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4" r:id="rId3"/>
    <p:sldMasterId id="2147483706" r:id="rId4"/>
  </p:sldMasterIdLst>
  <p:notesMasterIdLst>
    <p:notesMasterId r:id="rId18"/>
  </p:notesMasterIdLst>
  <p:sldIdLst>
    <p:sldId id="280" r:id="rId5"/>
    <p:sldId id="337" r:id="rId6"/>
    <p:sldId id="2007577095" r:id="rId7"/>
    <p:sldId id="2007577120" r:id="rId8"/>
    <p:sldId id="2007577117" r:id="rId9"/>
    <p:sldId id="286" r:id="rId10"/>
    <p:sldId id="324" r:id="rId11"/>
    <p:sldId id="2007577116" r:id="rId12"/>
    <p:sldId id="2007577105" r:id="rId13"/>
    <p:sldId id="2007577119" r:id="rId14"/>
    <p:sldId id="333" r:id="rId15"/>
    <p:sldId id="332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E975-3EB6-4212-864D-6EB9723DE4BA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D1CF-06C7-466F-A46E-3338B607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1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79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3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020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75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00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5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01/01/2026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2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90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39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78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02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25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0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3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0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911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4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88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67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3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8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1543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563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2775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0628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7335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172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085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69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0601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13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183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135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073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9385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535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8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6661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808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8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846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3255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4134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8136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629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2738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3721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6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7963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852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3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8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CA76BA-D5D0-40FA-860A-468F915B13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0" y="409575"/>
            <a:ext cx="1037927" cy="10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9CA83F-7779-DE95-3096-5BA3E6A5C07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7" y="172277"/>
            <a:ext cx="1671962" cy="16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2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f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74126-6E81-B508-FE31-FA27F8A2A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9641" y="133985"/>
            <a:ext cx="4449060" cy="366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268EE-BA66-4E17-7A04-4D47E8D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797" y="3874258"/>
            <a:ext cx="2782705" cy="2399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1C2FF-814F-06B7-CF18-7EFF1B82A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24" y="1535987"/>
            <a:ext cx="3223517" cy="4676542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A4C41D2-BE74-6E31-9AC7-C0A6E7D06506}"/>
              </a:ext>
            </a:extLst>
          </p:cNvPr>
          <p:cNvSpPr/>
          <p:nvPr/>
        </p:nvSpPr>
        <p:spPr>
          <a:xfrm>
            <a:off x="910975" y="134464"/>
            <a:ext cx="5274170" cy="4017196"/>
          </a:xfrm>
          <a:prstGeom prst="cloudCallout">
            <a:avLst>
              <a:gd name="adj1" fmla="val 77931"/>
              <a:gd name="adj2" fmla="val 159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 mình cùng sáng tạo!</a:t>
            </a:r>
          </a:p>
        </p:txBody>
      </p:sp>
    </p:spTree>
    <p:extLst>
      <p:ext uri="{BB962C8B-B14F-4D97-AF65-F5344CB8AC3E}">
        <p14:creationId xmlns:p14="http://schemas.microsoft.com/office/powerpoint/2010/main" val="1716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66AB3-7C99-4B8A-AF6E-1E90CD2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494" y="771154"/>
            <a:ext cx="2981741" cy="2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0ACC-C477-FF22-6097-A1BFFCE9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07" y="771154"/>
            <a:ext cx="3048425" cy="2657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E0081-534F-0026-E141-1698088C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68" y="3786382"/>
            <a:ext cx="3062172" cy="265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854453-D146-B1B5-2C0A-EF7A68A48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91" y="637265"/>
            <a:ext cx="387721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48A9E-37A6-5545-A0CB-AA788CA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78" y="2360689"/>
            <a:ext cx="2572109" cy="28578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7866800-3FFE-8623-E49B-EA49444A01B8}"/>
              </a:ext>
            </a:extLst>
          </p:cNvPr>
          <p:cNvSpPr/>
          <p:nvPr/>
        </p:nvSpPr>
        <p:spPr>
          <a:xfrm>
            <a:off x="3325403" y="268028"/>
            <a:ext cx="4113087" cy="2115576"/>
          </a:xfrm>
          <a:prstGeom prst="cloudCallout">
            <a:avLst>
              <a:gd name="adj1" fmla="val 83580"/>
              <a:gd name="adj2" fmla="val 151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F37AE-21B1-8CCD-9D0C-F7A5109242F5}"/>
              </a:ext>
            </a:extLst>
          </p:cNvPr>
          <p:cNvSpPr txBox="1"/>
          <p:nvPr/>
        </p:nvSpPr>
        <p:spPr>
          <a:xfrm>
            <a:off x="4623749" y="3374139"/>
            <a:ext cx="87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9E917-9706-FA79-6298-CB76DDB7A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516" y="2588325"/>
            <a:ext cx="3757943" cy="2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HÌNH PHẲNG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4D725-40C7-0839-DE3B-71B5DC820E43}"/>
              </a:ext>
            </a:extLst>
          </p:cNvPr>
          <p:cNvSpPr txBox="1"/>
          <p:nvPr/>
        </p:nvSpPr>
        <p:spPr>
          <a:xfrm>
            <a:off x="1691669" y="238977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27: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Thực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hành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gấp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cắt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ghép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xếp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hình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vẽ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đoạn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thẳng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A9B6F-2C35-6697-C66B-2784D2C8382B}"/>
              </a:ext>
            </a:extLst>
          </p:cNvPr>
          <p:cNvSpPr txBox="1"/>
          <p:nvPr/>
        </p:nvSpPr>
        <p:spPr>
          <a:xfrm>
            <a:off x="5010150" y="4133850"/>
            <a:ext cx="2657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(</a:t>
            </a:r>
            <a:r>
              <a:rPr lang="en-US" sz="4400" b="1" dirty="0" err="1">
                <a:solidFill>
                  <a:srgbClr val="FFFF00"/>
                </a:solidFill>
              </a:rPr>
              <a:t>Tiết</a:t>
            </a:r>
            <a:r>
              <a:rPr lang="en-US" sz="4400" b="1" dirty="0">
                <a:solidFill>
                  <a:srgbClr val="FFFF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692F8-9E47-B909-2A5C-B4BD0FE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752475"/>
            <a:ext cx="6348413" cy="5573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8AC12-D343-513E-05F0-2D8616CE0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" y="37744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F121A-F617-469D-AD34-1D3F60318FD6}"/>
              </a:ext>
            </a:extLst>
          </p:cNvPr>
          <p:cNvSpPr txBox="1"/>
          <p:nvPr/>
        </p:nvSpPr>
        <p:spPr>
          <a:xfrm>
            <a:off x="4152900" y="11811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8" y="59651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5B78E-62A6-4B93-8F8B-A6C9AE69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43" y="2281238"/>
            <a:ext cx="9631220" cy="114776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4DFA8F8-BA0F-4B66-99D6-AC0C09A405FA}"/>
              </a:ext>
            </a:extLst>
          </p:cNvPr>
          <p:cNvSpPr txBox="1"/>
          <p:nvPr/>
        </p:nvSpPr>
        <p:spPr>
          <a:xfrm>
            <a:off x="2547612" y="39064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345A27-BAE3-4293-B861-A01975AD9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657350" y="4523944"/>
            <a:ext cx="8534400" cy="1826439"/>
          </a:xfrm>
          <a:prstGeom prst="rect">
            <a:avLst/>
          </a:prstGeom>
        </p:spPr>
      </p:pic>
      <p:pic>
        <p:nvPicPr>
          <p:cNvPr id="38" name="Picture 8" descr="Cartoon pencil Royalty Free Vector Image - VectorStock">
            <a:extLst>
              <a:ext uri="{FF2B5EF4-FFF2-40B4-BE49-F238E27FC236}">
                <a16:creationId xmlns:a16="http://schemas.microsoft.com/office/drawing/2014/main" id="{10125E5E-A811-420C-9375-3206E4292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9647635" y="3303533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AAAB43-A1F6-46E9-8B6F-C714B612F783}"/>
              </a:ext>
            </a:extLst>
          </p:cNvPr>
          <p:cNvSpPr txBox="1"/>
          <p:nvPr/>
        </p:nvSpPr>
        <p:spPr>
          <a:xfrm>
            <a:off x="9497101" y="3907642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5794FDF-38AE-4B7D-AB51-121275A0D63B}"/>
              </a:ext>
            </a:extLst>
          </p:cNvPr>
          <p:cNvCxnSpPr>
            <a:cxnSpLocks/>
          </p:cNvCxnSpPr>
          <p:nvPr/>
        </p:nvCxnSpPr>
        <p:spPr>
          <a:xfrm flipV="1">
            <a:off x="2733043" y="4672960"/>
            <a:ext cx="6914592" cy="208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Cartoon pencil Royalty Free Vector Image - VectorStock">
            <a:extLst>
              <a:ext uri="{FF2B5EF4-FFF2-40B4-BE49-F238E27FC236}">
                <a16:creationId xmlns:a16="http://schemas.microsoft.com/office/drawing/2014/main" id="{7B41F375-8A01-4738-B0AC-0D160B4D4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733043" y="32817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F8DB94-660A-41EB-99D5-BA761DDB3DA0}"/>
              </a:ext>
            </a:extLst>
          </p:cNvPr>
          <p:cNvSpPr txBox="1"/>
          <p:nvPr/>
        </p:nvSpPr>
        <p:spPr>
          <a:xfrm>
            <a:off x="5703977" y="4170626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3.7037E-6 L -0.1543 -0.07037 C -0.1862 -0.08611 -0.23437 -0.09445 -0.2849 -0.09445 C -0.34232 -0.09445 -0.38841 -0.08611 -0.42031 -0.07037 L -0.57422 3.7037E-6 " pathEditMode="relative" rAng="0" ptsTypes="AAAAA">
                                          <p:cBhvr>
                                            <p:cTn id="4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711" y="-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7 0.00648 L 1.11022E-16 1.48148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7AADF8-8939-4F9E-8FAA-6B73B3B37D0D}"/>
              </a:ext>
            </a:extLst>
          </p:cNvPr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FA9B5-A2AE-419A-A228-13244B52595D}"/>
              </a:ext>
            </a:extLst>
          </p:cNvPr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5C2F70-589C-4AC5-A127-D3E311C70ACD}"/>
              </a:ext>
            </a:extLst>
          </p:cNvPr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AAD1C7-5686-4FF4-8AE0-7003231FC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48564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AB, CD, GH, MN, NP.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thẳng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vở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144</Words>
  <Application>Microsoft Office PowerPoint</Application>
  <PresentationFormat>Widescreen</PresentationFormat>
  <Paragraphs>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Times New Roman</vt:lpstr>
      <vt:lpstr>Ubuntu</vt:lpstr>
      <vt:lpstr>Ubuntu Light</vt:lpstr>
      <vt:lpstr>UTM Cookies</vt:lpstr>
      <vt:lpstr>1_Office Theme</vt:lpstr>
      <vt:lpstr>2_Office Theme</vt:lpstr>
      <vt:lpstr>Office 主题</vt:lpstr>
      <vt:lpstr>Online Learning Planner by Sildesgo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Minh Đức</cp:lastModifiedBy>
  <cp:revision>10</cp:revision>
  <dcterms:created xsi:type="dcterms:W3CDTF">2023-09-30T14:55:21Z</dcterms:created>
  <dcterms:modified xsi:type="dcterms:W3CDTF">2026-01-01T14:21:44Z</dcterms:modified>
</cp:coreProperties>
</file>