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9"/>
  </p:notesMasterIdLst>
  <p:sldIdLst>
    <p:sldId id="341" r:id="rId2"/>
    <p:sldId id="352" r:id="rId3"/>
    <p:sldId id="342" r:id="rId4"/>
    <p:sldId id="353" r:id="rId5"/>
    <p:sldId id="354" r:id="rId6"/>
    <p:sldId id="355" r:id="rId7"/>
    <p:sldId id="344" r:id="rId8"/>
  </p:sldIdLst>
  <p:sldSz cx="6858000" cy="5143500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Kalam" panose="020B0604020202020204" charset="0"/>
      <p:regular r:id="rId14"/>
      <p:bold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5F5F"/>
    <a:srgbClr val="EB54E9"/>
    <a:srgbClr val="FFFFFF"/>
    <a:srgbClr val="8AB036"/>
    <a:srgbClr val="B7D574"/>
    <a:srgbClr val="FFAB40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15"/>
  </p:normalViewPr>
  <p:slideViewPr>
    <p:cSldViewPr snapToGrid="0">
      <p:cViewPr varScale="1">
        <p:scale>
          <a:sx n="144" d="100"/>
          <a:sy n="144" d="100"/>
        </p:scale>
        <p:origin x="15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D4D590-BBDA-BA41-BBE6-A7B655886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006" y="1327356"/>
            <a:ext cx="1928168" cy="1849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0703" y="1363907"/>
            <a:ext cx="1820899" cy="1776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7387" y="3165154"/>
            <a:ext cx="1779405" cy="16904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449" y="3140176"/>
            <a:ext cx="1779405" cy="1726812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526484" y="2366844"/>
            <a:ext cx="18582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Chuyện </a:t>
            </a:r>
          </a:p>
          <a:p>
            <a:pPr algn="ctr"/>
            <a:r>
              <a:rPr lang="en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bốn </a:t>
            </a:r>
          </a:p>
          <a:p>
            <a:pPr algn="ctr"/>
            <a:r>
              <a:rPr lang="en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92309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xuân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</a:t>
            </a:r>
            <a:endParaRPr lang="en-V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2" y="2420577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Theo nàng Xuân, vườn cây vào mùa hạ như thế nào? </a:t>
            </a:r>
            <a:endParaRPr lang="en-VN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016" y="221529"/>
            <a:ext cx="2120985" cy="2034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3741" y="236052"/>
            <a:ext cx="2002989" cy="2034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99" y="2795717"/>
            <a:ext cx="2099636" cy="1859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347" y="2770853"/>
            <a:ext cx="2018354" cy="1899493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562463" y="4670346"/>
            <a:ext cx="3165531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hạ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727994" y="4698614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thủ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thỉ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804" y="828213"/>
            <a:ext cx="3415867" cy="32762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1129017" y="4009086"/>
            <a:ext cx="4599965" cy="8606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xuân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? </a:t>
            </a:r>
            <a:endParaRPr lang="en-VN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1363678" y="4143051"/>
            <a:ext cx="4130644" cy="2689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>
                    <a:lumMod val="50000"/>
                  </a:schemeClr>
                </a:solidFill>
              </a:rPr>
              <a:t>Theo nàng Xuân, vườn cây vào mùa hạ như thế nào? </a:t>
            </a:r>
            <a:endParaRPr lang="en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6082" y="518837"/>
            <a:ext cx="3225835" cy="32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1506" y="560220"/>
            <a:ext cx="3719635" cy="329418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1846234" y="4110127"/>
            <a:ext cx="3165531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1181" y="513627"/>
            <a:ext cx="3575637" cy="3365068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1533918" y="4053710"/>
            <a:ext cx="368290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543098" y="1569478"/>
            <a:ext cx="5771804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Nói với người thân về nàng tiên em 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130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UTM Avo</vt:lpstr>
      <vt:lpstr>Montserrat</vt:lpstr>
      <vt:lpstr>UTM Cookies</vt:lpstr>
      <vt:lpstr>UTM Alberta Heavy</vt:lpstr>
      <vt:lpstr>Kalam</vt:lpstr>
      <vt:lpstr>Arial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134</cp:revision>
  <dcterms:modified xsi:type="dcterms:W3CDTF">2026-01-14T09:05:53Z</dcterms:modified>
</cp:coreProperties>
</file>