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31" r:id="rId3"/>
    <p:sldMasterId id="2147483743" r:id="rId4"/>
    <p:sldMasterId id="2147483756" r:id="rId5"/>
  </p:sldMasterIdLst>
  <p:notesMasterIdLst>
    <p:notesMasterId r:id="rId16"/>
  </p:notesMasterIdLst>
  <p:handoutMasterIdLst>
    <p:handoutMasterId r:id="rId17"/>
  </p:handoutMasterIdLst>
  <p:sldIdLst>
    <p:sldId id="259" r:id="rId6"/>
    <p:sldId id="365" r:id="rId7"/>
    <p:sldId id="364" r:id="rId8"/>
    <p:sldId id="367" r:id="rId9"/>
    <p:sldId id="370" r:id="rId10"/>
    <p:sldId id="257" r:id="rId11"/>
    <p:sldId id="2007577124" r:id="rId12"/>
    <p:sldId id="2007577104" r:id="rId13"/>
    <p:sldId id="2007577121" r:id="rId14"/>
    <p:sldId id="20075771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4598D-9186-44C9-8E7C-9D1399E95354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EC025-118F-4B78-AB49-22B8BD731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8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quyết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1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1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sX0" fmla="*/ 0 w 11738344"/>
              <a:gd name="csY0" fmla="*/ 0 h 6507125"/>
              <a:gd name="csX1" fmla="*/ 586917 w 11738344"/>
              <a:gd name="csY1" fmla="*/ 0 h 6507125"/>
              <a:gd name="csX2" fmla="*/ 939068 w 11738344"/>
              <a:gd name="csY2" fmla="*/ 0 h 6507125"/>
              <a:gd name="csX3" fmla="*/ 1525985 w 11738344"/>
              <a:gd name="csY3" fmla="*/ 0 h 6507125"/>
              <a:gd name="csX4" fmla="*/ 1760752 w 11738344"/>
              <a:gd name="csY4" fmla="*/ 0 h 6507125"/>
              <a:gd name="csX5" fmla="*/ 2347669 w 11738344"/>
              <a:gd name="csY5" fmla="*/ 0 h 6507125"/>
              <a:gd name="csX6" fmla="*/ 3051969 w 11738344"/>
              <a:gd name="csY6" fmla="*/ 0 h 6507125"/>
              <a:gd name="csX7" fmla="*/ 3521503 w 11738344"/>
              <a:gd name="csY7" fmla="*/ 0 h 6507125"/>
              <a:gd name="csX8" fmla="*/ 3756270 w 11738344"/>
              <a:gd name="csY8" fmla="*/ 0 h 6507125"/>
              <a:gd name="csX9" fmla="*/ 4577954 w 11738344"/>
              <a:gd name="csY9" fmla="*/ 0 h 6507125"/>
              <a:gd name="csX10" fmla="*/ 5164871 w 11738344"/>
              <a:gd name="csY10" fmla="*/ 0 h 6507125"/>
              <a:gd name="csX11" fmla="*/ 5751789 w 11738344"/>
              <a:gd name="csY11" fmla="*/ 0 h 6507125"/>
              <a:gd name="csX12" fmla="*/ 6221322 w 11738344"/>
              <a:gd name="csY12" fmla="*/ 0 h 6507125"/>
              <a:gd name="csX13" fmla="*/ 7043006 w 11738344"/>
              <a:gd name="csY13" fmla="*/ 0 h 6507125"/>
              <a:gd name="csX14" fmla="*/ 7277773 w 11738344"/>
              <a:gd name="csY14" fmla="*/ 0 h 6507125"/>
              <a:gd name="csX15" fmla="*/ 7629924 w 11738344"/>
              <a:gd name="csY15" fmla="*/ 0 h 6507125"/>
              <a:gd name="csX16" fmla="*/ 8216841 w 11738344"/>
              <a:gd name="csY16" fmla="*/ 0 h 6507125"/>
              <a:gd name="csX17" fmla="*/ 9038525 w 11738344"/>
              <a:gd name="csY17" fmla="*/ 0 h 6507125"/>
              <a:gd name="csX18" fmla="*/ 9273292 w 11738344"/>
              <a:gd name="csY18" fmla="*/ 0 h 6507125"/>
              <a:gd name="csX19" fmla="*/ 9742826 w 11738344"/>
              <a:gd name="csY19" fmla="*/ 0 h 6507125"/>
              <a:gd name="csX20" fmla="*/ 10564510 w 11738344"/>
              <a:gd name="csY20" fmla="*/ 0 h 6507125"/>
              <a:gd name="csX21" fmla="*/ 11151427 w 11738344"/>
              <a:gd name="csY21" fmla="*/ 0 h 6507125"/>
              <a:gd name="csX22" fmla="*/ 11738344 w 11738344"/>
              <a:gd name="csY22" fmla="*/ 0 h 6507125"/>
              <a:gd name="csX23" fmla="*/ 11738344 w 11738344"/>
              <a:gd name="csY23" fmla="*/ 721699 h 6507125"/>
              <a:gd name="csX24" fmla="*/ 11738344 w 11738344"/>
              <a:gd name="csY24" fmla="*/ 1183114 h 6507125"/>
              <a:gd name="csX25" fmla="*/ 11738344 w 11738344"/>
              <a:gd name="csY25" fmla="*/ 1644528 h 6507125"/>
              <a:gd name="csX26" fmla="*/ 11738344 w 11738344"/>
              <a:gd name="csY26" fmla="*/ 2236085 h 6507125"/>
              <a:gd name="csX27" fmla="*/ 11738344 w 11738344"/>
              <a:gd name="csY27" fmla="*/ 2827642 h 6507125"/>
              <a:gd name="csX28" fmla="*/ 11738344 w 11738344"/>
              <a:gd name="csY28" fmla="*/ 3223985 h 6507125"/>
              <a:gd name="csX29" fmla="*/ 11738344 w 11738344"/>
              <a:gd name="csY29" fmla="*/ 3815541 h 6507125"/>
              <a:gd name="csX30" fmla="*/ 11738344 w 11738344"/>
              <a:gd name="csY30" fmla="*/ 4537241 h 6507125"/>
              <a:gd name="csX31" fmla="*/ 11738344 w 11738344"/>
              <a:gd name="csY31" fmla="*/ 4998655 h 6507125"/>
              <a:gd name="csX32" fmla="*/ 11738344 w 11738344"/>
              <a:gd name="csY32" fmla="*/ 5394998 h 6507125"/>
              <a:gd name="csX33" fmla="*/ 11738344 w 11738344"/>
              <a:gd name="csY33" fmla="*/ 5986555 h 6507125"/>
              <a:gd name="csX34" fmla="*/ 11738344 w 11738344"/>
              <a:gd name="csY34" fmla="*/ 6507125 h 6507125"/>
              <a:gd name="csX35" fmla="*/ 11034043 w 11738344"/>
              <a:gd name="csY35" fmla="*/ 6507125 h 6507125"/>
              <a:gd name="csX36" fmla="*/ 10799276 w 11738344"/>
              <a:gd name="csY36" fmla="*/ 6507125 h 6507125"/>
              <a:gd name="csX37" fmla="*/ 10094976 w 11738344"/>
              <a:gd name="csY37" fmla="*/ 6507125 h 6507125"/>
              <a:gd name="csX38" fmla="*/ 9860209 w 11738344"/>
              <a:gd name="csY38" fmla="*/ 6507125 h 6507125"/>
              <a:gd name="csX39" fmla="*/ 9155908 w 11738344"/>
              <a:gd name="csY39" fmla="*/ 6507125 h 6507125"/>
              <a:gd name="csX40" fmla="*/ 8803758 w 11738344"/>
              <a:gd name="csY40" fmla="*/ 6507125 h 6507125"/>
              <a:gd name="csX41" fmla="*/ 8334224 w 11738344"/>
              <a:gd name="csY41" fmla="*/ 6507125 h 6507125"/>
              <a:gd name="csX42" fmla="*/ 8099457 w 11738344"/>
              <a:gd name="csY42" fmla="*/ 6507125 h 6507125"/>
              <a:gd name="csX43" fmla="*/ 7629924 w 11738344"/>
              <a:gd name="csY43" fmla="*/ 6507125 h 6507125"/>
              <a:gd name="csX44" fmla="*/ 6808240 w 11738344"/>
              <a:gd name="csY44" fmla="*/ 6507125 h 6507125"/>
              <a:gd name="csX45" fmla="*/ 6573473 w 11738344"/>
              <a:gd name="csY45" fmla="*/ 6507125 h 6507125"/>
              <a:gd name="csX46" fmla="*/ 5869172 w 11738344"/>
              <a:gd name="csY46" fmla="*/ 6507125 h 6507125"/>
              <a:gd name="csX47" fmla="*/ 5282255 w 11738344"/>
              <a:gd name="csY47" fmla="*/ 6507125 h 6507125"/>
              <a:gd name="csX48" fmla="*/ 4930104 w 11738344"/>
              <a:gd name="csY48" fmla="*/ 6507125 h 6507125"/>
              <a:gd name="csX49" fmla="*/ 4577954 w 11738344"/>
              <a:gd name="csY49" fmla="*/ 6507125 h 6507125"/>
              <a:gd name="csX50" fmla="*/ 4108420 w 11738344"/>
              <a:gd name="csY50" fmla="*/ 6507125 h 6507125"/>
              <a:gd name="csX51" fmla="*/ 3521503 w 11738344"/>
              <a:gd name="csY51" fmla="*/ 6507125 h 6507125"/>
              <a:gd name="csX52" fmla="*/ 2699819 w 11738344"/>
              <a:gd name="csY52" fmla="*/ 6507125 h 6507125"/>
              <a:gd name="csX53" fmla="*/ 1995518 w 11738344"/>
              <a:gd name="csY53" fmla="*/ 6507125 h 6507125"/>
              <a:gd name="csX54" fmla="*/ 1760752 w 11738344"/>
              <a:gd name="csY54" fmla="*/ 6507125 h 6507125"/>
              <a:gd name="csX55" fmla="*/ 939068 w 11738344"/>
              <a:gd name="csY55" fmla="*/ 6507125 h 6507125"/>
              <a:gd name="csX56" fmla="*/ 0 w 11738344"/>
              <a:gd name="csY56" fmla="*/ 6507125 h 6507125"/>
              <a:gd name="csX57" fmla="*/ 0 w 11738344"/>
              <a:gd name="csY57" fmla="*/ 5785426 h 6507125"/>
              <a:gd name="csX58" fmla="*/ 0 w 11738344"/>
              <a:gd name="csY58" fmla="*/ 5128798 h 6507125"/>
              <a:gd name="csX59" fmla="*/ 0 w 11738344"/>
              <a:gd name="csY59" fmla="*/ 4537241 h 6507125"/>
              <a:gd name="csX60" fmla="*/ 0 w 11738344"/>
              <a:gd name="csY60" fmla="*/ 3880613 h 6507125"/>
              <a:gd name="csX61" fmla="*/ 0 w 11738344"/>
              <a:gd name="csY61" fmla="*/ 3158913 h 6507125"/>
              <a:gd name="csX62" fmla="*/ 0 w 11738344"/>
              <a:gd name="csY62" fmla="*/ 2437214 h 6507125"/>
              <a:gd name="csX63" fmla="*/ 0 w 11738344"/>
              <a:gd name="csY63" fmla="*/ 1715515 h 6507125"/>
              <a:gd name="csX64" fmla="*/ 0 w 11738344"/>
              <a:gd name="csY64" fmla="*/ 1319172 h 6507125"/>
              <a:gd name="csX65" fmla="*/ 0 w 11738344"/>
              <a:gd name="csY65" fmla="*/ 662544 h 6507125"/>
              <a:gd name="csX66" fmla="*/ 0 w 11738344"/>
              <a:gd name="csY66" fmla="*/ 0 h 6507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3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3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0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521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10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8913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5564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224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72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505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34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61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89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32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3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487D6-E7CE-4D72-82C5-60FC0978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8C426-9C17-4334-B930-5C7F3ACF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5C07-20C5-44E0-8668-5E6B286C2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9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6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6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84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51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01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97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2029CB-D55A-43CA-8EE2-241EBE9311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-3815442"/>
            <a:ext cx="1266825" cy="12668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D3E97AD-F950-CB30-8437-07CB3719AB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"/>
            <a:ext cx="1658708" cy="1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62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250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gi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microsoft.com/office/2007/relationships/hdphoto" Target="../media/hdphoto1.wdp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slide" Target="slide3.xml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9.png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0.png"/><Relationship Id="rId5" Type="http://schemas.openxmlformats.org/officeDocument/2006/relationships/image" Target="../media/image210.png"/><Relationship Id="rId4" Type="http://schemas.openxmlformats.org/officeDocument/2006/relationships/image" Target="../media/image4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3BAA4E8C-84D8-2FAF-DA42-8D8FD3D3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01" y="167552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30C8B52-60DA-B111-B65C-8EAE704D53D2}"/>
              </a:ext>
            </a:extLst>
          </p:cNvPr>
          <p:cNvSpPr/>
          <p:nvPr/>
        </p:nvSpPr>
        <p:spPr>
          <a:xfrm>
            <a:off x="1025978" y="11167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0F69F-4F4C-A1E4-45BF-3533A88418B6}"/>
              </a:ext>
            </a:extLst>
          </p:cNvPr>
          <p:cNvSpPr txBox="1"/>
          <p:nvPr/>
        </p:nvSpPr>
        <p:spPr>
          <a:xfrm>
            <a:off x="1463300" y="1116770"/>
            <a:ext cx="331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/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ECBF96D-763A-E456-D209-87730696C1B9}"/>
              </a:ext>
            </a:extLst>
          </p:cNvPr>
          <p:cNvGrpSpPr/>
          <p:nvPr/>
        </p:nvGrpSpPr>
        <p:grpSpPr>
          <a:xfrm>
            <a:off x="1252715" y="2593561"/>
            <a:ext cx="4635500" cy="1354354"/>
            <a:chOff x="1313001" y="2225190"/>
            <a:chExt cx="4635500" cy="13543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D29F92-F00E-5448-40D8-4A780A700CBD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60CE1A-BE78-A617-24AC-A964A08F82F9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/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/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882" t="-9333" r="-689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/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767" t="-9333" r="-679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/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704" r="-277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/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1938" r="-1163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/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3095" r="-212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6C92C14F-5F22-6D2A-B527-9BA3DCF3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29" y="25814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3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6" grpId="0"/>
      <p:bldP spid="17" grpId="0"/>
      <p:bldP spid="18" grpId="0"/>
      <p:bldP spid="19" grpId="0" build="p"/>
      <p:bldP spid="20" grpId="0" build="p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87" y="48701"/>
            <a:ext cx="2926963" cy="2910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6869" y="1351240"/>
            <a:ext cx="2555397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4" name="Picture 3" descr="A pink lollipop on a stick&#10;&#10;Description automatically generated">
            <a:extLst>
              <a:ext uri="{FF2B5EF4-FFF2-40B4-BE49-F238E27FC236}">
                <a16:creationId xmlns:a16="http://schemas.microsoft.com/office/drawing/2014/main" id="{5631125B-1F58-6BA5-8772-E6270B1A7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72" y="2752682"/>
            <a:ext cx="1225578" cy="193744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A332A612-7EDB-134D-3DAF-06930FF339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2520562" y="2115425"/>
            <a:ext cx="3077111" cy="2449129"/>
          </a:xfrm>
          <a:prstGeom prst="rect">
            <a:avLst/>
          </a:prstGeom>
        </p:spPr>
      </p:pic>
      <p:sp>
        <p:nvSpPr>
          <p:cNvPr id="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id="{A9A91796-4731-9F3E-3718-9C73BCEC495C}"/>
              </a:ext>
            </a:extLst>
          </p:cNvPr>
          <p:cNvSpPr txBox="1"/>
          <p:nvPr/>
        </p:nvSpPr>
        <p:spPr>
          <a:xfrm>
            <a:off x="3744691" y="3449715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0" name="Picture 9" descr="A yellow face with a white glove&#10;&#10;Description automatically generated">
            <a:extLst>
              <a:ext uri="{FF2B5EF4-FFF2-40B4-BE49-F238E27FC236}">
                <a16:creationId xmlns:a16="http://schemas.microsoft.com/office/drawing/2014/main" id="{F6C6D2B6-DD28-1BAF-4DE7-EDEB9816FE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962275"/>
            <a:ext cx="1209675" cy="1209675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603A1414-6CB0-6301-980E-FA060B4D59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5530313" y="2084553"/>
            <a:ext cx="3077111" cy="2449129"/>
          </a:xfrm>
          <a:prstGeom prst="rect">
            <a:avLst/>
          </a:prstGeom>
        </p:spPr>
      </p:pic>
      <p:sp>
        <p:nvSpPr>
          <p:cNvPr id="13" name="文本框 18">
            <a:hlinkClick r:id="rId14" action="ppaction://hlinksldjump"/>
            <a:extLst>
              <a:ext uri="{FF2B5EF4-FFF2-40B4-BE49-F238E27FC236}">
                <a16:creationId xmlns:a16="http://schemas.microsoft.com/office/drawing/2014/main" id="{A983460C-6C87-CB18-48A0-76BDDD5E9107}"/>
              </a:ext>
            </a:extLst>
          </p:cNvPr>
          <p:cNvSpPr txBox="1"/>
          <p:nvPr/>
        </p:nvSpPr>
        <p:spPr>
          <a:xfrm>
            <a:off x="6773492" y="3409318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5F6F6F-71F1-7B1B-3492-6A2173C1225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4525" y="3028950"/>
            <a:ext cx="1447516" cy="144751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8638680A-B056-C927-ECB0-D55038756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8693209" y="2075028"/>
            <a:ext cx="3077111" cy="2449129"/>
          </a:xfrm>
          <a:prstGeom prst="rect">
            <a:avLst/>
          </a:prstGeom>
        </p:spPr>
      </p:pic>
      <p:sp>
        <p:nvSpPr>
          <p:cNvPr id="17" name="文本框 18">
            <a:hlinkClick r:id="rId9" action="ppaction://hlinksldjump"/>
            <a:extLst>
              <a:ext uri="{FF2B5EF4-FFF2-40B4-BE49-F238E27FC236}">
                <a16:creationId xmlns:a16="http://schemas.microsoft.com/office/drawing/2014/main" id="{4C605D05-8CB6-5F88-9537-0A7CF1F3B082}"/>
              </a:ext>
            </a:extLst>
          </p:cNvPr>
          <p:cNvSpPr txBox="1"/>
          <p:nvPr/>
        </p:nvSpPr>
        <p:spPr>
          <a:xfrm>
            <a:off x="9993538" y="3495043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9" name="Rectangle: Rounded Corners 18">
            <a:hlinkClick r:id="rId16" action="ppaction://hlinksldjump"/>
            <a:extLst>
              <a:ext uri="{FF2B5EF4-FFF2-40B4-BE49-F238E27FC236}">
                <a16:creationId xmlns:a16="http://schemas.microsoft.com/office/drawing/2014/main" id="{4145631A-B645-C9A3-B556-AAD0759B4B40}"/>
              </a:ext>
            </a:extLst>
          </p:cNvPr>
          <p:cNvSpPr/>
          <p:nvPr/>
        </p:nvSpPr>
        <p:spPr>
          <a:xfrm>
            <a:off x="10382251" y="6191250"/>
            <a:ext cx="1485900" cy="428625"/>
          </a:xfrm>
          <a:prstGeom prst="roundRect">
            <a:avLst>
              <a:gd name="adj" fmla="val 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3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x 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 + 2 + 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+ 2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=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225D93-E6C2-2958-309A-A5B498F1E590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>
            <a:extLst>
              <a:ext uri="{FF2B5EF4-FFF2-40B4-BE49-F238E27FC236}">
                <a16:creationId xmlns:a16="http://schemas.microsoft.com/office/drawing/2014/main" id="{4DDFD6BC-6415-1F10-2B96-553982511E8D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>
              <a:extLst>
                <a:ext uri="{FF2B5EF4-FFF2-40B4-BE49-F238E27FC236}">
                  <a16:creationId xmlns:a16="http://schemas.microsoft.com/office/drawing/2014/main" id="{12C0C1D7-96B0-AA6E-3E76-BBAA65A82F63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>
              <a:extLst>
                <a:ext uri="{FF2B5EF4-FFF2-40B4-BE49-F238E27FC236}">
                  <a16:creationId xmlns:a16="http://schemas.microsoft.com/office/drawing/2014/main" id="{5FC41384-5D50-AF29-F370-B1B772C83D46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BCD49F-F993-67C6-1320-50C8B6284503}"/>
              </a:ext>
            </a:extLst>
          </p:cNvPr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B92B29-3FF5-3F63-C221-B8E01A20B088}"/>
                </a:ext>
              </a:extLst>
            </p:cNvPr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 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 2 = 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6C3C6B31-8105-313D-D2FC-8F243083C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648304AE-6438-5EFC-62ED-232D9C9C7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7" name="Left Arrow 3">
            <a:hlinkClick r:id="rId8" action="ppaction://hlinksldjump"/>
            <a:extLst>
              <a:ext uri="{FF2B5EF4-FFF2-40B4-BE49-F238E27FC236}">
                <a16:creationId xmlns:a16="http://schemas.microsoft.com/office/drawing/2014/main" id="{74143845-225E-46F3-576E-CDDD9CD21B37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C1A0E2E0-C41B-FA94-10F9-38DF86153575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7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= 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70B249-8DDF-6C83-C3A2-20C498672F80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4" name="组合 561">
            <a:extLst>
              <a:ext uri="{FF2B5EF4-FFF2-40B4-BE49-F238E27FC236}">
                <a16:creationId xmlns:a16="http://schemas.microsoft.com/office/drawing/2014/main" id="{A11A1072-7DD2-7CA5-5A8E-E3FF3BAB2BE2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5" name="五边形 1">
              <a:extLst>
                <a:ext uri="{FF2B5EF4-FFF2-40B4-BE49-F238E27FC236}">
                  <a16:creationId xmlns:a16="http://schemas.microsoft.com/office/drawing/2014/main" id="{3B871241-7C12-2F53-72B5-349E668FCDAC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72">
              <a:extLst>
                <a:ext uri="{FF2B5EF4-FFF2-40B4-BE49-F238E27FC236}">
                  <a16:creationId xmlns:a16="http://schemas.microsoft.com/office/drawing/2014/main" id="{36DC1CA8-3E61-0B1F-49FC-0271821D3D43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60A1CE-34C0-41DE-1467-735E1F3A8A2F}"/>
              </a:ext>
            </a:extLst>
          </p:cNvPr>
          <p:cNvGrpSpPr/>
          <p:nvPr/>
        </p:nvGrpSpPr>
        <p:grpSpPr>
          <a:xfrm>
            <a:off x="2772690" y="2419204"/>
            <a:ext cx="5314034" cy="1838471"/>
            <a:chOff x="7675497" y="1612359"/>
            <a:chExt cx="5315419" cy="18389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971B15-B4EC-E76D-3D01-C98BFCE977A3}"/>
                </a:ext>
              </a:extLst>
            </p:cNvPr>
            <p:cNvSpPr/>
            <p:nvPr/>
          </p:nvSpPr>
          <p:spPr>
            <a:xfrm>
              <a:off x="7969795" y="2276871"/>
              <a:ext cx="502112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 </a:t>
              </a:r>
              <a:r>
                <a:rPr lang="en-US" sz="6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D959CE31-7B5D-4029-1516-D71FFF002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E047A53-993E-894F-094F-7B037D2A41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21" name="Left Arrow 3">
            <a:hlinkClick r:id="rId8" action="ppaction://hlinksldjump"/>
            <a:extLst>
              <a:ext uri="{FF2B5EF4-FFF2-40B4-BE49-F238E27FC236}">
                <a16:creationId xmlns:a16="http://schemas.microsoft.com/office/drawing/2014/main" id="{4B65536F-FD1E-977A-F2B1-AC1210FADE9D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98A67C0D-EF83-7D16-4B10-667FADB4E8E4}"/>
              </a:ext>
            </a:extLst>
          </p:cNvPr>
          <p:cNvSpPr txBox="1"/>
          <p:nvPr/>
        </p:nvSpPr>
        <p:spPr>
          <a:xfrm>
            <a:off x="716566" y="1408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5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+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= 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0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B27290-3045-420F-BD9E-3470EB904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54" y="1489232"/>
            <a:ext cx="3962743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6E5EA26-338B-32DF-A16B-149426FC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30013" y="-1"/>
            <a:ext cx="6440129" cy="5701373"/>
          </a:xfrm>
          <a:prstGeom prst="rect">
            <a:avLst/>
          </a:prstGeom>
        </p:spPr>
      </p:pic>
      <p:pic>
        <p:nvPicPr>
          <p:cNvPr id="5" name="Picture 4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AD8AFC55-8098-795B-E173-2AC4C604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900" y1="43000" x2="40233" y2="67650"/>
                        <a14:foregroundMark x1="33067" y1="43600" x2="42767" y2="56300"/>
                        <a14:foregroundMark x1="40500" y1="45800" x2="45533" y2="59100"/>
                        <a14:foregroundMark x1="39033" y1="45600" x2="38767" y2="61850"/>
                        <a14:foregroundMark x1="47800" y1="42600" x2="46733" y2="55700"/>
                        <a14:foregroundMark x1="46467" y1="57300" x2="46067" y2="54100"/>
                        <a14:foregroundMark x1="43800" y1="82550" x2="40500" y2="79550"/>
                        <a14:foregroundMark x1="37600" y1="82550" x2="35467" y2="80350"/>
                        <a14:foregroundMark x1="40100" y1="81150" x2="41967" y2="82150"/>
                        <a14:foregroundMark x1="35600" y1="82950" x2="38500" y2="83150"/>
                        <a14:foregroundMark x1="36000" y1="79750" x2="37467" y2="82550"/>
                        <a14:foregroundMark x1="36400" y1="79550" x2="38233" y2="83950"/>
                        <a14:foregroundMark x1="59567" y1="30100" x2="63700" y2="64650"/>
                        <a14:foregroundMark x1="67800" y1="22950" x2="67800" y2="26500"/>
                        <a14:foregroundMark x1="64733" y1="54500" x2="62100" y2="43200"/>
                        <a14:foregroundMark x1="63833" y1="42000" x2="67267" y2="49950"/>
                        <a14:foregroundMark x1="66600" y1="42600" x2="68867" y2="46350"/>
                        <a14:foregroundMark x1="69767" y1="58100" x2="69633" y2="58100"/>
                        <a14:foregroundMark x1="55867" y1="48350" x2="58900" y2="52150"/>
                        <a14:foregroundMark x1="60100" y1="43800" x2="57200" y2="46000"/>
                        <a14:foregroundMark x1="56800" y1="50550" x2="58667" y2="56500"/>
                        <a14:foregroundMark x1="48367" y1="34950" x2="48367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90" y="1994622"/>
            <a:ext cx="8590690" cy="572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1C693-198E-DF26-6ED1-4ED63A254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982" y="1382131"/>
            <a:ext cx="6899365" cy="34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:\Users\TUAN\Downloads\Luyện tập 1.png">
            <a:extLst>
              <a:ext uri="{FF2B5EF4-FFF2-40B4-BE49-F238E27FC236}">
                <a16:creationId xmlns:a16="http://schemas.microsoft.com/office/drawing/2014/main" id="{5AE75860-83F4-48D7-BED6-8C5A51C9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129" y="488301"/>
            <a:ext cx="2237784" cy="863493"/>
          </a:xfrm>
          <a:prstGeom prst="rect">
            <a:avLst/>
          </a:prstGeom>
          <a:noFill/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0A28C7F-04BD-4BE7-843F-EBF0C996DB4C}"/>
              </a:ext>
            </a:extLst>
          </p:cNvPr>
          <p:cNvSpPr/>
          <p:nvPr/>
        </p:nvSpPr>
        <p:spPr>
          <a:xfrm>
            <a:off x="1076628" y="14537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0A9AAA-90FD-4733-AF04-7BAF2CE938B8}"/>
              </a:ext>
            </a:extLst>
          </p:cNvPr>
          <p:cNvSpPr txBox="1"/>
          <p:nvPr/>
        </p:nvSpPr>
        <p:spPr>
          <a:xfrm>
            <a:off x="1513950" y="1453708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C4964A-9853-47C0-AD5D-6FD6981ABFF3}"/>
              </a:ext>
            </a:extLst>
          </p:cNvPr>
          <p:cNvGrpSpPr/>
          <p:nvPr/>
        </p:nvGrpSpPr>
        <p:grpSpPr>
          <a:xfrm>
            <a:off x="4940324" y="2060391"/>
            <a:ext cx="2699226" cy="587661"/>
            <a:chOff x="8046147" y="1143254"/>
            <a:chExt cx="2699226" cy="5876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27037A-534E-4B25-93B3-FFA387A797E3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9F2339-D699-4897-87F1-B7A44CEE3FB7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80164C7-DFC5-4E71-9688-946DC84A9392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D04D68-7CEB-41FD-97FC-F5180657A1A9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531ADB-2265-4506-9411-29630A5CBBFE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27BBB1-A428-4714-8B76-9CA9CC6F46D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/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8" t="-9333" r="-9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1540957-BF1F-4525-BCD3-EC14C0F3D538}"/>
              </a:ext>
            </a:extLst>
          </p:cNvPr>
          <p:cNvGrpSpPr/>
          <p:nvPr/>
        </p:nvGrpSpPr>
        <p:grpSpPr>
          <a:xfrm>
            <a:off x="3397559" y="3217177"/>
            <a:ext cx="5784756" cy="610312"/>
            <a:chOff x="8046147" y="1143254"/>
            <a:chExt cx="2699225" cy="61031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AD4E0E-ED10-4D99-8501-F0A620AE637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A4A455-5A9D-45C7-8961-455B6330D85C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DF0D8296-FFF8-48D5-8357-0B657E2937A0}"/>
              </a:ext>
            </a:extLst>
          </p:cNvPr>
          <p:cNvSpPr/>
          <p:nvPr/>
        </p:nvSpPr>
        <p:spPr>
          <a:xfrm>
            <a:off x="1174234" y="3800758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AF82CC-7DDB-48E4-9CF1-12194D0AB565}"/>
              </a:ext>
            </a:extLst>
          </p:cNvPr>
          <p:cNvSpPr txBox="1"/>
          <p:nvPr/>
        </p:nvSpPr>
        <p:spPr>
          <a:xfrm>
            <a:off x="1797256" y="4062993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37BC48-D119-4E7A-BC63-14AB2224F2F2}"/>
              </a:ext>
            </a:extLst>
          </p:cNvPr>
          <p:cNvGrpSpPr/>
          <p:nvPr/>
        </p:nvGrpSpPr>
        <p:grpSpPr>
          <a:xfrm>
            <a:off x="4940324" y="4524658"/>
            <a:ext cx="2699226" cy="587661"/>
            <a:chOff x="8046147" y="1143254"/>
            <a:chExt cx="2699226" cy="5876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469AB9-6279-4B5A-90B0-EA3EA76550BE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4B2748F-8968-4158-935F-1C75C8A98AA1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AF95CF6-D69E-4D83-B57E-8E1F207DC94F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FE099A4-D20A-4838-9DE6-8A76F1C3F34C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354B4D3-E0F3-4A4C-B343-D962F7A54421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B2FB07F-60CC-493F-A989-E94792C4E25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/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127" t="-9211" r="-6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E06FB868-007A-44EA-8553-E5F0F0D6A0C0}"/>
              </a:ext>
            </a:extLst>
          </p:cNvPr>
          <p:cNvGrpSpPr/>
          <p:nvPr/>
        </p:nvGrpSpPr>
        <p:grpSpPr>
          <a:xfrm>
            <a:off x="3629405" y="5537446"/>
            <a:ext cx="5197912" cy="610312"/>
            <a:chOff x="8046147" y="1143254"/>
            <a:chExt cx="2699225" cy="61031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6AE24E-2491-4B60-94C6-7099D6C0AE6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0465EB-0F81-41B5-BF47-7B8B64906E84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6" grpId="0"/>
      <p:bldP spid="40" grpId="0" animBg="1"/>
      <p:bldP spid="41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0CEE33C-272E-1399-8599-A84AC4C0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14" y="24042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1D6C33-3B47-1D3C-62FF-5AE3304430C3}"/>
              </a:ext>
            </a:extLst>
          </p:cNvPr>
          <p:cNvSpPr/>
          <p:nvPr/>
        </p:nvSpPr>
        <p:spPr>
          <a:xfrm>
            <a:off x="649767" y="15140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65FF0-E1A1-F6B7-565A-8EB8D3D7D07A}"/>
              </a:ext>
            </a:extLst>
          </p:cNvPr>
          <p:cNvSpPr txBox="1"/>
          <p:nvPr/>
        </p:nvSpPr>
        <p:spPr>
          <a:xfrm>
            <a:off x="1190625" y="1428356"/>
            <a:ext cx="4057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7B038-067F-6A54-48C8-DE70D3BC5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2069" y="676806"/>
            <a:ext cx="6292012" cy="556188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251121-6D27-CC83-1545-1232F3096977}"/>
              </a:ext>
            </a:extLst>
          </p:cNvPr>
          <p:cNvSpPr/>
          <p:nvPr/>
        </p:nvSpPr>
        <p:spPr>
          <a:xfrm>
            <a:off x="5918125" y="2843200"/>
            <a:ext cx="3960283" cy="418057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17098C-2068-CA6E-4444-0D9594D43BF8}"/>
              </a:ext>
            </a:extLst>
          </p:cNvPr>
          <p:cNvSpPr/>
          <p:nvPr/>
        </p:nvSpPr>
        <p:spPr>
          <a:xfrm rot="10800000">
            <a:off x="6388567" y="3672421"/>
            <a:ext cx="4330700" cy="641201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5179ED-CAAA-AB28-736B-5A5BC8D5AB0A}"/>
              </a:ext>
            </a:extLst>
          </p:cNvPr>
          <p:cNvSpPr/>
          <p:nvPr/>
        </p:nvSpPr>
        <p:spPr>
          <a:xfrm>
            <a:off x="7214093" y="3672422"/>
            <a:ext cx="3743865" cy="450132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55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372</Words>
  <Application>Microsoft Office PowerPoint</Application>
  <PresentationFormat>Widescreen</PresentationFormat>
  <Paragraphs>59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微软雅黑</vt:lpstr>
      <vt:lpstr>宋体</vt:lpstr>
      <vt:lpstr>#9Slide05 Bodega Script</vt:lpstr>
      <vt:lpstr>#9Slide07 HoneyCream</vt:lpstr>
      <vt:lpstr>Arial</vt:lpstr>
      <vt:lpstr>Arial-Rounded</vt:lpstr>
      <vt:lpstr>Arima Madurai</vt:lpstr>
      <vt:lpstr>Calibri</vt:lpstr>
      <vt:lpstr>Calibri Light</vt:lpstr>
      <vt:lpstr>Cambria Math</vt:lpstr>
      <vt:lpstr>等线</vt:lpstr>
      <vt:lpstr>SVN-Newton</vt:lpstr>
      <vt:lpstr>Times New Roman</vt:lpstr>
      <vt:lpstr>UTM Aquarelle</vt:lpstr>
      <vt:lpstr>UTM Avo</vt:lpstr>
      <vt:lpstr>VNI-Avo</vt:lpstr>
      <vt:lpstr>仓耳今楷05-6763 W05</vt:lpstr>
      <vt:lpstr>思源黑体 CN Normal</vt:lpstr>
      <vt:lpstr>Office Theme</vt:lpstr>
      <vt:lpstr>Office 主题</vt:lpstr>
      <vt:lpstr>jeppt.com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2021-07-24T01:07:49Z</dcterms:created>
  <dcterms:modified xsi:type="dcterms:W3CDTF">2026-01-14T08:16:35Z</dcterms:modified>
</cp:coreProperties>
</file>