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29" r:id="rId3"/>
    <p:sldMasterId id="2147483741" r:id="rId4"/>
  </p:sldMasterIdLst>
  <p:notesMasterIdLst>
    <p:notesMasterId r:id="rId11"/>
  </p:notesMasterIdLst>
  <p:sldIdLst>
    <p:sldId id="2896" r:id="rId5"/>
    <p:sldId id="2903" r:id="rId6"/>
    <p:sldId id="273" r:id="rId7"/>
    <p:sldId id="274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7F6A-E548-42DC-A795-2E81ED9DB71E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3C020-A630-4713-BC6C-B87CA11D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trà</a:t>
            </a:r>
            <a:r>
              <a:rPr lang="en-US" dirty="0"/>
              <a:t> </a:t>
            </a:r>
            <a:r>
              <a:rPr lang="en-US" dirty="0" err="1"/>
              <a:t>sữa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ED276-6982-4859-81D8-43A01706B05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88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Trigger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kick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ED276-6982-4859-81D8-43A01706B05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7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trà</a:t>
            </a:r>
            <a:r>
              <a:rPr lang="en-US" dirty="0"/>
              <a:t> </a:t>
            </a:r>
            <a:r>
              <a:rPr lang="en-US" dirty="0" err="1"/>
              <a:t>sữa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ED276-6982-4859-81D8-43A01706B05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37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4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1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5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C7BABE-2FF5-24F1-B406-C715FED34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4159DE-3D17-0EAF-F619-E998762DA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00F879-D5DD-47B3-F14D-E267B02E0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9C564-C1CD-4AA4-8220-FE8840D6B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38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AA6577-4B28-ECBB-61E9-288ECEB6D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4680BE-9673-6493-4257-F5B14C1E1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4306B4-D667-E4D1-7C60-0F6E95BEF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2C695-1FB4-45B2-8726-CEDB6E390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226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C5878C-6403-01F5-A803-4CB443A29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F658B-06A2-E946-D3A7-8DEA03315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4D17E9-8042-BE6C-B579-BA1F8F4CB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CE9F8-A357-41D0-9A2C-6C46E1C38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533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401DB1-6086-940E-C1A8-ABD467F66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D3CF0-3E22-9969-0076-413D83540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281C1-5830-92FF-D288-1D67B9B77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9FA7F-528D-4905-84F7-9A5C0F3F8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3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2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D0EC6D-F286-E14C-E68F-41F3CDE0A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61D3F1-FDBC-161F-DA9D-2C5C855D0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12E5B7-F83D-5601-CA5F-78FB74E0F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ED9F-6606-41CA-8953-FFD19846D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498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E3F6DE-44AA-6D1B-25D9-E4F1F03C6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FC8065-8BDE-C956-E39F-3B285A678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456783-F625-B4A2-0498-ED8699899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5C310-517D-4E09-9E48-7B9F24BCB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834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9420E1-57D6-E8C0-09F8-769C0DDD6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83E99C-9CB4-7BBE-AF4A-F342530E0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E4497A-9D41-52E2-1311-EA68CEC46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64059-B347-4D7C-BA5D-997007986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029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4F517-5608-3955-AF3C-3503F8668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4F1D97-CE58-B952-66D4-15CFDB219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DB7C6B-F3DF-9CCA-C816-4C20C77A3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6E2FE-2C3D-4F3C-8C80-1895E9533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728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AFBEC2-4B32-F24B-8586-E18F46553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308D3-5838-9B7D-744D-8EAB9BA50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F9A29-4325-9BB2-AF17-0FDA0A895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6805C-38E8-4854-B169-786EA0FC3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74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BF27FE-71CA-45A6-1498-B581005B4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7FEA12-C0F1-8103-3810-01004DA31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274A27-AB6E-23C9-CEDA-CE957C53C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DDA72-243A-4498-B864-B67F81D4E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6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0F927D-12F3-7C3B-AF1A-6F43351F8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CB6E0A-C6BE-3FEF-8DD0-ED212595E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21B83A-41C2-1828-ECA3-C2CE15030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92876-4E27-4116-A8B5-001905DDF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634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1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41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9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8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4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7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51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9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2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5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0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4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19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B28E24-9242-E055-7E44-C8F8323CBEF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">
            <a:extLst>
              <a:ext uri="{FF2B5EF4-FFF2-40B4-BE49-F238E27FC236}">
                <a16:creationId xmlns:a16="http://schemas.microsoft.com/office/drawing/2014/main" id="{A0522456-D92D-6256-482F-F84783EC6958}"/>
              </a:ext>
            </a:extLst>
          </p:cNvPr>
          <p:cNvSpPr/>
          <p:nvPr userDrawn="1"/>
        </p:nvSpPr>
        <p:spPr>
          <a:xfrm>
            <a:off x="396240" y="407505"/>
            <a:ext cx="11317605" cy="6112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88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AD923C-CE46-D253-F79E-7E5F7D797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4C2369-3604-3246-2A39-44FD4CBE0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77C45A-5E94-EC09-6ACB-08260F723A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C0C33A-ED0F-7159-453A-56F85FF6C8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4FFDE2-130B-923F-FEB1-345BDF0ED8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7C87CC3-7DFB-4DFE-89E2-EEF57B929FA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4F58740-B0C9-BA6A-513F-4823AD6DD9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-1"/>
            <a:ext cx="1688527" cy="16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BEA1F-86E4-F6A5-18CC-1E5595C509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1380CDBF-A1B8-5B43-0B53-31BF23A4F2C1}"/>
              </a:ext>
            </a:extLst>
          </p:cNvPr>
          <p:cNvSpPr/>
          <p:nvPr userDrawn="1"/>
        </p:nvSpPr>
        <p:spPr>
          <a:xfrm>
            <a:off x="396240" y="407505"/>
            <a:ext cx="11317605" cy="6112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21D34A3-2E99-8254-3B43-0E089307B86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-1"/>
            <a:ext cx="1688527" cy="16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9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7.gif"/><Relationship Id="rId5" Type="http://schemas.microsoft.com/office/2007/relationships/hdphoto" Target="../media/hdphoto1.wdp"/><Relationship Id="rId10" Type="http://schemas.openxmlformats.org/officeDocument/2006/relationships/image" Target="../media/image250.png"/><Relationship Id="rId4" Type="http://schemas.openxmlformats.org/officeDocument/2006/relationships/image" Target="../media/image5.png"/><Relationship Id="rId9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NUL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6" Type="http://schemas.openxmlformats.org/officeDocument/2006/relationships/image" Target="NUL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.sv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2.svg"/><Relationship Id="rId4" Type="http://schemas.openxmlformats.org/officeDocument/2006/relationships/image" Target="../media/image42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52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2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13.png"/><Relationship Id="rId10" Type="http://schemas.openxmlformats.org/officeDocument/2006/relationships/image" Target="../media/image34.svg"/><Relationship Id="rId19" Type="http://schemas.openxmlformats.org/officeDocument/2006/relationships/image" Target="../media/image16.png"/><Relationship Id="rId4" Type="http://schemas.openxmlformats.org/officeDocument/2006/relationships/image" Target="../media/image24.svg"/><Relationship Id="rId9" Type="http://schemas.openxmlformats.org/officeDocument/2006/relationships/image" Target="../media/image21.png"/><Relationship Id="rId14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A4AA5D67-68CC-4414-8BD0-7590BC756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CD8C8-65D9-48B1-9C95-115EAE3FEA5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387" y="1364648"/>
            <a:ext cx="5364885" cy="4800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EF91A6-CBCE-4DA6-AE8E-888C6F4D0358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BD84A5-444F-4841-B2C1-577AB54727D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79297-C0B4-4F51-AC23-920DB04FD5CA}"/>
              </a:ext>
            </a:extLst>
          </p:cNvPr>
          <p:cNvSpPr txBox="1"/>
          <p:nvPr/>
        </p:nvSpPr>
        <p:spPr>
          <a:xfrm>
            <a:off x="2182743" y="282271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49E47-094A-4012-AA09-D3CFC0DBA76E}"/>
              </a:ext>
            </a:extLst>
          </p:cNvPr>
          <p:cNvSpPr txBox="1"/>
          <p:nvPr/>
        </p:nvSpPr>
        <p:spPr>
          <a:xfrm>
            <a:off x="4467556" y="282271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41983-B7BE-44CD-A885-09F430BFA387}"/>
              </a:ext>
            </a:extLst>
          </p:cNvPr>
          <p:cNvSpPr txBox="1"/>
          <p:nvPr/>
        </p:nvSpPr>
        <p:spPr>
          <a:xfrm>
            <a:off x="3189878" y="42009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EA712-5A27-499F-8CDF-2FAC09B715B6}"/>
              </a:ext>
            </a:extLst>
          </p:cNvPr>
          <p:cNvSpPr txBox="1"/>
          <p:nvPr/>
        </p:nvSpPr>
        <p:spPr>
          <a:xfrm>
            <a:off x="2135625" y="572486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15C47-36BC-4B9D-8330-D1DD563B8020}"/>
              </a:ext>
            </a:extLst>
          </p:cNvPr>
          <p:cNvSpPr txBox="1"/>
          <p:nvPr/>
        </p:nvSpPr>
        <p:spPr>
          <a:xfrm>
            <a:off x="4467556" y="572486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D43922-9783-446D-8441-42526AD76321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4981A2-157F-4264-A34A-50639E2C3FED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4981A2-157F-4264-A34A-50639E2C3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7C831F40-63D1-4C23-82B4-9D342AA6CFA5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E91D4A-029A-417E-8552-F70F77F1C56E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EE0899-13C4-4268-BF95-9F56B1271F0D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820F80-B4EC-4443-AB63-9C66B4904D48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6C7560-B780-4C93-A5E2-3FCEF85DC991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6C7560-B780-4C93-A5E2-3FCEF85DC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F39C9A-C409-4A12-8CDD-6138BB25AD33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DC134C-C61E-4A55-A0B7-05099E640342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7676FF-7728-40EA-A620-14738B07BEEB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FC99CE-C335-4402-8BA1-EC8E9380F700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Thừa số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1B5052-1EE7-4E76-B4DE-3E97B44E9B8A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Thừa số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727A12-D2DA-4BCB-A8FA-060C3A477A3C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  <a:latin typeface="+mj-lt"/>
              </a:rPr>
              <a:t>Tích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8481985-9ECE-4BEA-B031-506231E33550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+mj-lt"/>
                  </a:rPr>
                  <a:t> 5 cũng gọi là tích.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8481985-9ECE-4BEA-B031-506231E33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 descr="Cartoon of a robot&#10;&#10;Description automatically generated">
            <a:extLst>
              <a:ext uri="{FF2B5EF4-FFF2-40B4-BE49-F238E27FC236}">
                <a16:creationId xmlns:a16="http://schemas.microsoft.com/office/drawing/2014/main" id="{E420351F-FC85-A02A-93E9-17A3E459CB4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23" y="1534160"/>
            <a:ext cx="1543739" cy="2153920"/>
          </a:xfrm>
          <a:prstGeom prst="rect">
            <a:avLst/>
          </a:prstGeom>
        </p:spPr>
      </p:pic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BAEBE6FC-973C-CE42-C45D-6025BB9C3278}"/>
              </a:ext>
            </a:extLst>
          </p:cNvPr>
          <p:cNvSpPr/>
          <p:nvPr/>
        </p:nvSpPr>
        <p:spPr>
          <a:xfrm>
            <a:off x="7670800" y="304800"/>
            <a:ext cx="3017520" cy="1127760"/>
          </a:xfrm>
          <a:prstGeom prst="wedgeEllipseCallout">
            <a:avLst>
              <a:gd name="adj1" fmla="val 20676"/>
              <a:gd name="adj2" fmla="val 79354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?</a:t>
            </a:r>
          </a:p>
        </p:txBody>
      </p:sp>
      <p:pic>
        <p:nvPicPr>
          <p:cNvPr id="51" name="3 (1)">
            <a:hlinkClick r:id="" action="ppaction://media"/>
            <a:extLst>
              <a:ext uri="{FF2B5EF4-FFF2-40B4-BE49-F238E27FC236}">
                <a16:creationId xmlns:a16="http://schemas.microsoft.com/office/drawing/2014/main" id="{40C403EB-6B07-1A78-F995-AFAFE3AF1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62000" y="1473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7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 animBg="1"/>
      <p:bldP spid="27" grpId="0" animBg="1"/>
      <p:bldP spid="28" grpId="0" animBg="1"/>
      <p:bldP spid="29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91643" y="5848686"/>
            <a:ext cx="5720251" cy="31097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004542" y="4462320"/>
            <a:ext cx="1045163" cy="14552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96000" y="4744536"/>
            <a:ext cx="1581351" cy="11730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808804" y="4767332"/>
            <a:ext cx="2204365" cy="115027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914555" y="-582350"/>
            <a:ext cx="14021110" cy="896025"/>
            <a:chOff x="0" y="0"/>
            <a:chExt cx="28042220" cy="1792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2F2E0502-9A35-1654-2899-F542D30B1642}"/>
              </a:ext>
            </a:extLst>
          </p:cNvPr>
          <p:cNvSpPr/>
          <p:nvPr/>
        </p:nvSpPr>
        <p:spPr>
          <a:xfrm>
            <a:off x="452510" y="300199"/>
            <a:ext cx="1761987" cy="7071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5C33C2-2D9F-0879-23A5-33DE6BC71BCE}"/>
              </a:ext>
            </a:extLst>
          </p:cNvPr>
          <p:cNvSpPr txBox="1"/>
          <p:nvPr/>
        </p:nvSpPr>
        <p:spPr>
          <a:xfrm>
            <a:off x="0" y="96187"/>
            <a:ext cx="1076960" cy="9954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A84E4F16-1987-E14B-1F5B-6F44DFC42952}"/>
              </a:ext>
            </a:extLst>
          </p:cNvPr>
          <p:cNvGraphicFramePr>
            <a:graphicFrameLocks noGrp="1"/>
          </p:cNvGraphicFramePr>
          <p:nvPr/>
        </p:nvGraphicFramePr>
        <p:xfrm>
          <a:off x="794774" y="1350421"/>
          <a:ext cx="11295766" cy="29001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7368">
                  <a:extLst>
                    <a:ext uri="{9D8B030D-6E8A-4147-A177-3AD203B41FA5}">
                      <a16:colId xmlns:a16="http://schemas.microsoft.com/office/drawing/2014/main" val="2821490359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564362073"/>
                    </a:ext>
                  </a:extLst>
                </a:gridCol>
                <a:gridCol w="2395599">
                  <a:extLst>
                    <a:ext uri="{9D8B030D-6E8A-4147-A177-3AD203B41FA5}">
                      <a16:colId xmlns:a16="http://schemas.microsoft.com/office/drawing/2014/main" val="3140375322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50684649"/>
                    </a:ext>
                  </a:extLst>
                </a:gridCol>
                <a:gridCol w="1820799">
                  <a:extLst>
                    <a:ext uri="{9D8B030D-6E8A-4147-A177-3AD203B41FA5}">
                      <a16:colId xmlns:a16="http://schemas.microsoft.com/office/drawing/2014/main" val="3759842525"/>
                    </a:ext>
                  </a:extLst>
                </a:gridCol>
              </a:tblGrid>
              <a:tr h="725029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221493636"/>
                  </a:ext>
                </a:extLst>
              </a:tr>
              <a:tr h="725029"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943922713"/>
                  </a:ext>
                </a:extLst>
              </a:tr>
              <a:tr h="725029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570046232"/>
                  </a:ext>
                </a:extLst>
              </a:tr>
              <a:tr h="725029"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62847679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4910C36-0EDE-AC9D-DD26-B924D53A4F8C}"/>
              </a:ext>
            </a:extLst>
          </p:cNvPr>
          <p:cNvSpPr txBox="1"/>
          <p:nvPr/>
        </p:nvSpPr>
        <p:spPr>
          <a:xfrm>
            <a:off x="625049" y="1329688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67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endParaRPr kumimoji="0" lang="en-US" sz="3667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FB8DE9-2FB5-5BF7-E87B-8409D8886980}"/>
              </a:ext>
            </a:extLst>
          </p:cNvPr>
          <p:cNvSpPr txBox="1"/>
          <p:nvPr/>
        </p:nvSpPr>
        <p:spPr>
          <a:xfrm>
            <a:off x="446266" y="1995279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Thừa</a:t>
            </a: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67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endParaRPr kumimoji="0" lang="en-US" sz="3667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745C78-C960-9FDB-C471-FC32B1AC036C}"/>
              </a:ext>
            </a:extLst>
          </p:cNvPr>
          <p:cNvSpPr txBox="1"/>
          <p:nvPr/>
        </p:nvSpPr>
        <p:spPr>
          <a:xfrm>
            <a:off x="465315" y="2751081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Thừa</a:t>
            </a: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67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endParaRPr kumimoji="0" lang="en-US" sz="3667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480008-C5C0-D8EC-3E90-1D63F8A0B487}"/>
              </a:ext>
            </a:extLst>
          </p:cNvPr>
          <p:cNvSpPr txBox="1"/>
          <p:nvPr/>
        </p:nvSpPr>
        <p:spPr>
          <a:xfrm>
            <a:off x="100750" y="3501867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endParaRPr kumimoji="0" lang="en-US" sz="3667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778B80-8896-2A5D-1E03-6121C1FAB873}"/>
              </a:ext>
            </a:extLst>
          </p:cNvPr>
          <p:cNvSpPr txBox="1"/>
          <p:nvPr/>
        </p:nvSpPr>
        <p:spPr>
          <a:xfrm>
            <a:off x="3039024" y="1329688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x 6 = 12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E050D5-188D-1C2F-783D-F515774F9B10}"/>
              </a:ext>
            </a:extLst>
          </p:cNvPr>
          <p:cNvSpPr txBox="1"/>
          <p:nvPr/>
        </p:nvSpPr>
        <p:spPr>
          <a:xfrm>
            <a:off x="5388075" y="1359880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x 4 = 20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395D24-1803-B39E-FC65-8CDFD39100FB}"/>
              </a:ext>
            </a:extLst>
          </p:cNvPr>
          <p:cNvSpPr txBox="1"/>
          <p:nvPr/>
        </p:nvSpPr>
        <p:spPr>
          <a:xfrm>
            <a:off x="7613177" y="1369339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x 3 = 18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09999B-4285-3D23-3AD9-9CE6D3CC8542}"/>
              </a:ext>
            </a:extLst>
          </p:cNvPr>
          <p:cNvSpPr txBox="1"/>
          <p:nvPr/>
        </p:nvSpPr>
        <p:spPr>
          <a:xfrm>
            <a:off x="10050067" y="1354285"/>
            <a:ext cx="2256605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x 2 = 8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1AEB79-7211-60D5-B043-BF9F5EA9F310}"/>
              </a:ext>
            </a:extLst>
          </p:cNvPr>
          <p:cNvSpPr txBox="1"/>
          <p:nvPr/>
        </p:nvSpPr>
        <p:spPr>
          <a:xfrm>
            <a:off x="3051276" y="2125709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F37BDD-D4F3-C2AA-BD16-75E1EED50FCD}"/>
              </a:ext>
            </a:extLst>
          </p:cNvPr>
          <p:cNvSpPr txBox="1"/>
          <p:nvPr/>
        </p:nvSpPr>
        <p:spPr>
          <a:xfrm>
            <a:off x="3039024" y="2885197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5C640C-AF90-4635-2DD9-DCDE05F7F50A}"/>
              </a:ext>
            </a:extLst>
          </p:cNvPr>
          <p:cNvSpPr txBox="1"/>
          <p:nvPr/>
        </p:nvSpPr>
        <p:spPr>
          <a:xfrm>
            <a:off x="3039024" y="3631303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FF0CF1-B6B4-18A2-6962-E696874D0455}"/>
              </a:ext>
            </a:extLst>
          </p:cNvPr>
          <p:cNvSpPr txBox="1"/>
          <p:nvPr/>
        </p:nvSpPr>
        <p:spPr>
          <a:xfrm>
            <a:off x="6662653" y="2146073"/>
            <a:ext cx="436436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1E7A6C-D436-201C-1A07-87536E3263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3892" y="2053428"/>
            <a:ext cx="528366" cy="72548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897B765-6CCE-6D6D-EC99-E60020954899}"/>
              </a:ext>
            </a:extLst>
          </p:cNvPr>
          <p:cNvSpPr txBox="1"/>
          <p:nvPr/>
        </p:nvSpPr>
        <p:spPr>
          <a:xfrm>
            <a:off x="6640390" y="2848349"/>
            <a:ext cx="436436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FD33EC-A48A-D8FC-8CFF-29D24588DAE0}"/>
              </a:ext>
            </a:extLst>
          </p:cNvPr>
          <p:cNvSpPr txBox="1"/>
          <p:nvPr/>
        </p:nvSpPr>
        <p:spPr>
          <a:xfrm>
            <a:off x="6392930" y="3593395"/>
            <a:ext cx="712575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AB0EEB-DBD9-39EC-C7CC-B2B6AE988CFD}"/>
              </a:ext>
            </a:extLst>
          </p:cNvPr>
          <p:cNvSpPr txBox="1"/>
          <p:nvPr/>
        </p:nvSpPr>
        <p:spPr>
          <a:xfrm>
            <a:off x="8723012" y="2121549"/>
            <a:ext cx="712575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D41C5D-BB7F-46CD-4234-239B6266C6E0}"/>
              </a:ext>
            </a:extLst>
          </p:cNvPr>
          <p:cNvSpPr txBox="1"/>
          <p:nvPr/>
        </p:nvSpPr>
        <p:spPr>
          <a:xfrm>
            <a:off x="8778622" y="2893945"/>
            <a:ext cx="712575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F162FD-CA70-76A0-D8FD-ED1BC09DFA99}"/>
              </a:ext>
            </a:extLst>
          </p:cNvPr>
          <p:cNvSpPr txBox="1"/>
          <p:nvPr/>
        </p:nvSpPr>
        <p:spPr>
          <a:xfrm>
            <a:off x="8683405" y="3591443"/>
            <a:ext cx="712575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3D2833-0926-2ED2-9C95-24EFF25C0EB1}"/>
              </a:ext>
            </a:extLst>
          </p:cNvPr>
          <p:cNvSpPr txBox="1"/>
          <p:nvPr/>
        </p:nvSpPr>
        <p:spPr>
          <a:xfrm>
            <a:off x="10891736" y="2115830"/>
            <a:ext cx="712575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F5099D-A0D7-F384-0B81-758032099538}"/>
              </a:ext>
            </a:extLst>
          </p:cNvPr>
          <p:cNvSpPr txBox="1"/>
          <p:nvPr/>
        </p:nvSpPr>
        <p:spPr>
          <a:xfrm>
            <a:off x="11013495" y="2862194"/>
            <a:ext cx="712575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D59ABD-878E-45E1-096C-39EB8AD69926}"/>
              </a:ext>
            </a:extLst>
          </p:cNvPr>
          <p:cNvSpPr txBox="1"/>
          <p:nvPr/>
        </p:nvSpPr>
        <p:spPr>
          <a:xfrm>
            <a:off x="10863142" y="3631303"/>
            <a:ext cx="712575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96093F2-16E5-6D9C-A64F-25AF759455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0855" y="2710864"/>
            <a:ext cx="579144" cy="8047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41E84CD-95B5-C9C3-7013-C56C815724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4259" y="3486804"/>
            <a:ext cx="674831" cy="7585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589CA74-810E-37B0-27F9-E1E3853192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3086" y="1967653"/>
            <a:ext cx="579781" cy="8238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44FC0B5-BC68-9C55-7EED-55A8AE2F91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39317" y="2579880"/>
            <a:ext cx="577408" cy="9511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3D9BB5E-59C1-82C2-38EB-79B11AF50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5037" y="3454734"/>
            <a:ext cx="575860" cy="8361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6D8A81E-AA8A-579E-7D2F-BBE7107D60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68016" y="1954914"/>
            <a:ext cx="529210" cy="8361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3183808-69DE-229F-9847-CD90BD35E03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66207" y="2397714"/>
            <a:ext cx="585964" cy="1103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33DDA8E-A66D-FA6A-7B48-D0421E24A4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47710" y="3490191"/>
            <a:ext cx="528366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05582" y="5242560"/>
            <a:ext cx="864240" cy="12033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31848">
            <a:off x="512104" y="5068691"/>
            <a:ext cx="1669457" cy="11200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700000">
            <a:off x="-312115" y="933588"/>
            <a:ext cx="2438400" cy="52758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914555" y="-582350"/>
            <a:ext cx="14021110" cy="896025"/>
            <a:chOff x="0" y="0"/>
            <a:chExt cx="28042220" cy="1792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2F2E0502-9A35-1654-2899-F542D30B1642}"/>
              </a:ext>
            </a:extLst>
          </p:cNvPr>
          <p:cNvSpPr/>
          <p:nvPr/>
        </p:nvSpPr>
        <p:spPr>
          <a:xfrm>
            <a:off x="452510" y="300199"/>
            <a:ext cx="11638029" cy="7071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00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400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00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000" dirty="0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50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endParaRPr lang="en-US" sz="4000" dirty="0">
              <a:solidFill>
                <a:prstClr val="black">
                  <a:lumMod val="50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5C33C2-2D9F-0879-23A5-33DE6BC71BCE}"/>
              </a:ext>
            </a:extLst>
          </p:cNvPr>
          <p:cNvSpPr txBox="1"/>
          <p:nvPr/>
        </p:nvSpPr>
        <p:spPr>
          <a:xfrm>
            <a:off x="-101278" y="228059"/>
            <a:ext cx="1008363" cy="995422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000" dirty="0">
                <a:solidFill>
                  <a:srgbClr val="F79646"/>
                </a:solidFill>
                <a:latin typeface="#9Slide07 SVNDessert Menu Scrip" panose="00000500000000000000" pitchFamily="2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CB460-9D13-AB90-8BBD-EAE647B083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290" y="1485214"/>
            <a:ext cx="11438469" cy="2294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D91289-85D3-F1D2-40C3-B4C2CF859B6B}"/>
              </a:ext>
            </a:extLst>
          </p:cNvPr>
          <p:cNvSpPr/>
          <p:nvPr/>
        </p:nvSpPr>
        <p:spPr>
          <a:xfrm>
            <a:off x="9116885" y="3960624"/>
            <a:ext cx="2849490" cy="710489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48E2C5-6511-C5F3-FF25-A8DDDB74F399}"/>
              </a:ext>
            </a:extLst>
          </p:cNvPr>
          <p:cNvSpPr txBox="1"/>
          <p:nvPr/>
        </p:nvSpPr>
        <p:spPr>
          <a:xfrm>
            <a:off x="632669" y="4023036"/>
            <a:ext cx="43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5 = 10</a:t>
            </a:r>
            <a:endParaRPr lang="vi-VN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3E9212-654E-8556-CD94-91D6F8F35C84}"/>
              </a:ext>
            </a:extLst>
          </p:cNvPr>
          <p:cNvSpPr/>
          <p:nvPr/>
        </p:nvSpPr>
        <p:spPr>
          <a:xfrm>
            <a:off x="530973" y="4053332"/>
            <a:ext cx="2849490" cy="710489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2BABB1-DD44-9D3F-DED5-29CA6F725338}"/>
              </a:ext>
            </a:extLst>
          </p:cNvPr>
          <p:cNvSpPr/>
          <p:nvPr/>
        </p:nvSpPr>
        <p:spPr>
          <a:xfrm>
            <a:off x="4859347" y="3960624"/>
            <a:ext cx="2849490" cy="710489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865955-0B96-D3D5-4AFC-56BB9EE5F868}"/>
              </a:ext>
            </a:extLst>
          </p:cNvPr>
          <p:cNvSpPr txBox="1"/>
          <p:nvPr/>
        </p:nvSpPr>
        <p:spPr>
          <a:xfrm>
            <a:off x="4965653" y="3908354"/>
            <a:ext cx="43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 x ? = ? </a:t>
            </a:r>
            <a:endParaRPr lang="vi-VN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09A13F-17DA-0B38-9910-8F0E748EF8FA}"/>
              </a:ext>
            </a:extLst>
          </p:cNvPr>
          <p:cNvSpPr txBox="1"/>
          <p:nvPr/>
        </p:nvSpPr>
        <p:spPr>
          <a:xfrm>
            <a:off x="9374931" y="3888115"/>
            <a:ext cx="43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 x ? = ? </a:t>
            </a:r>
            <a:endParaRPr lang="vi-VN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7E54BE-E7FC-3949-12D2-3C7A756204C3}"/>
              </a:ext>
            </a:extLst>
          </p:cNvPr>
          <p:cNvSpPr txBox="1"/>
          <p:nvPr/>
        </p:nvSpPr>
        <p:spPr>
          <a:xfrm>
            <a:off x="2327138" y="6986727"/>
            <a:ext cx="43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 20</a:t>
            </a:r>
            <a:endParaRPr lang="vi-VN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A5D14D-B444-D4AC-652F-9361FA7F6F01}"/>
              </a:ext>
            </a:extLst>
          </p:cNvPr>
          <p:cNvSpPr txBox="1"/>
          <p:nvPr/>
        </p:nvSpPr>
        <p:spPr>
          <a:xfrm>
            <a:off x="10007600" y="7075545"/>
            <a:ext cx="43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  <a:endParaRPr lang="vi-VN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20278 -0.45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2267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6432 -0.4648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" y="-2324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/>
      <p:bldP spid="34" grpId="0"/>
      <p:bldP spid="34" grpId="1"/>
      <p:bldP spid="53" grpId="0"/>
      <p:bldP spid="53" grpId="1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71272"/>
            <a:ext cx="12192000" cy="2586729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91643" y="5848686"/>
            <a:ext cx="5720251" cy="31097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004542" y="4462320"/>
            <a:ext cx="1045163" cy="14552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96000" y="4744536"/>
            <a:ext cx="1581351" cy="11730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631848">
            <a:off x="1334411" y="4590873"/>
            <a:ext cx="1669457" cy="11200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700000">
            <a:off x="-322967" y="931830"/>
            <a:ext cx="2438400" cy="5275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08804" y="4767332"/>
            <a:ext cx="2204365" cy="115027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914555" y="-582350"/>
            <a:ext cx="14021110" cy="896025"/>
            <a:chOff x="0" y="0"/>
            <a:chExt cx="28042220" cy="1792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2F2E0502-9A35-1654-2899-F542D30B1642}"/>
              </a:ext>
            </a:extLst>
          </p:cNvPr>
          <p:cNvSpPr/>
          <p:nvPr/>
        </p:nvSpPr>
        <p:spPr>
          <a:xfrm>
            <a:off x="452510" y="300199"/>
            <a:ext cx="1761987" cy="7071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9630">
              <a:defRPr/>
            </a:pPr>
            <a:r>
              <a:rPr lang="en-US" sz="4000" dirty="0" err="1">
                <a:solidFill>
                  <a:prstClr val="black">
                    <a:lumMod val="50000"/>
                  </a:prstClr>
                </a:solidFill>
                <a:latin typeface="#9Slide07 SVNDessert Menu Scrip" panose="00000500000000000000" pitchFamily="2" charset="0"/>
              </a:rPr>
              <a:t>Số</a:t>
            </a:r>
            <a:r>
              <a:rPr lang="en-US" sz="4000" dirty="0">
                <a:solidFill>
                  <a:prstClr val="black">
                    <a:lumMod val="50000"/>
                  </a:prstClr>
                </a:solidFill>
                <a:latin typeface="#9Slide07 SVNDessert Menu Scrip" panose="00000500000000000000" pitchFamily="2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5C33C2-2D9F-0879-23A5-33DE6BC71BCE}"/>
              </a:ext>
            </a:extLst>
          </p:cNvPr>
          <p:cNvSpPr txBox="1"/>
          <p:nvPr/>
        </p:nvSpPr>
        <p:spPr>
          <a:xfrm>
            <a:off x="-152400" y="146987"/>
            <a:ext cx="1449823" cy="995422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4000" dirty="0">
                <a:solidFill>
                  <a:srgbClr val="F79646"/>
                </a:solidFill>
                <a:latin typeface="#9Slide07 SVNDessert Menu Scrip" panose="00000500000000000000" pitchFamily="2" charset="0"/>
              </a:rPr>
              <a:t>2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A84E4F16-1987-E14B-1F5B-6F44DFC42952}"/>
              </a:ext>
            </a:extLst>
          </p:cNvPr>
          <p:cNvGraphicFramePr>
            <a:graphicFrameLocks noGrp="1"/>
          </p:cNvGraphicFramePr>
          <p:nvPr/>
        </p:nvGraphicFramePr>
        <p:xfrm>
          <a:off x="927374" y="1329687"/>
          <a:ext cx="9141734" cy="2848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9185">
                  <a:extLst>
                    <a:ext uri="{9D8B030D-6E8A-4147-A177-3AD203B41FA5}">
                      <a16:colId xmlns:a16="http://schemas.microsoft.com/office/drawing/2014/main" val="2821490359"/>
                    </a:ext>
                  </a:extLst>
                </a:gridCol>
                <a:gridCol w="2254615">
                  <a:extLst>
                    <a:ext uri="{9D8B030D-6E8A-4147-A177-3AD203B41FA5}">
                      <a16:colId xmlns:a16="http://schemas.microsoft.com/office/drawing/2014/main" val="1564362073"/>
                    </a:ext>
                  </a:extLst>
                </a:gridCol>
                <a:gridCol w="2311346">
                  <a:extLst>
                    <a:ext uri="{9D8B030D-6E8A-4147-A177-3AD203B41FA5}">
                      <a16:colId xmlns:a16="http://schemas.microsoft.com/office/drawing/2014/main" val="3140375322"/>
                    </a:ext>
                  </a:extLst>
                </a:gridCol>
                <a:gridCol w="2156588">
                  <a:extLst>
                    <a:ext uri="{9D8B030D-6E8A-4147-A177-3AD203B41FA5}">
                      <a16:colId xmlns:a16="http://schemas.microsoft.com/office/drawing/2014/main" val="950684649"/>
                    </a:ext>
                  </a:extLst>
                </a:gridCol>
              </a:tblGrid>
              <a:tr h="712135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221493636"/>
                  </a:ext>
                </a:extLst>
              </a:tr>
              <a:tr h="712135"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943922713"/>
                  </a:ext>
                </a:extLst>
              </a:tr>
              <a:tr h="712135"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570046232"/>
                  </a:ext>
                </a:extLst>
              </a:tr>
              <a:tr h="712135"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vi-VN" sz="8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62847679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4910C36-0EDE-AC9D-DD26-B924D53A4F8C}"/>
              </a:ext>
            </a:extLst>
          </p:cNvPr>
          <p:cNvSpPr txBox="1"/>
          <p:nvPr/>
        </p:nvSpPr>
        <p:spPr>
          <a:xfrm>
            <a:off x="625049" y="1329688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67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67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en-US" sz="3667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609630">
              <a:defRPr/>
            </a:pPr>
            <a:endParaRPr lang="en-US" sz="3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FB8DE9-2FB5-5BF7-E87B-8409D8886980}"/>
              </a:ext>
            </a:extLst>
          </p:cNvPr>
          <p:cNvSpPr txBox="1"/>
          <p:nvPr/>
        </p:nvSpPr>
        <p:spPr>
          <a:xfrm>
            <a:off x="362053" y="2104395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3667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67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67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609630">
              <a:defRPr/>
            </a:pPr>
            <a:endParaRPr lang="en-US" sz="3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745C78-C960-9FDB-C471-FC32B1AC036C}"/>
              </a:ext>
            </a:extLst>
          </p:cNvPr>
          <p:cNvSpPr txBox="1"/>
          <p:nvPr/>
        </p:nvSpPr>
        <p:spPr>
          <a:xfrm>
            <a:off x="465315" y="2751081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3667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67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67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609630">
              <a:defRPr/>
            </a:pPr>
            <a:endParaRPr lang="en-US" sz="3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480008-C5C0-D8EC-3E90-1D63F8A0B487}"/>
              </a:ext>
            </a:extLst>
          </p:cNvPr>
          <p:cNvSpPr txBox="1"/>
          <p:nvPr/>
        </p:nvSpPr>
        <p:spPr>
          <a:xfrm>
            <a:off x="100750" y="3501867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endParaRPr lang="en-US" sz="3667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609630">
              <a:defRPr/>
            </a:pPr>
            <a:endParaRPr lang="en-US" sz="3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778B80-8896-2A5D-1E03-6121C1FAB873}"/>
              </a:ext>
            </a:extLst>
          </p:cNvPr>
          <p:cNvSpPr txBox="1"/>
          <p:nvPr/>
        </p:nvSpPr>
        <p:spPr>
          <a:xfrm>
            <a:off x="2872931" y="1354072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5 = 10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E050D5-188D-1C2F-783D-F515774F9B10}"/>
              </a:ext>
            </a:extLst>
          </p:cNvPr>
          <p:cNvSpPr txBox="1"/>
          <p:nvPr/>
        </p:nvSpPr>
        <p:spPr>
          <a:xfrm>
            <a:off x="5239644" y="1373683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 20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395D24-1803-B39E-FC65-8CDFD39100FB}"/>
              </a:ext>
            </a:extLst>
          </p:cNvPr>
          <p:cNvSpPr txBox="1"/>
          <p:nvPr/>
        </p:nvSpPr>
        <p:spPr>
          <a:xfrm>
            <a:off x="7506723" y="1359180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1AEB79-7211-60D5-B043-BF9F5EA9F310}"/>
              </a:ext>
            </a:extLst>
          </p:cNvPr>
          <p:cNvSpPr txBox="1"/>
          <p:nvPr/>
        </p:nvSpPr>
        <p:spPr>
          <a:xfrm>
            <a:off x="3051276" y="2125709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F37BDD-D4F3-C2AA-BD16-75E1EED50FCD}"/>
              </a:ext>
            </a:extLst>
          </p:cNvPr>
          <p:cNvSpPr txBox="1"/>
          <p:nvPr/>
        </p:nvSpPr>
        <p:spPr>
          <a:xfrm>
            <a:off x="3039024" y="2885197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5C640C-AF90-4635-2DD9-DCDE05F7F50A}"/>
              </a:ext>
            </a:extLst>
          </p:cNvPr>
          <p:cNvSpPr txBox="1"/>
          <p:nvPr/>
        </p:nvSpPr>
        <p:spPr>
          <a:xfrm>
            <a:off x="3039024" y="3631303"/>
            <a:ext cx="2997200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FF0CF1-B6B4-18A2-6962-E696874D0455}"/>
              </a:ext>
            </a:extLst>
          </p:cNvPr>
          <p:cNvSpPr txBox="1"/>
          <p:nvPr/>
        </p:nvSpPr>
        <p:spPr>
          <a:xfrm>
            <a:off x="6662653" y="2146073"/>
            <a:ext cx="436436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1E7A6C-D436-201C-1A07-87536E3263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89742" y="2015620"/>
            <a:ext cx="528366" cy="72548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897B765-6CCE-6D6D-EC99-E60020954899}"/>
              </a:ext>
            </a:extLst>
          </p:cNvPr>
          <p:cNvSpPr txBox="1"/>
          <p:nvPr/>
        </p:nvSpPr>
        <p:spPr>
          <a:xfrm>
            <a:off x="6602960" y="2825389"/>
            <a:ext cx="436436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AB0EEB-DBD9-39EC-C7CC-B2B6AE988CFD}"/>
              </a:ext>
            </a:extLst>
          </p:cNvPr>
          <p:cNvSpPr txBox="1"/>
          <p:nvPr/>
        </p:nvSpPr>
        <p:spPr>
          <a:xfrm>
            <a:off x="8828556" y="2146073"/>
            <a:ext cx="712575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D41C5D-BB7F-46CD-4234-239B6266C6E0}"/>
              </a:ext>
            </a:extLst>
          </p:cNvPr>
          <p:cNvSpPr txBox="1"/>
          <p:nvPr/>
        </p:nvSpPr>
        <p:spPr>
          <a:xfrm>
            <a:off x="8843961" y="2751081"/>
            <a:ext cx="712575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F162FD-CA70-76A0-D8FD-ED1BC09DFA99}"/>
              </a:ext>
            </a:extLst>
          </p:cNvPr>
          <p:cNvSpPr txBox="1"/>
          <p:nvPr/>
        </p:nvSpPr>
        <p:spPr>
          <a:xfrm>
            <a:off x="8730291" y="3631303"/>
            <a:ext cx="712575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96093F2-16E5-6D9C-A64F-25AF7594556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60855" y="2665795"/>
            <a:ext cx="579144" cy="80472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8FD33EC-A48A-D8FC-8CFF-29D24588DAE0}"/>
              </a:ext>
            </a:extLst>
          </p:cNvPr>
          <p:cNvSpPr txBox="1"/>
          <p:nvPr/>
        </p:nvSpPr>
        <p:spPr>
          <a:xfrm>
            <a:off x="6415981" y="3608837"/>
            <a:ext cx="712575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3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  <a:p>
            <a:pPr algn="ctr" defTabSz="609630">
              <a:defRPr/>
            </a:pPr>
            <a:endParaRPr lang="en-US" sz="3667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41E84CD-95B5-C9C3-7013-C56C815724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75106" y="3468643"/>
            <a:ext cx="664894" cy="7585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589CA74-810E-37B0-27F9-E1E3853192C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63086" y="1967653"/>
            <a:ext cx="579781" cy="8238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44FC0B5-BC68-9C55-7EED-55A8AE2F914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50447" y="2599935"/>
            <a:ext cx="577408" cy="95117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3D9BB5E-59C1-82C2-38EB-79B11AF5080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31687" y="3454734"/>
            <a:ext cx="577408" cy="8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4" grpId="0"/>
      <p:bldP spid="45" grpId="0"/>
      <p:bldP spid="47" grpId="0"/>
      <p:bldP spid="48" grpId="0"/>
      <p:bldP spid="49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>
            <a:extLst>
              <a:ext uri="{FF2B5EF4-FFF2-40B4-BE49-F238E27FC236}">
                <a16:creationId xmlns:a16="http://schemas.microsoft.com/office/drawing/2014/main" id="{F0E4C7FA-5CE1-6E2C-B373-D831A2B582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1447800"/>
            <a:ext cx="5257800" cy="2209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TopRight">
                <a:rot lat="300000" lon="21299991" rev="0"/>
              </a:camera>
              <a:lightRig rig="legacyFlat4" dir="b"/>
            </a:scene3d>
            <a:sp3d extrusionH="1801800" prstMaterial="legacyMatte">
              <a:extrusionClr>
                <a:srgbClr val="66FFCC"/>
              </a:extrusionClr>
              <a:contourClr>
                <a:srgbClr val="FF00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US" sz="3600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AutoShape 5">
            <a:extLst>
              <a:ext uri="{FF2B5EF4-FFF2-40B4-BE49-F238E27FC236}">
                <a16:creationId xmlns:a16="http://schemas.microsoft.com/office/drawing/2014/main" id="{497E1F6B-8F71-4E87-13E5-6452E2287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685800"/>
            <a:ext cx="16002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0066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CC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3316" name="Picture 6" descr="hinh%20dong%208[1]">
            <a:extLst>
              <a:ext uri="{FF2B5EF4-FFF2-40B4-BE49-F238E27FC236}">
                <a16:creationId xmlns:a16="http://schemas.microsoft.com/office/drawing/2014/main" id="{8BC40771-C447-DA65-DBF5-88677B5DD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>
            <a:extLst>
              <a:ext uri="{FF2B5EF4-FFF2-40B4-BE49-F238E27FC236}">
                <a16:creationId xmlns:a16="http://schemas.microsoft.com/office/drawing/2014/main" id="{12116D00-C898-A06C-FF12-8F68F420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962401"/>
            <a:ext cx="7620000" cy="1433513"/>
          </a:xfrm>
          <a:prstGeom prst="rect">
            <a:avLst/>
          </a:prstGeom>
          <a:noFill/>
          <a:ln>
            <a:noFill/>
          </a:ln>
          <a:effectLst>
            <a:outerShdw dist="307434" dir="13902590" algn="ctr" rotWithShape="0">
              <a:srgbClr val="00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8800" b="1" dirty="0">
                <a:solidFill>
                  <a:srgbClr val="FF0000"/>
                </a:solidFill>
                <a:latin typeface="VNI-Times" pitchFamily="2" charset="0"/>
              </a:rPr>
              <a:t>Ong </a:t>
            </a:r>
            <a:r>
              <a:rPr lang="en-US" altLang="en-US" sz="8800" b="1" dirty="0" err="1">
                <a:solidFill>
                  <a:srgbClr val="FF0000"/>
                </a:solidFill>
                <a:latin typeface="VNI-Times" pitchFamily="2" charset="0"/>
              </a:rPr>
              <a:t>tìm</a:t>
            </a:r>
            <a:r>
              <a:rPr lang="en-US" altLang="en-US" sz="8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8800" b="1" dirty="0" err="1">
                <a:solidFill>
                  <a:srgbClr val="FF0000"/>
                </a:solidFill>
                <a:latin typeface="VNI-Times" pitchFamily="2" charset="0"/>
              </a:rPr>
              <a:t>hoa</a:t>
            </a:r>
            <a:endParaRPr lang="en-US" altLang="en-US" sz="88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grpSp>
        <p:nvGrpSpPr>
          <p:cNvPr id="17416" name="Group 8">
            <a:extLst>
              <a:ext uri="{FF2B5EF4-FFF2-40B4-BE49-F238E27FC236}">
                <a16:creationId xmlns:a16="http://schemas.microsoft.com/office/drawing/2014/main" id="{5E9EDECC-7E42-5B54-AD22-485BBE788D4F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3581401"/>
            <a:ext cx="1152525" cy="1063625"/>
            <a:chOff x="158" y="981"/>
            <a:chExt cx="864" cy="851"/>
          </a:xfrm>
        </p:grpSpPr>
        <p:pic>
          <p:nvPicPr>
            <p:cNvPr id="13319" name="Picture 10" descr="1">
              <a:extLst>
                <a:ext uri="{FF2B5EF4-FFF2-40B4-BE49-F238E27FC236}">
                  <a16:creationId xmlns:a16="http://schemas.microsoft.com/office/drawing/2014/main" id="{1ED3A152-8F37-49F7-4611-5BEA38BA2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Oval 10">
              <a:extLst>
                <a:ext uri="{FF2B5EF4-FFF2-40B4-BE49-F238E27FC236}">
                  <a16:creationId xmlns:a16="http://schemas.microsoft.com/office/drawing/2014/main" id="{11FD6DB2-0934-95ED-EE75-6343F8B9C9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86197">
              <a:off x="158" y="1162"/>
              <a:ext cx="545" cy="27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 b="1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7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8" name="Group 6">
            <a:extLst>
              <a:ext uri="{FF2B5EF4-FFF2-40B4-BE49-F238E27FC236}">
                <a16:creationId xmlns:a16="http://schemas.microsoft.com/office/drawing/2014/main" id="{E7424194-46E3-B96A-13AD-3F21AAB05D3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371600"/>
            <a:ext cx="1295400" cy="1676400"/>
            <a:chOff x="4059" y="753"/>
            <a:chExt cx="731" cy="681"/>
          </a:xfrm>
        </p:grpSpPr>
        <p:pic>
          <p:nvPicPr>
            <p:cNvPr id="14373" name="Picture 6">
              <a:extLst>
                <a:ext uri="{FF2B5EF4-FFF2-40B4-BE49-F238E27FC236}">
                  <a16:creationId xmlns:a16="http://schemas.microsoft.com/office/drawing/2014/main" id="{51DC943E-2441-C2B9-2139-430BE08BA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4" name="Oval 8">
              <a:extLst>
                <a:ext uri="{FF2B5EF4-FFF2-40B4-BE49-F238E27FC236}">
                  <a16:creationId xmlns:a16="http://schemas.microsoft.com/office/drawing/2014/main" id="{ADA72DA6-E1F5-9E4F-A1F0-5AB62B87E7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000" b="1" dirty="0">
                  <a:solidFill>
                    <a:srgbClr val="FF3300"/>
                  </a:solidFill>
                  <a:latin typeface=".VnArial" panose="020B7200000000000000" pitchFamily="34" charset="0"/>
                </a:rPr>
                <a:t>7</a:t>
              </a:r>
            </a:p>
          </p:txBody>
        </p:sp>
      </p:grpSp>
      <p:sp>
        <p:nvSpPr>
          <p:cNvPr id="14339" name="Text Box 9">
            <a:extLst>
              <a:ext uri="{FF2B5EF4-FFF2-40B4-BE49-F238E27FC236}">
                <a16:creationId xmlns:a16="http://schemas.microsoft.com/office/drawing/2014/main" id="{D87E1C93-788C-6F16-F57D-6EF007452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1"/>
            <a:ext cx="5410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 err="1" smtClean="0">
                <a:solidFill>
                  <a:srgbClr val="000000"/>
                </a:solidFill>
                <a:latin typeface="#9Slide07 SVNDessert Menu Scrip"/>
              </a:rPr>
              <a:t>Phép</a:t>
            </a:r>
            <a:r>
              <a:rPr lang="en-US" altLang="en-US" sz="3600" dirty="0" smtClean="0">
                <a:solidFill>
                  <a:srgbClr val="000000"/>
                </a:solidFill>
                <a:latin typeface="#9Slide07 SVNDessert Menu Scrip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#9Slide07 SVNDessert Menu Scrip"/>
              </a:rPr>
              <a:t>nhân</a:t>
            </a:r>
            <a:r>
              <a:rPr lang="en-US" altLang="en-US" sz="3600" dirty="0">
                <a:solidFill>
                  <a:srgbClr val="000000"/>
                </a:solidFill>
                <a:latin typeface="#9Slide07 SVNDessert Menu Scrip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</a:rPr>
              <a:t>: </a:t>
            </a:r>
            <a:r>
              <a:rPr lang="en-US" altLang="en-US" sz="3600" dirty="0">
                <a:solidFill>
                  <a:srgbClr val="FF0066"/>
                </a:solidFill>
              </a:rPr>
              <a:t>7</a:t>
            </a:r>
            <a:r>
              <a:rPr lang="en-US" altLang="en-US" sz="3600" dirty="0" smtClean="0">
                <a:solidFill>
                  <a:srgbClr val="000000"/>
                </a:solidFill>
              </a:rPr>
              <a:t> </a:t>
            </a:r>
            <a:r>
              <a:rPr lang="en-US" altLang="en-US" sz="3600" dirty="0">
                <a:solidFill>
                  <a:srgbClr val="FF0066"/>
                </a:solidFill>
              </a:rPr>
              <a:t>x 3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>
                <a:solidFill>
                  <a:srgbClr val="FF0066"/>
                </a:solidFill>
              </a:rPr>
              <a:t>=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smtClean="0">
                <a:solidFill>
                  <a:srgbClr val="FF0066"/>
                </a:solidFill>
              </a:rPr>
              <a:t>21</a:t>
            </a:r>
            <a:endParaRPr lang="en-US" altLang="en-US" sz="3600" dirty="0">
              <a:solidFill>
                <a:srgbClr val="FF0066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                   </a:t>
            </a:r>
            <a:r>
              <a:rPr lang="en-US" altLang="en-US" sz="3600" dirty="0" smtClean="0">
                <a:solidFill>
                  <a:srgbClr val="FF0000"/>
                </a:solidFill>
              </a:rPr>
              <a:t>10 </a:t>
            </a:r>
            <a:r>
              <a:rPr lang="en-US" altLang="en-US" sz="3600" dirty="0">
                <a:solidFill>
                  <a:srgbClr val="FF0000"/>
                </a:solidFill>
              </a:rPr>
              <a:t>=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>
                <a:solidFill>
                  <a:srgbClr val="FF0066"/>
                </a:solidFill>
              </a:rPr>
              <a:t>2</a:t>
            </a:r>
            <a:r>
              <a:rPr lang="en-US" altLang="en-US" sz="3600" dirty="0" smtClean="0">
                <a:solidFill>
                  <a:srgbClr val="000000"/>
                </a:solidFill>
              </a:rPr>
              <a:t> </a:t>
            </a:r>
            <a:r>
              <a:rPr lang="en-US" altLang="en-US" sz="3600" dirty="0">
                <a:solidFill>
                  <a:srgbClr val="FF0066"/>
                </a:solidFill>
              </a:rPr>
              <a:t>x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>
                <a:solidFill>
                  <a:srgbClr val="FF0066"/>
                </a:solidFill>
              </a:rPr>
              <a:t>5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endParaRPr lang="en-US" altLang="en-US" sz="3600" dirty="0">
              <a:solidFill>
                <a:srgbClr val="FF0066"/>
              </a:solidFill>
            </a:endParaRPr>
          </a:p>
        </p:txBody>
      </p:sp>
      <p:grpSp>
        <p:nvGrpSpPr>
          <p:cNvPr id="18442" name="Group 10">
            <a:extLst>
              <a:ext uri="{FF2B5EF4-FFF2-40B4-BE49-F238E27FC236}">
                <a16:creationId xmlns:a16="http://schemas.microsoft.com/office/drawing/2014/main" id="{B1BC0CD5-3CFE-0853-8360-5900FA7284F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895600"/>
            <a:ext cx="990600" cy="1524000"/>
            <a:chOff x="4059" y="753"/>
            <a:chExt cx="731" cy="681"/>
          </a:xfrm>
        </p:grpSpPr>
        <p:pic>
          <p:nvPicPr>
            <p:cNvPr id="14371" name="Picture 6">
              <a:extLst>
                <a:ext uri="{FF2B5EF4-FFF2-40B4-BE49-F238E27FC236}">
                  <a16:creationId xmlns:a16="http://schemas.microsoft.com/office/drawing/2014/main" id="{B7B12469-EC6D-7776-F391-FF7C52E20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2" name="Oval 12">
              <a:extLst>
                <a:ext uri="{FF2B5EF4-FFF2-40B4-BE49-F238E27FC236}">
                  <a16:creationId xmlns:a16="http://schemas.microsoft.com/office/drawing/2014/main" id="{9BF3B1DE-C409-1C96-2352-72AE703B52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000" b="1">
                  <a:solidFill>
                    <a:srgbClr val="FF3300"/>
                  </a:solidFill>
                  <a:latin typeface=".VnArial" panose="020B7200000000000000" pitchFamily="34" charset="0"/>
                </a:rPr>
                <a:t>3</a:t>
              </a:r>
            </a:p>
          </p:txBody>
        </p:sp>
      </p:grpSp>
      <p:grpSp>
        <p:nvGrpSpPr>
          <p:cNvPr id="18445" name="Group 13">
            <a:extLst>
              <a:ext uri="{FF2B5EF4-FFF2-40B4-BE49-F238E27FC236}">
                <a16:creationId xmlns:a16="http://schemas.microsoft.com/office/drawing/2014/main" id="{9DE5605C-265E-F837-C270-A191A38A9BD5}"/>
              </a:ext>
            </a:extLst>
          </p:cNvPr>
          <p:cNvGrpSpPr>
            <a:grpSpLocks/>
          </p:cNvGrpSpPr>
          <p:nvPr/>
        </p:nvGrpSpPr>
        <p:grpSpPr bwMode="auto">
          <a:xfrm>
            <a:off x="5486401" y="1600200"/>
            <a:ext cx="1465263" cy="1447800"/>
            <a:chOff x="4059" y="753"/>
            <a:chExt cx="731" cy="681"/>
          </a:xfrm>
        </p:grpSpPr>
        <p:pic>
          <p:nvPicPr>
            <p:cNvPr id="14369" name="Picture 6">
              <a:extLst>
                <a:ext uri="{FF2B5EF4-FFF2-40B4-BE49-F238E27FC236}">
                  <a16:creationId xmlns:a16="http://schemas.microsoft.com/office/drawing/2014/main" id="{BB73B57B-51FB-9CBF-4D8B-BB21BA147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0" name="Oval 15">
              <a:extLst>
                <a:ext uri="{FF2B5EF4-FFF2-40B4-BE49-F238E27FC236}">
                  <a16:creationId xmlns:a16="http://schemas.microsoft.com/office/drawing/2014/main" id="{BB103EA4-800E-86D1-94E5-7169E9EAE2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000" b="1">
                  <a:solidFill>
                    <a:srgbClr val="FF3300"/>
                  </a:solidFill>
                  <a:latin typeface=".VnArial" panose="020B7200000000000000" pitchFamily="34" charset="0"/>
                </a:rPr>
                <a:t>5</a:t>
              </a:r>
            </a:p>
          </p:txBody>
        </p:sp>
      </p:grpSp>
      <p:grpSp>
        <p:nvGrpSpPr>
          <p:cNvPr id="18448" name="Group 16">
            <a:extLst>
              <a:ext uri="{FF2B5EF4-FFF2-40B4-BE49-F238E27FC236}">
                <a16:creationId xmlns:a16="http://schemas.microsoft.com/office/drawing/2014/main" id="{8B0AA670-BDFF-0ECF-B4C0-F6CCEFB86DA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19200"/>
            <a:ext cx="1371600" cy="1066800"/>
            <a:chOff x="158" y="981"/>
            <a:chExt cx="864" cy="851"/>
          </a:xfrm>
        </p:grpSpPr>
        <p:pic>
          <p:nvPicPr>
            <p:cNvPr id="14367" name="Picture 10" descr="1">
              <a:extLst>
                <a:ext uri="{FF2B5EF4-FFF2-40B4-BE49-F238E27FC236}">
                  <a16:creationId xmlns:a16="http://schemas.microsoft.com/office/drawing/2014/main" id="{79EAFA4D-655C-586E-782B-37A96277E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8" name="Oval 18">
              <a:extLst>
                <a:ext uri="{FF2B5EF4-FFF2-40B4-BE49-F238E27FC236}">
                  <a16:creationId xmlns:a16="http://schemas.microsoft.com/office/drawing/2014/main" id="{EABFB2DF-3AE0-5DD5-15C6-77027DD5FA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86197">
              <a:off x="158" y="1162"/>
              <a:ext cx="545" cy="272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000" b="1" dirty="0">
                  <a:solidFill>
                    <a:srgbClr val="FF3300"/>
                  </a:solidFill>
                </a:rPr>
                <a:t>2</a:t>
              </a:r>
            </a:p>
          </p:txBody>
        </p:sp>
      </p:grpSp>
      <p:pic>
        <p:nvPicPr>
          <p:cNvPr id="14343" name="Picture 19" descr="BT0202">
            <a:extLst>
              <a:ext uri="{FF2B5EF4-FFF2-40B4-BE49-F238E27FC236}">
                <a16:creationId xmlns:a16="http://schemas.microsoft.com/office/drawing/2014/main" id="{FF6D5EE1-4C75-A857-F1E0-E37DEE34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29200"/>
            <a:ext cx="2895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Oval 20">
            <a:extLst>
              <a:ext uri="{FF2B5EF4-FFF2-40B4-BE49-F238E27FC236}">
                <a16:creationId xmlns:a16="http://schemas.microsoft.com/office/drawing/2014/main" id="{BEC95B98-D9CD-6CD6-F280-043A9899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10200"/>
            <a:ext cx="1676400" cy="838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345" name="Text Box 21">
            <a:extLst>
              <a:ext uri="{FF2B5EF4-FFF2-40B4-BE49-F238E27FC236}">
                <a16:creationId xmlns:a16="http://schemas.microsoft.com/office/drawing/2014/main" id="{DC89C410-B961-55D4-EF68-8543CCFB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62601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VNI-Times" pitchFamily="2" charset="0"/>
              </a:rPr>
              <a:t>Thừa số</a:t>
            </a:r>
          </a:p>
        </p:txBody>
      </p:sp>
      <p:grpSp>
        <p:nvGrpSpPr>
          <p:cNvPr id="18454" name="Group 22">
            <a:extLst>
              <a:ext uri="{FF2B5EF4-FFF2-40B4-BE49-F238E27FC236}">
                <a16:creationId xmlns:a16="http://schemas.microsoft.com/office/drawing/2014/main" id="{5A929141-E857-E15E-9DF0-26D85142603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733800"/>
            <a:ext cx="1143000" cy="1143000"/>
            <a:chOff x="158" y="981"/>
            <a:chExt cx="864" cy="851"/>
          </a:xfrm>
        </p:grpSpPr>
        <p:pic>
          <p:nvPicPr>
            <p:cNvPr id="14365" name="Picture 10" descr="1">
              <a:extLst>
                <a:ext uri="{FF2B5EF4-FFF2-40B4-BE49-F238E27FC236}">
                  <a16:creationId xmlns:a16="http://schemas.microsoft.com/office/drawing/2014/main" id="{4919D605-BF8D-F25A-8D1E-D5C196B63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6" name="Oval 24">
              <a:extLst>
                <a:ext uri="{FF2B5EF4-FFF2-40B4-BE49-F238E27FC236}">
                  <a16:creationId xmlns:a16="http://schemas.microsoft.com/office/drawing/2014/main" id="{13D60D28-7C0B-84DF-5BB6-17173C836C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86197">
              <a:off x="158" y="1162"/>
              <a:ext cx="545" cy="272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000" b="1" dirty="0" smtClean="0">
                  <a:solidFill>
                    <a:srgbClr val="FF3300"/>
                  </a:solidFill>
                </a:rPr>
                <a:t>21</a:t>
              </a:r>
              <a:endParaRPr lang="en-US" altLang="en-US" sz="40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8457" name="Group 25">
            <a:extLst>
              <a:ext uri="{FF2B5EF4-FFF2-40B4-BE49-F238E27FC236}">
                <a16:creationId xmlns:a16="http://schemas.microsoft.com/office/drawing/2014/main" id="{DA3F57E5-4B43-06D8-8026-FD5A83416303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2133600"/>
            <a:ext cx="1219200" cy="1524000"/>
            <a:chOff x="4059" y="753"/>
            <a:chExt cx="731" cy="681"/>
          </a:xfrm>
        </p:grpSpPr>
        <p:pic>
          <p:nvPicPr>
            <p:cNvPr id="14363" name="Picture 6">
              <a:extLst>
                <a:ext uri="{FF2B5EF4-FFF2-40B4-BE49-F238E27FC236}">
                  <a16:creationId xmlns:a16="http://schemas.microsoft.com/office/drawing/2014/main" id="{9C8A54CB-5092-FFC3-3582-215D3C5AD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4" name="Oval 27">
              <a:extLst>
                <a:ext uri="{FF2B5EF4-FFF2-40B4-BE49-F238E27FC236}">
                  <a16:creationId xmlns:a16="http://schemas.microsoft.com/office/drawing/2014/main" id="{B959B808-F507-4E98-D188-4D6D76B81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000" b="1" dirty="0" smtClean="0">
                  <a:solidFill>
                    <a:srgbClr val="FF3300"/>
                  </a:solidFill>
                  <a:latin typeface=".VnArial" panose="020B7200000000000000" pitchFamily="34" charset="0"/>
                </a:rPr>
                <a:t>10</a:t>
              </a:r>
              <a:endParaRPr lang="en-US" altLang="en-US" sz="4000" b="1" dirty="0">
                <a:solidFill>
                  <a:srgbClr val="FF3300"/>
                </a:solidFill>
                <a:latin typeface=".VnArial" panose="020B7200000000000000" pitchFamily="34" charset="0"/>
              </a:endParaRPr>
            </a:p>
          </p:txBody>
        </p:sp>
      </p:grpSp>
      <p:grpSp>
        <p:nvGrpSpPr>
          <p:cNvPr id="14348" name="Group 29">
            <a:extLst>
              <a:ext uri="{FF2B5EF4-FFF2-40B4-BE49-F238E27FC236}">
                <a16:creationId xmlns:a16="http://schemas.microsoft.com/office/drawing/2014/main" id="{35407921-7F42-C18E-7CA6-8EFBF06DF4CD}"/>
              </a:ext>
            </a:extLst>
          </p:cNvPr>
          <p:cNvGrpSpPr>
            <a:grpSpLocks/>
          </p:cNvGrpSpPr>
          <p:nvPr/>
        </p:nvGrpSpPr>
        <p:grpSpPr bwMode="auto">
          <a:xfrm>
            <a:off x="8280028" y="4953000"/>
            <a:ext cx="3124200" cy="1905000"/>
            <a:chOff x="4177" y="2688"/>
            <a:chExt cx="547" cy="624"/>
          </a:xfrm>
        </p:grpSpPr>
        <p:pic>
          <p:nvPicPr>
            <p:cNvPr id="14361" name="Picture 30" descr="k-hanab">
              <a:extLst>
                <a:ext uri="{FF2B5EF4-FFF2-40B4-BE49-F238E27FC236}">
                  <a16:creationId xmlns:a16="http://schemas.microsoft.com/office/drawing/2014/main" id="{3206EAE4-382F-E143-ED40-6D024A1CA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2688"/>
              <a:ext cx="54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2" name="Oval 31">
              <a:extLst>
                <a:ext uri="{FF2B5EF4-FFF2-40B4-BE49-F238E27FC236}">
                  <a16:creationId xmlns:a16="http://schemas.microsoft.com/office/drawing/2014/main" id="{B0CB755C-B784-FBD4-5AF5-E9AEF1CD0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600" b="1" dirty="0" err="1">
                  <a:solidFill>
                    <a:srgbClr val="66FFCC"/>
                  </a:solidFill>
                  <a:latin typeface="VNI-Times" pitchFamily="2" charset="0"/>
                </a:rPr>
                <a:t>Tích</a:t>
              </a:r>
              <a:endParaRPr lang="en-US" altLang="en-US" sz="3600" b="1" dirty="0">
                <a:solidFill>
                  <a:srgbClr val="66FFCC"/>
                </a:solidFill>
                <a:latin typeface="VNI-Times" pitchFamily="2" charset="0"/>
              </a:endParaRPr>
            </a:p>
          </p:txBody>
        </p:sp>
      </p:grpSp>
      <p:grpSp>
        <p:nvGrpSpPr>
          <p:cNvPr id="18464" name="Group 32">
            <a:extLst>
              <a:ext uri="{FF2B5EF4-FFF2-40B4-BE49-F238E27FC236}">
                <a16:creationId xmlns:a16="http://schemas.microsoft.com/office/drawing/2014/main" id="{D1458EFA-0546-65DE-664A-2DA291CCCEC9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752600"/>
            <a:ext cx="1524000" cy="1600200"/>
            <a:chOff x="158" y="981"/>
            <a:chExt cx="864" cy="851"/>
          </a:xfrm>
        </p:grpSpPr>
        <p:pic>
          <p:nvPicPr>
            <p:cNvPr id="14359" name="Picture 10" descr="1">
              <a:extLst>
                <a:ext uri="{FF2B5EF4-FFF2-40B4-BE49-F238E27FC236}">
                  <a16:creationId xmlns:a16="http://schemas.microsoft.com/office/drawing/2014/main" id="{1A0453B0-5922-3CB6-CB4E-F781EAFAF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864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0" name="Oval 34">
              <a:extLst>
                <a:ext uri="{FF2B5EF4-FFF2-40B4-BE49-F238E27FC236}">
                  <a16:creationId xmlns:a16="http://schemas.microsoft.com/office/drawing/2014/main" id="{410452A1-C577-4959-A915-BF921CEA63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86197">
              <a:off x="158" y="1162"/>
              <a:ext cx="545" cy="272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000" b="1" dirty="0">
                  <a:solidFill>
                    <a:srgbClr val="FF3300"/>
                  </a:solidFill>
                </a:rPr>
                <a:t>7</a:t>
              </a:r>
              <a:r>
                <a:rPr lang="en-US" altLang="en-US" sz="4000" b="1" dirty="0" smtClean="0">
                  <a:solidFill>
                    <a:srgbClr val="FF3300"/>
                  </a:solidFill>
                </a:rPr>
                <a:t>x3</a:t>
              </a:r>
              <a:endParaRPr lang="en-US" altLang="en-US" sz="40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8467" name="Group 35">
            <a:extLst>
              <a:ext uri="{FF2B5EF4-FFF2-40B4-BE49-F238E27FC236}">
                <a16:creationId xmlns:a16="http://schemas.microsoft.com/office/drawing/2014/main" id="{129C3368-708B-07F3-D71C-78248CDFA040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304800"/>
            <a:ext cx="1600200" cy="1524000"/>
            <a:chOff x="4059" y="753"/>
            <a:chExt cx="731" cy="681"/>
          </a:xfrm>
        </p:grpSpPr>
        <p:pic>
          <p:nvPicPr>
            <p:cNvPr id="14357" name="Picture 6">
              <a:extLst>
                <a:ext uri="{FF2B5EF4-FFF2-40B4-BE49-F238E27FC236}">
                  <a16:creationId xmlns:a16="http://schemas.microsoft.com/office/drawing/2014/main" id="{50577D41-24BF-BD1E-8D55-3D6CD21E1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Oval 37">
              <a:extLst>
                <a:ext uri="{FF2B5EF4-FFF2-40B4-BE49-F238E27FC236}">
                  <a16:creationId xmlns:a16="http://schemas.microsoft.com/office/drawing/2014/main" id="{CC63555C-EFE0-A47B-7CDF-E8B85E033C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000" b="1" dirty="0">
                  <a:solidFill>
                    <a:srgbClr val="FF3300"/>
                  </a:solidFill>
                  <a:latin typeface=".VnArial" panose="020B7200000000000000" pitchFamily="34" charset="0"/>
                </a:rPr>
                <a:t>2</a:t>
              </a:r>
              <a:r>
                <a:rPr lang="en-US" altLang="en-US" sz="4000" b="1" dirty="0" smtClean="0">
                  <a:solidFill>
                    <a:srgbClr val="FF3300"/>
                  </a:solidFill>
                  <a:latin typeface=".VnArial" panose="020B7200000000000000" pitchFamily="34" charset="0"/>
                </a:rPr>
                <a:t>x5</a:t>
              </a:r>
              <a:endParaRPr lang="en-US" altLang="en-US" sz="4000" b="1" dirty="0">
                <a:solidFill>
                  <a:srgbClr val="FF3300"/>
                </a:solidFill>
                <a:latin typeface=".VnArial" panose="020B72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1273 C -0.00208 0.11204 -0.00299 0.11088 -0.0039 0.11088 C -0.00494 0.11181 -0.00494 0.11528 -0.00611 0.1169 C -0.0082 0.1213 -0.01107 0.12292 -0.01276 0.12662 C -0.01393 0.12894 -0.01471 0.13195 -0.01615 0.13357 C -0.01901 0.13866 -0.03152 0.14167 -0.03684 0.14514 C -0.03789 0.14676 -0.03893 0.14884 -0.0401 0.14954 C -0.04115 0.1507 -0.04283 0.15047 -0.04388 0.15139 C -0.047 0.15556 -0.05065 0.16111 -0.05377 0.16551 C -0.05768 0.1713 -0.05859 0.17662 -0.06276 0.18172 C -0.06537 0.19005 -0.06783 0.19259 -0.0707 0.20023 C -0.07357 0.20834 -0.07591 0.21922 -0.07994 0.2257 C -0.0862 0.23681 -0.09374 0.2463 -0.09948 0.25741 C -0.10352 0.26482 -0.11133 0.28102 -0.11693 0.28496 C -0.12514 0.30394 -0.13373 0.3213 -0.14193 0.34028 C -0.14545 0.34815 -0.14727 0.35949 -0.15313 0.3632 C -0.15808 0.37523 -0.16303 0.39236 -0.17097 0.39746 C -0.17396 0.40255 -0.178 0.40301 -0.17969 0.40972 " pathEditMode="relative" rAng="0" ptsTypes="AAAAAAAAAAAAAAAAAA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043 -0.00092 -0.00638 -0.00208 -0.00755 -0.00208 C -0.01028 -0.00139 -0.01028 0.00255 -0.01302 0.00417 C -0.01784 0.0088 -0.0237 0.00996 -0.0276 0.01389 C -0.03034 0.01644 -0.03177 0.01991 -0.03515 0.02107 C -0.04166 0.02616 -0.06914 0.02963 -0.08047 0.03241 C -0.08333 0.03449 -0.08528 0.03634 -0.08789 0.03704 C -0.08984 0.03889 -0.09388 0.03843 -0.09661 0.03959 C -0.10325 0.04352 -0.11133 0.04861 -0.11784 0.05417 C -0.12656 0.05949 -0.12864 0.06505 -0.13789 0.07014 C -0.14336 0.07824 -0.14935 0.08079 -0.15521 0.08843 C -0.16133 0.09676 -0.16666 0.10787 -0.17539 0.11459 C -0.18932 0.12593 -0.20534 0.13519 -0.21875 0.14676 C -0.22747 0.1544 -0.24492 0.17084 -0.2569 0.175 C -0.27487 0.19398 -0.29349 0.21181 -0.31146 0.23125 C -0.31966 0.23935 -0.3237 0.25116 -0.33646 0.25463 C -0.34765 0.26736 -0.35859 0.28472 -0.37578 0.28982 C -0.38242 0.29468 -0.39114 0.29514 -0.39557 0.30209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1459 C 0.06407 -0.01227 0.05938 -0.0132 0.06745 -0.01204 C 0.07279 -0.01227 0.07852 -0.01204 0.08295 -0.0132 C 0.08425 -0.0132 0.08477 -0.01459 0.08594 -0.01459 C 0.08724 -0.01528 0.08894 -0.01551 0.0905 -0.01574 C 0.09532 -0.01783 0.0987 -0.01945 0.10274 -0.02107 C 0.10534 -0.02361 0.10821 -0.02408 0.11329 -0.02616 C 0.1237 -0.02963 0.10912 -0.02593 0.12097 -0.02894 C 0.12995 -0.03357 0.11849 -0.02824 0.12878 -0.03102 C 0.1306 -0.03148 0.13073 -0.03241 0.13204 -0.03264 C 0.13946 -0.03496 0.14766 -0.03704 0.15521 -0.03889 C 0.1724 -0.03889 0.18998 -0.03889 0.2073 -0.03889 C 0.21667 -0.03866 0.22722 -0.03727 0.23685 -0.03704 C 0.2474 -0.03611 0.26172 -0.03588 0.27227 -0.03565 C 0.28178 -0.03449 0.27579 -0.03519 0.28724 -0.03264 C 0.28907 -0.03241 0.29167 -0.03148 0.29167 -0.03125 C 0.29323 -0.03102 0.29428 -0.03056 0.29493 -0.02986 C 0.29558 -0.0294 0.29558 -0.02894 0.29675 -0.02824 C 0.29831 -0.02709 0.30274 -0.025 0.30274 -0.02477 C 0.30495 -0.02176 0.31355 -0.01968 0.31628 -0.01644 C 0.32006 -0.0125 0.32943 -0.00695 0.34128 -0.00579 C 0.35027 -0.00371 0.3599 -0.00324 0.37032 -0.00255 C 0.39415 2.22222E-6 0.4181 -0.00023 0.44245 0.00023 C 0.46211 0.00185 0.48191 0.0037 0.50105 0.00555 C 0.50795 0.00602 0.52136 0.00694 0.52696 0.00787 C 0.53477 0.00995 0.54128 0.0125 0.5487 0.01366 C 0.54974 0.01435 0.55027 0.01504 0.5517 0.01528 C 0.5543 0.0162 0.55808 0.0162 0.56094 0.01666 C 0.57123 0.01875 0.55951 0.01713 0.57032 0.01828 C 0.57474 0.01991 0.57787 0.02083 0.58399 0.02153 C 0.59037 0.02315 0.5974 0.02453 0.60417 0.02616 C 0.60534 0.02639 0.6086 0.02731 0.6086 0.02754 C 0.61016 0.02916 0.61615 0.03217 0.61615 0.03241 C 0.62071 0.03773 0.61316 0.02963 0.6224 0.03565 C 0.62409 0.0368 0.6237 0.03819 0.6254 0.03912 C 0.62657 0.03935 0.62761 0.04004 0.62865 0.04074 C 0.63386 0.04653 0.63243 0.05301 0.63464 0.05926 C 0.63751 0.0662 0.64688 0.07569 0.65313 0.0831 C 0.65196 0.1037 0.65782 0.1 0.64857 0.10995 C 0.64688 0.11412 0.64688 0.11273 0.64688 0.11528 " pathEditMode="relative" rAng="0" ptsTypes="AAAAAAAAAAAAAAAAAAAAAAAAAAAAAAAAAAAAAAAA">
                                      <p:cBhvr>
                                        <p:cTn id="14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0764 C -0.08893 0.00185 -0.09023 -0.00162 -0.08789 0.00231 C -0.0862 0.00185 -0.08437 0.00277 -0.08294 -0.00186 C -0.08281 -0.00301 -0.08255 -0.00649 -0.08229 -0.00764 C -0.08177 -0.00973 -0.08112 -0.01019 -0.08086 -0.01227 C -0.07943 -0.01783 -0.07826 -0.025 -0.07708 -0.03125 C -0.0763 -0.04144 -0.07539 -0.04283 -0.0737 -0.05024 C -0.0707 -0.06389 -0.07513 -0.04908 -0.07161 -0.06065 C -0.06888 -0.07825 -0.07227 -0.05811 -0.06901 -0.06922 C -0.06875 -0.07061 -0.06875 -0.07338 -0.06823 -0.07524 C -0.06602 -0.08426 -0.06354 -0.09098 -0.06133 -0.1 C -0.05612 -0.09977 -0.05078 -0.09977 -0.04531 -0.09885 C -0.04271 -0.09815 -0.03945 -0.09213 -0.03659 -0.09005 C -0.0332 -0.08797 -0.02904 -0.08704 -0.02591 -0.08612 C -0.02266 -0.08218 -0.02461 -0.08519 -0.02109 -0.07524 C -0.0207 -0.07408 -0.01979 -0.07107 -0.01979 -0.07084 C -0.01927 -0.06922 -0.01914 -0.06713 -0.01901 -0.06505 C -0.01862 -0.06274 -0.01862 -0.06065 -0.01849 -0.05834 C -0.01784 -0.05394 -0.01667 -0.04584 -0.01667 -0.04561 C -0.01576 -0.0338 -0.01328 -0.0257 -0.01237 -0.01436 C -0.0112 0.00023 -0.00833 0.02106 -0.00482 0.02592 C -0.00221 0.03402 0.00091 0.03588 0.00391 0.03842 C 0.01107 0.04838 0.01849 0.04722 0.02591 0.04884 C 0.03177 0.05509 0.03789 0.06111 0.04362 0.06759 C 0.04557 0.07013 0.04961 0.07361 0.05143 0.0787 C 0.05365 0.08449 0.0556 0.09305 0.05807 0.0993 C 0.05833 0.10115 0.05833 0.10393 0.05885 0.10555 C 0.05951 0.10833 0.06081 0.1081 0.06172 0.10995 C 0.06484 0.11736 0.06133 0.11157 0.06445 0.11597 C 0.06576 0.12245 0.06693 0.12592 0.06875 0.12847 C 0.07083 0.13472 0.07279 0.13958 0.07487 0.1456 C 0.07513 0.14699 0.07617 0.15 0.07617 0.15023 C 0.07656 0.15694 0.07852 0.16898 0.07852 0.16921 C 0.07969 0.18888 0.07773 0.15925 0.08034 0.18148 C 0.08086 0.18564 0.08086 0.1905 0.08125 0.19444 C 0.08177 0.19606 0.0819 0.19838 0.08216 0.20069 C 0.08372 0.22268 0.08359 0.24652 0.08385 0.2699 C 0.0849 0.29652 0.08776 0.33217 0.08958 0.35856 C 0.08932 0.43819 0.09115 0.42291 0.08828 0.46157 C 0.08776 0.47731 0.08776 0.47129 0.08776 0.47916 " pathEditMode="relative" rAng="0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23 C -0.00131 -0.00093 -0.00183 -0.00232 -0.00196 -0.00232 C -0.00274 -0.00116 -0.00274 0.00301 -0.00339 0.00509 C -0.00469 0.01018 -0.00599 0.01134 -0.0069 0.0162 C -0.00769 0.01875 -0.00795 0.02245 -0.00886 0.02454 C -0.01042 0.03009 -0.01706 0.03356 -0.02006 0.03727 C -0.02058 0.03981 -0.0211 0.0419 -0.02188 0.04305 C -0.02227 0.04421 -0.02331 0.04421 -0.02396 0.04537 C -0.02565 0.05 -0.02748 0.05625 -0.02917 0.0618 C -0.03125 0.06852 -0.0319 0.07454 -0.03412 0.08032 C -0.03542 0.08981 -0.03711 0.09259 -0.03842 0.10139 C -0.03998 0.11134 -0.04128 0.12384 -0.04336 0.13148 C -0.04675 0.14421 -0.05079 0.15555 -0.05417 0.16852 C -0.05625 0.17685 -0.06055 0.19606 -0.06342 0.20092 C -0.06784 0.22292 -0.07253 0.24305 -0.07709 0.26505 C -0.07904 0.27454 -0.07995 0.28727 -0.08308 0.29167 C -0.08594 0.30625 -0.08842 0.32569 -0.09271 0.33194 C -0.0944 0.33773 -0.09649 0.33819 -0.09753 0.34583 " pathEditMode="relative" rAng="0" ptsTypes="AAAAAAAAAAAAAAAAAA">
                                      <p:cBhvr>
                                        <p:cTn id="2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5758 C -0.00295 0.05711 -0.00347 0.0555 -0.00364 0.0555 C -0.00399 0.05688 -0.00399 0.06035 -0.00434 0.0622 C -0.0052 0.06636 -0.00625 0.06775 -0.00694 0.07168 C -0.00729 0.07376 -0.00764 0.077 -0.00816 0.07862 C -0.00902 0.08347 -0.01371 0.08671 -0.01545 0.08995 C -0.0158 0.09203 -0.01632 0.09388 -0.01666 0.09503 C -0.01701 0.09573 -0.0177 0.0955 -0.01805 0.09688 C -0.01909 0.10081 -0.02048 0.10613 -0.02152 0.11076 C -0.02309 0.11654 -0.02326 0.12185 -0.02482 0.12694 C -0.02569 0.13503 -0.02656 0.13781 -0.02777 0.14544 C -0.02864 0.15353 -0.02951 0.1644 -0.0309 0.17087 C -0.03316 0.1822 -0.03593 0.19168 -0.03784 0.20301 C -0.03941 0.21018 -0.04218 0.22613 -0.04409 0.23052 C -0.04722 0.24972 -0.05017 0.26682 -0.05312 0.28602 C -0.05451 0.29411 -0.05503 0.30521 -0.05711 0.30914 C -0.05902 0.32139 -0.06076 0.33827 -0.06354 0.34336 C -0.06475 0.34821 -0.06614 0.34891 -0.06666 0.35515 " pathEditMode="relative" rAng="0" ptsTypes="fffffffffffffffffA">
                                      <p:cBhvr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4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0971 C 0.05122 0.02058 0.04653 0.01688 0.05452 0.02127 C 0.0599 0.02058 0.06511 0.02174 0.06945 0.01665 C 0.07049 0.01503 0.07084 0.01156 0.0724 0.00971 C 0.07344 0.0074 0.07518 0.00694 0.07657 0.00486 C 0.08125 -0.00162 0.08455 -0.00994 0.08837 -0.01665 C 0.09098 -0.02821 0.09375 -0.02936 0.09879 -0.03792 C 0.10886 -0.05341 0.09445 -0.03722 0.10625 -0.0504 C 0.11493 -0.06982 0.10382 -0.04717 0.11372 -0.05942 C 0.11528 -0.06127 0.11563 -0.06474 0.11667 -0.06636 C 0.12414 -0.07676 0.13195 -0.08393 0.13924 -0.09433 C 0.15556 -0.09433 0.17275 -0.09433 0.18959 -0.09318 C 0.19844 -0.09225 0.20886 -0.08532 0.21823 -0.08324 C 0.22813 -0.08069 0.24219 -0.08 0.25209 -0.07861 C 0.26146 -0.07445 0.25573 -0.07815 0.26684 -0.06636 C 0.26858 -0.06497 0.27101 -0.06173 0.27101 -0.0615 C 0.27257 -0.05942 0.27361 -0.05711 0.27431 -0.05456 C 0.27466 -0.05225 0.27466 -0.0504 0.27605 -0.04763 C 0.27743 -0.04231 0.28177 -0.03329 0.28177 -0.03283 C 0.28386 -0.01965 0.29219 -0.0104 0.29497 0.00231 C 0.29861 0.01919 0.30747 0.04231 0.31893 0.04786 C 0.32795 0.05688 0.33681 0.05919 0.34688 0.06197 C 0.37014 0.07307 0.39323 0.07168 0.41684 0.07376 C 0.43577 0.08046 0.45486 0.08786 0.47344 0.09526 C 0.48021 0.09781 0.49306 0.10197 0.49844 0.10752 C 0.50591 0.11399 0.51198 0.12393 0.51945 0.1311 C 0.52049 0.13341 0.52084 0.13642 0.5224 0.13804 C 0.52483 0.14058 0.52848 0.14035 0.53125 0.14289 C 0.54132 0.15122 0.52986 0.14497 0.54028 0.15006 C 0.54445 0.157 0.54775 0.16116 0.55348 0.16416 C 0.5599 0.17087 0.56632 0.17688 0.57275 0.18335 C 0.57414 0.18497 0.57743 0.18844 0.57743 0.1889 C 0.57882 0.19607 0.58455 0.20971 0.58455 0.21018 C 0.58924 0.23237 0.5816 0.19861 0.59063 0.22405 C 0.59236 0.22844 0.59202 0.23399 0.59341 0.23838 C 0.59497 0.24023 0.59566 0.24301 0.5967 0.24555 C 0.60174 0.27098 0.6007 0.29804 0.60243 0.32416 C 0.60521 0.35422 0.61424 0.39422 0.62032 0.42405 C 0.61927 0.51399 0.625 0.49711 0.61598 0.54081 C 0.61424 0.55838 0.61424 0.55168 0.61424 0.56046 " pathEditMode="relative" rAng="0" ptsTypes="fffffffffffffffffffffffffffffffffffffffA">
                                      <p:cBhvr>
                                        <p:cTn id="30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22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C -0.00183 -0.00186 -0.00248 -0.00463 -0.003 -0.00463 C -0.00365 -0.00255 -0.00365 0.00694 -0.00468 0.01134 C -0.00625 0.02152 -0.00808 0.02476 -0.0095 0.03449 C -0.01042 0.03981 -0.01094 0.04814 -0.01198 0.05208 C -0.01394 0.06435 -0.02305 0.07268 -0.02669 0.07986 C -0.0276 0.08518 -0.02838 0.09004 -0.0293 0.09259 C -0.02982 0.09467 -0.03112 0.09421 -0.03203 0.09675 C -0.03425 0.10694 -0.03685 0.12013 -0.03893 0.13194 C -0.04193 0.14675 -0.04257 0.15902 -0.04557 0.17245 C -0.04727 0.19259 -0.04922 0.1993 -0.05143 0.21875 C -0.05338 0.23888 -0.05508 0.26597 -0.05782 0.28194 C -0.06263 0.30972 -0.06784 0.33356 -0.07201 0.36134 C -0.075 0.38009 -0.0806 0.4199 -0.0845 0.43055 C -0.09049 0.47777 -0.09661 0.5206 -0.10248 0.56805 C -0.10534 0.58865 -0.10639 0.61713 -0.11055 0.62546 C -0.11459 0.65671 -0.11784 0.69861 -0.12357 0.71111 C -0.12592 0.72338 -0.12865 0.72569 -0.12969 0.74143 " pathEditMode="relative" rAng="0" ptsTypes="AAAAAAAAAAAAAAAAAA">
                                      <p:cBhvr>
                                        <p:cTn id="34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3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221</Words>
  <Application>Microsoft Office PowerPoint</Application>
  <PresentationFormat>Widescreen</PresentationFormat>
  <Paragraphs>85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微软雅黑</vt:lpstr>
      <vt:lpstr>#9Slide07 SVNDessert Menu Scrip</vt:lpstr>
      <vt:lpstr>.VnArial</vt:lpstr>
      <vt:lpstr>Arial</vt:lpstr>
      <vt:lpstr>Calibri</vt:lpstr>
      <vt:lpstr>Cambria</vt:lpstr>
      <vt:lpstr>Cambria Math</vt:lpstr>
      <vt:lpstr>黑体</vt:lpstr>
      <vt:lpstr>VNI-Times</vt:lpstr>
      <vt:lpstr>阿里巴巴普惠体 B</vt:lpstr>
      <vt:lpstr>自定义设计方案</vt:lpstr>
      <vt:lpstr>第一PPT，www.1ppt.com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50</cp:revision>
  <dcterms:created xsi:type="dcterms:W3CDTF">2021-07-09T06:05:30Z</dcterms:created>
  <dcterms:modified xsi:type="dcterms:W3CDTF">2026-01-14T08:44:15Z</dcterms:modified>
</cp:coreProperties>
</file>