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2" r:id="rId3"/>
    <p:sldMasterId id="2147483712" r:id="rId4"/>
    <p:sldMasterId id="2147483736" r:id="rId5"/>
  </p:sldMasterIdLst>
  <p:notesMasterIdLst>
    <p:notesMasterId r:id="rId18"/>
  </p:notesMasterIdLst>
  <p:sldIdLst>
    <p:sldId id="3403" r:id="rId6"/>
    <p:sldId id="263" r:id="rId7"/>
    <p:sldId id="3408" r:id="rId8"/>
    <p:sldId id="3409" r:id="rId9"/>
    <p:sldId id="2631" r:id="rId10"/>
    <p:sldId id="3410" r:id="rId11"/>
    <p:sldId id="2896" r:id="rId12"/>
    <p:sldId id="2890" r:id="rId13"/>
    <p:sldId id="3407" r:id="rId14"/>
    <p:sldId id="3411" r:id="rId15"/>
    <p:sldId id="2901" r:id="rId16"/>
    <p:sldId id="34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25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2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55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25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982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9270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56581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827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55282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5880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49514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446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3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6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2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03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8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8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9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85B308EA-C778-008E-88FF-8EC8040EA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9E867-CC3F-8E45-8F4A-36B5F20BB156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31BCCD3-FEDF-1F3A-F986-7131DC2606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FCEAD145-3EE8-B7B8-F2B7-92316341E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6024CD-1901-6CD8-451B-CDE48D22744D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F03D97-3593-8E7A-7750-6518FABA797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3DC486-D809-8C66-427D-08512EB7CD0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5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8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21" Type="http://schemas.microsoft.com/office/2007/relationships/hdphoto" Target="../media/hdphoto3.wdp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2.png"/><Relationship Id="rId17" Type="http://schemas.openxmlformats.org/officeDocument/2006/relationships/image" Target="../media/image18.sv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svg"/><Relationship Id="rId5" Type="http://schemas.microsoft.com/office/2007/relationships/media" Target="../media/media3.mp3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2.png"/><Relationship Id="rId17" Type="http://schemas.openxmlformats.org/officeDocument/2006/relationships/image" Target="../media/image18.sv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svg"/><Relationship Id="rId5" Type="http://schemas.microsoft.com/office/2007/relationships/media" Target="../media/media3.mp3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sv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svg"/><Relationship Id="rId5" Type="http://schemas.microsoft.com/office/2007/relationships/media" Target="../media/media3.mp3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microsoft.com/office/2007/relationships/hdphoto" Target="../media/hdphoto9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200"/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A0924-6447-05F9-D25D-1626C1657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892" y="1840899"/>
            <a:ext cx="7840136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10" name="Picture 9" descr="A green orange and white text&#10;&#10;Description automatically generated">
            <a:extLst>
              <a:ext uri="{FF2B5EF4-FFF2-40B4-BE49-F238E27FC236}">
                <a16:creationId xmlns:a16="http://schemas.microsoft.com/office/drawing/2014/main" id="{66D4531F-73A3-AB07-51C8-EF854927D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" y="1173284"/>
            <a:ext cx="1157730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7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AA764-88EE-0064-D009-3DC01F58E91D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5CD13-9FFB-1BE4-12C4-B6AA0D3D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530" y="326571"/>
            <a:ext cx="7011905" cy="4426080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DD659BE1-0BB7-2A09-8AA7-FC29373FE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4" y="451273"/>
            <a:ext cx="4468755" cy="1304657"/>
          </a:xfrm>
          <a:prstGeom prst="rect">
            <a:avLst/>
          </a:prstGeom>
        </p:spPr>
      </p:pic>
      <p:sp>
        <p:nvSpPr>
          <p:cNvPr id="547" name="Rectangle 546">
            <a:extLst>
              <a:ext uri="{FF2B5EF4-FFF2-40B4-BE49-F238E27FC236}">
                <a16:creationId xmlns:a16="http://schemas.microsoft.com/office/drawing/2014/main" id="{5C0C5896-53C9-2E2B-9EE8-E441C638DB96}"/>
              </a:ext>
            </a:extLst>
          </p:cNvPr>
          <p:cNvSpPr/>
          <p:nvPr/>
        </p:nvSpPr>
        <p:spPr>
          <a:xfrm>
            <a:off x="738266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4  = 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3A176572-3046-8898-362D-EBF30FB0A005}"/>
              </a:ext>
            </a:extLst>
          </p:cNvPr>
          <p:cNvSpPr/>
          <p:nvPr/>
        </p:nvSpPr>
        <p:spPr>
          <a:xfrm>
            <a:off x="738266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7  = 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BCC297E6-3733-40EE-8B9A-D143597B3A7B}"/>
              </a:ext>
            </a:extLst>
          </p:cNvPr>
          <p:cNvSpPr/>
          <p:nvPr/>
        </p:nvSpPr>
        <p:spPr>
          <a:xfrm>
            <a:off x="738266" y="3822248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  = 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38A7BC82-9DE6-BC51-20C4-4AD76AE5A0DB}"/>
              </a:ext>
            </a:extLst>
          </p:cNvPr>
          <p:cNvSpPr/>
          <p:nvPr/>
        </p:nvSpPr>
        <p:spPr>
          <a:xfrm>
            <a:off x="738266" y="4557285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5  = 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24AEBFA9-3C77-99DD-6A66-2A709314FEC4}"/>
              </a:ext>
            </a:extLst>
          </p:cNvPr>
          <p:cNvSpPr/>
          <p:nvPr/>
        </p:nvSpPr>
        <p:spPr>
          <a:xfrm>
            <a:off x="738266" y="5248359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2  = 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876AF620-C6A6-288F-3C5F-2C6FD62A5A3C}"/>
              </a:ext>
            </a:extLst>
          </p:cNvPr>
          <p:cNvSpPr/>
          <p:nvPr/>
        </p:nvSpPr>
        <p:spPr>
          <a:xfrm>
            <a:off x="3296240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10 =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8AB8F591-23F4-D73F-B319-D082AAAF43EA}"/>
              </a:ext>
            </a:extLst>
          </p:cNvPr>
          <p:cNvSpPr/>
          <p:nvPr/>
        </p:nvSpPr>
        <p:spPr>
          <a:xfrm>
            <a:off x="3296240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8  = 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120874C4-EC3F-A1A1-CC40-FD82D2332AC7}"/>
              </a:ext>
            </a:extLst>
          </p:cNvPr>
          <p:cNvSpPr/>
          <p:nvPr/>
        </p:nvSpPr>
        <p:spPr>
          <a:xfrm>
            <a:off x="3284517" y="3822248"/>
            <a:ext cx="2417297" cy="61194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6  = 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6211192F-E54E-4A87-2C49-BF3020EAE898}"/>
              </a:ext>
            </a:extLst>
          </p:cNvPr>
          <p:cNvSpPr/>
          <p:nvPr/>
        </p:nvSpPr>
        <p:spPr>
          <a:xfrm>
            <a:off x="3299758" y="4557285"/>
            <a:ext cx="2417297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9  = 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96614929-CFF1-9728-96C8-B89D985C0E6E}"/>
              </a:ext>
            </a:extLst>
          </p:cNvPr>
          <p:cNvSpPr/>
          <p:nvPr/>
        </p:nvSpPr>
        <p:spPr>
          <a:xfrm>
            <a:off x="3313826" y="5280012"/>
            <a:ext cx="2417297" cy="59436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3  = 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72976F6E-3BB8-E242-006B-C8290FF6192D}"/>
              </a:ext>
            </a:extLst>
          </p:cNvPr>
          <p:cNvSpPr/>
          <p:nvPr/>
        </p:nvSpPr>
        <p:spPr>
          <a:xfrm>
            <a:off x="2230820" y="2326326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7B51B257-EEA5-1021-64F5-14C4DAD8017B}"/>
              </a:ext>
            </a:extLst>
          </p:cNvPr>
          <p:cNvSpPr/>
          <p:nvPr/>
        </p:nvSpPr>
        <p:spPr>
          <a:xfrm>
            <a:off x="2357828" y="2976350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D2CF8298-3037-5937-7D88-DE214D654A22}"/>
              </a:ext>
            </a:extLst>
          </p:cNvPr>
          <p:cNvSpPr/>
          <p:nvPr/>
        </p:nvSpPr>
        <p:spPr>
          <a:xfrm>
            <a:off x="2412928" y="372369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2078B70-40D2-6C95-5972-166FE36DFC1E}"/>
              </a:ext>
            </a:extLst>
          </p:cNvPr>
          <p:cNvSpPr/>
          <p:nvPr/>
        </p:nvSpPr>
        <p:spPr>
          <a:xfrm>
            <a:off x="2300388" y="444994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30EE1695-6EFF-219D-82A1-6C85C5A7633C}"/>
              </a:ext>
            </a:extLst>
          </p:cNvPr>
          <p:cNvSpPr/>
          <p:nvPr/>
        </p:nvSpPr>
        <p:spPr>
          <a:xfrm>
            <a:off x="4917311" y="236998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03C7E241-EBD2-124D-CDD0-8727135FEF80}"/>
              </a:ext>
            </a:extLst>
          </p:cNvPr>
          <p:cNvSpPr/>
          <p:nvPr/>
        </p:nvSpPr>
        <p:spPr>
          <a:xfrm>
            <a:off x="2412928" y="517618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BE46FBA-A558-3DB7-3B40-BDAF54391E98}"/>
              </a:ext>
            </a:extLst>
          </p:cNvPr>
          <p:cNvSpPr/>
          <p:nvPr/>
        </p:nvSpPr>
        <p:spPr>
          <a:xfrm>
            <a:off x="4917311" y="309667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A9535DA4-A303-28FC-8C26-A7BB0CEBE7F0}"/>
              </a:ext>
            </a:extLst>
          </p:cNvPr>
          <p:cNvSpPr/>
          <p:nvPr/>
        </p:nvSpPr>
        <p:spPr>
          <a:xfrm>
            <a:off x="4917311" y="3823356"/>
            <a:ext cx="859300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95C76D1E-B576-6C0D-5D34-7EA69C8DF2D4}"/>
              </a:ext>
            </a:extLst>
          </p:cNvPr>
          <p:cNvSpPr/>
          <p:nvPr/>
        </p:nvSpPr>
        <p:spPr>
          <a:xfrm>
            <a:off x="4917311" y="454300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919B844-9B49-3103-42AA-B91E83704720}"/>
              </a:ext>
            </a:extLst>
          </p:cNvPr>
          <p:cNvSpPr/>
          <p:nvPr/>
        </p:nvSpPr>
        <p:spPr>
          <a:xfrm>
            <a:off x="4917311" y="5262655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/>
      <p:bldP spid="558" grpId="0"/>
      <p:bldP spid="559" grpId="0"/>
      <p:bldP spid="560" grpId="0"/>
      <p:bldP spid="561" grpId="0"/>
      <p:bldP spid="562" grpId="0"/>
      <p:bldP spid="563" grpId="0"/>
      <p:bldP spid="564" grpId="0"/>
      <p:bldP spid="565" grpId="0"/>
      <p:bldP spid="5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E0AC95-D9BE-C26E-4C79-65DC8CF2EA49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oogle Shape;5341;p47">
            <a:extLst>
              <a:ext uri="{FF2B5EF4-FFF2-40B4-BE49-F238E27FC236}">
                <a16:creationId xmlns:a16="http://schemas.microsoft.com/office/drawing/2014/main" id="{6A351FE8-31F9-0368-6B3B-8B67D6580976}"/>
              </a:ext>
            </a:extLst>
          </p:cNvPr>
          <p:cNvGrpSpPr/>
          <p:nvPr/>
        </p:nvGrpSpPr>
        <p:grpSpPr>
          <a:xfrm>
            <a:off x="9550400" y="326571"/>
            <a:ext cx="2052211" cy="1603829"/>
            <a:chOff x="5334410" y="1639519"/>
            <a:chExt cx="3089594" cy="2411978"/>
          </a:xfrm>
        </p:grpSpPr>
        <p:sp>
          <p:nvSpPr>
            <p:cNvPr id="7" name="Google Shape;5342;p47">
              <a:extLst>
                <a:ext uri="{FF2B5EF4-FFF2-40B4-BE49-F238E27FC236}">
                  <a16:creationId xmlns:a16="http://schemas.microsoft.com/office/drawing/2014/main" id="{8EB36313-99F0-46B9-65E8-0BF2BE9F07E7}"/>
                </a:ext>
              </a:extLst>
            </p:cNvPr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343;p47">
              <a:extLst>
                <a:ext uri="{FF2B5EF4-FFF2-40B4-BE49-F238E27FC236}">
                  <a16:creationId xmlns:a16="http://schemas.microsoft.com/office/drawing/2014/main" id="{99F7FE67-4692-961A-BACF-4DA957333BD1}"/>
                </a:ext>
              </a:extLst>
            </p:cNvPr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344;p47">
              <a:extLst>
                <a:ext uri="{FF2B5EF4-FFF2-40B4-BE49-F238E27FC236}">
                  <a16:creationId xmlns:a16="http://schemas.microsoft.com/office/drawing/2014/main" id="{68B2DE07-947C-9A18-E63B-08C84A48F54B}"/>
                </a:ext>
              </a:extLst>
            </p:cNvPr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345;p47">
              <a:extLst>
                <a:ext uri="{FF2B5EF4-FFF2-40B4-BE49-F238E27FC236}">
                  <a16:creationId xmlns:a16="http://schemas.microsoft.com/office/drawing/2014/main" id="{35F43567-6EB4-6AFA-7DF6-E7890D4DFFE7}"/>
                </a:ext>
              </a:extLst>
            </p:cNvPr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346;p47">
              <a:extLst>
                <a:ext uri="{FF2B5EF4-FFF2-40B4-BE49-F238E27FC236}">
                  <a16:creationId xmlns:a16="http://schemas.microsoft.com/office/drawing/2014/main" id="{A2863229-AADC-1D80-F72E-1600E793C76E}"/>
                </a:ext>
              </a:extLst>
            </p:cNvPr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347;p47">
              <a:extLst>
                <a:ext uri="{FF2B5EF4-FFF2-40B4-BE49-F238E27FC236}">
                  <a16:creationId xmlns:a16="http://schemas.microsoft.com/office/drawing/2014/main" id="{91DC6C22-416E-A2CD-8215-2ADDCCA9EA2E}"/>
                </a:ext>
              </a:extLst>
            </p:cNvPr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348;p47">
              <a:extLst>
                <a:ext uri="{FF2B5EF4-FFF2-40B4-BE49-F238E27FC236}">
                  <a16:creationId xmlns:a16="http://schemas.microsoft.com/office/drawing/2014/main" id="{568531FB-84CD-50E6-F502-24489FAC6582}"/>
                </a:ext>
              </a:extLst>
            </p:cNvPr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349;p47">
              <a:extLst>
                <a:ext uri="{FF2B5EF4-FFF2-40B4-BE49-F238E27FC236}">
                  <a16:creationId xmlns:a16="http://schemas.microsoft.com/office/drawing/2014/main" id="{97C82BBD-4A3C-A20F-431F-FA08AF01B2C2}"/>
                </a:ext>
              </a:extLst>
            </p:cNvPr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350;p47">
              <a:extLst>
                <a:ext uri="{FF2B5EF4-FFF2-40B4-BE49-F238E27FC236}">
                  <a16:creationId xmlns:a16="http://schemas.microsoft.com/office/drawing/2014/main" id="{95AD1564-8BC4-CFFB-2474-54D5B25546E2}"/>
                </a:ext>
              </a:extLst>
            </p:cNvPr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351;p47">
              <a:extLst>
                <a:ext uri="{FF2B5EF4-FFF2-40B4-BE49-F238E27FC236}">
                  <a16:creationId xmlns:a16="http://schemas.microsoft.com/office/drawing/2014/main" id="{51F6A1AA-1FF5-A260-4D13-BEE8D1E9220D}"/>
                </a:ext>
              </a:extLst>
            </p:cNvPr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352;p47">
              <a:extLst>
                <a:ext uri="{FF2B5EF4-FFF2-40B4-BE49-F238E27FC236}">
                  <a16:creationId xmlns:a16="http://schemas.microsoft.com/office/drawing/2014/main" id="{5100990F-A486-14DB-0B04-EC3FDAD6C949}"/>
                </a:ext>
              </a:extLst>
            </p:cNvPr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353;p47">
              <a:extLst>
                <a:ext uri="{FF2B5EF4-FFF2-40B4-BE49-F238E27FC236}">
                  <a16:creationId xmlns:a16="http://schemas.microsoft.com/office/drawing/2014/main" id="{968B39B4-9964-92DE-1B20-D4D6896E0804}"/>
                </a:ext>
              </a:extLst>
            </p:cNvPr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54;p47">
              <a:extLst>
                <a:ext uri="{FF2B5EF4-FFF2-40B4-BE49-F238E27FC236}">
                  <a16:creationId xmlns:a16="http://schemas.microsoft.com/office/drawing/2014/main" id="{1CD69969-24AC-F8BB-C737-02BD232262E1}"/>
                </a:ext>
              </a:extLst>
            </p:cNvPr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55;p47">
              <a:extLst>
                <a:ext uri="{FF2B5EF4-FFF2-40B4-BE49-F238E27FC236}">
                  <a16:creationId xmlns:a16="http://schemas.microsoft.com/office/drawing/2014/main" id="{51BC4083-A3CC-9069-A002-DEB8448F7DAC}"/>
                </a:ext>
              </a:extLst>
            </p:cNvPr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356;p47">
              <a:extLst>
                <a:ext uri="{FF2B5EF4-FFF2-40B4-BE49-F238E27FC236}">
                  <a16:creationId xmlns:a16="http://schemas.microsoft.com/office/drawing/2014/main" id="{F00D6D7C-AF85-11BB-D199-E6DE3582F74F}"/>
                </a:ext>
              </a:extLst>
            </p:cNvPr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357;p47">
              <a:extLst>
                <a:ext uri="{FF2B5EF4-FFF2-40B4-BE49-F238E27FC236}">
                  <a16:creationId xmlns:a16="http://schemas.microsoft.com/office/drawing/2014/main" id="{6D0F9EC4-C93F-CA8D-FFF8-52984DDD1374}"/>
                </a:ext>
              </a:extLst>
            </p:cNvPr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358;p47">
              <a:extLst>
                <a:ext uri="{FF2B5EF4-FFF2-40B4-BE49-F238E27FC236}">
                  <a16:creationId xmlns:a16="http://schemas.microsoft.com/office/drawing/2014/main" id="{4974352F-CAA0-84B9-F042-9A31123BFBD9}"/>
                </a:ext>
              </a:extLst>
            </p:cNvPr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359;p47">
              <a:extLst>
                <a:ext uri="{FF2B5EF4-FFF2-40B4-BE49-F238E27FC236}">
                  <a16:creationId xmlns:a16="http://schemas.microsoft.com/office/drawing/2014/main" id="{531C4E7C-9C67-0135-460E-47C82FFC659B}"/>
                </a:ext>
              </a:extLst>
            </p:cNvPr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360;p47">
              <a:extLst>
                <a:ext uri="{FF2B5EF4-FFF2-40B4-BE49-F238E27FC236}">
                  <a16:creationId xmlns:a16="http://schemas.microsoft.com/office/drawing/2014/main" id="{318407E6-8114-B2D8-50C9-041948072C9F}"/>
                </a:ext>
              </a:extLst>
            </p:cNvPr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361;p47">
              <a:extLst>
                <a:ext uri="{FF2B5EF4-FFF2-40B4-BE49-F238E27FC236}">
                  <a16:creationId xmlns:a16="http://schemas.microsoft.com/office/drawing/2014/main" id="{106A7875-CA80-847F-1B47-AD63494BDC75}"/>
                </a:ext>
              </a:extLst>
            </p:cNvPr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362;p47">
              <a:extLst>
                <a:ext uri="{FF2B5EF4-FFF2-40B4-BE49-F238E27FC236}">
                  <a16:creationId xmlns:a16="http://schemas.microsoft.com/office/drawing/2014/main" id="{8B077442-A216-0E0A-21C8-CFC6E4105F8A}"/>
                </a:ext>
              </a:extLst>
            </p:cNvPr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363;p47">
              <a:extLst>
                <a:ext uri="{FF2B5EF4-FFF2-40B4-BE49-F238E27FC236}">
                  <a16:creationId xmlns:a16="http://schemas.microsoft.com/office/drawing/2014/main" id="{4345E804-EAF7-F655-D490-038E2775B262}"/>
                </a:ext>
              </a:extLst>
            </p:cNvPr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364;p47">
              <a:extLst>
                <a:ext uri="{FF2B5EF4-FFF2-40B4-BE49-F238E27FC236}">
                  <a16:creationId xmlns:a16="http://schemas.microsoft.com/office/drawing/2014/main" id="{44007D4A-6109-103A-1266-12CFDBA66C24}"/>
                </a:ext>
              </a:extLst>
            </p:cNvPr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365;p47">
              <a:extLst>
                <a:ext uri="{FF2B5EF4-FFF2-40B4-BE49-F238E27FC236}">
                  <a16:creationId xmlns:a16="http://schemas.microsoft.com/office/drawing/2014/main" id="{3B7166AA-710A-0736-0263-9BA8543F2BB9}"/>
                </a:ext>
              </a:extLst>
            </p:cNvPr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366;p47">
              <a:extLst>
                <a:ext uri="{FF2B5EF4-FFF2-40B4-BE49-F238E27FC236}">
                  <a16:creationId xmlns:a16="http://schemas.microsoft.com/office/drawing/2014/main" id="{2FC9BCB7-591B-52F8-8A1D-7476FC561418}"/>
                </a:ext>
              </a:extLst>
            </p:cNvPr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367;p47">
              <a:extLst>
                <a:ext uri="{FF2B5EF4-FFF2-40B4-BE49-F238E27FC236}">
                  <a16:creationId xmlns:a16="http://schemas.microsoft.com/office/drawing/2014/main" id="{8E3B522A-5120-3625-C602-17B491C333C5}"/>
                </a:ext>
              </a:extLst>
            </p:cNvPr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368;p47">
              <a:extLst>
                <a:ext uri="{FF2B5EF4-FFF2-40B4-BE49-F238E27FC236}">
                  <a16:creationId xmlns:a16="http://schemas.microsoft.com/office/drawing/2014/main" id="{F64FAD85-50CE-1EE4-0778-E189F6472B8D}"/>
                </a:ext>
              </a:extLst>
            </p:cNvPr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369;p47">
              <a:extLst>
                <a:ext uri="{FF2B5EF4-FFF2-40B4-BE49-F238E27FC236}">
                  <a16:creationId xmlns:a16="http://schemas.microsoft.com/office/drawing/2014/main" id="{676D2547-70C6-CE46-2DFA-4ACC27EAA794}"/>
                </a:ext>
              </a:extLst>
            </p:cNvPr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370;p47">
              <a:extLst>
                <a:ext uri="{FF2B5EF4-FFF2-40B4-BE49-F238E27FC236}">
                  <a16:creationId xmlns:a16="http://schemas.microsoft.com/office/drawing/2014/main" id="{C2F41865-9E65-BB6C-19B9-90CA61C940AD}"/>
                </a:ext>
              </a:extLst>
            </p:cNvPr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371;p47">
              <a:extLst>
                <a:ext uri="{FF2B5EF4-FFF2-40B4-BE49-F238E27FC236}">
                  <a16:creationId xmlns:a16="http://schemas.microsoft.com/office/drawing/2014/main" id="{FE417134-ED1A-6579-E175-1809594535E4}"/>
                </a:ext>
              </a:extLst>
            </p:cNvPr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372;p47">
              <a:extLst>
                <a:ext uri="{FF2B5EF4-FFF2-40B4-BE49-F238E27FC236}">
                  <a16:creationId xmlns:a16="http://schemas.microsoft.com/office/drawing/2014/main" id="{9DD0A481-FA10-C7DF-EA14-AFC657C73729}"/>
                </a:ext>
              </a:extLst>
            </p:cNvPr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373;p47">
              <a:extLst>
                <a:ext uri="{FF2B5EF4-FFF2-40B4-BE49-F238E27FC236}">
                  <a16:creationId xmlns:a16="http://schemas.microsoft.com/office/drawing/2014/main" id="{83501B49-2999-E5BA-90A5-7FB0B08415C9}"/>
                </a:ext>
              </a:extLst>
            </p:cNvPr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374;p47">
              <a:extLst>
                <a:ext uri="{FF2B5EF4-FFF2-40B4-BE49-F238E27FC236}">
                  <a16:creationId xmlns:a16="http://schemas.microsoft.com/office/drawing/2014/main" id="{E2546BB2-F378-029E-F5F1-EAB07369540C}"/>
                </a:ext>
              </a:extLst>
            </p:cNvPr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375;p47">
              <a:extLst>
                <a:ext uri="{FF2B5EF4-FFF2-40B4-BE49-F238E27FC236}">
                  <a16:creationId xmlns:a16="http://schemas.microsoft.com/office/drawing/2014/main" id="{5618DF5A-F197-0EDB-0D4C-7C243B82F2EC}"/>
                </a:ext>
              </a:extLst>
            </p:cNvPr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376;p47">
              <a:extLst>
                <a:ext uri="{FF2B5EF4-FFF2-40B4-BE49-F238E27FC236}">
                  <a16:creationId xmlns:a16="http://schemas.microsoft.com/office/drawing/2014/main" id="{6DB0CF64-7E91-0836-1CEC-FB8B0024D594}"/>
                </a:ext>
              </a:extLst>
            </p:cNvPr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377;p47">
              <a:extLst>
                <a:ext uri="{FF2B5EF4-FFF2-40B4-BE49-F238E27FC236}">
                  <a16:creationId xmlns:a16="http://schemas.microsoft.com/office/drawing/2014/main" id="{042F4CDE-13FD-1AC9-2C09-DF77CD96C3EB}"/>
                </a:ext>
              </a:extLst>
            </p:cNvPr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378;p47">
              <a:extLst>
                <a:ext uri="{FF2B5EF4-FFF2-40B4-BE49-F238E27FC236}">
                  <a16:creationId xmlns:a16="http://schemas.microsoft.com/office/drawing/2014/main" id="{EB0E1C88-7E2F-7B65-74D4-EDFB99C2150E}"/>
                </a:ext>
              </a:extLst>
            </p:cNvPr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379;p47">
              <a:extLst>
                <a:ext uri="{FF2B5EF4-FFF2-40B4-BE49-F238E27FC236}">
                  <a16:creationId xmlns:a16="http://schemas.microsoft.com/office/drawing/2014/main" id="{35F80421-1448-0175-88B9-FFD5D9A64760}"/>
                </a:ext>
              </a:extLst>
            </p:cNvPr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380;p47">
              <a:extLst>
                <a:ext uri="{FF2B5EF4-FFF2-40B4-BE49-F238E27FC236}">
                  <a16:creationId xmlns:a16="http://schemas.microsoft.com/office/drawing/2014/main" id="{BB7BA91F-1477-8070-3852-351BCCC15B61}"/>
                </a:ext>
              </a:extLst>
            </p:cNvPr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381;p47">
              <a:extLst>
                <a:ext uri="{FF2B5EF4-FFF2-40B4-BE49-F238E27FC236}">
                  <a16:creationId xmlns:a16="http://schemas.microsoft.com/office/drawing/2014/main" id="{F1A4E80F-0CFC-994F-C3D3-60DA6FAE7114}"/>
                </a:ext>
              </a:extLst>
            </p:cNvPr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382;p47">
              <a:extLst>
                <a:ext uri="{FF2B5EF4-FFF2-40B4-BE49-F238E27FC236}">
                  <a16:creationId xmlns:a16="http://schemas.microsoft.com/office/drawing/2014/main" id="{1D4F763C-543D-5042-523D-644212522A65}"/>
                </a:ext>
              </a:extLst>
            </p:cNvPr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383;p47">
              <a:extLst>
                <a:ext uri="{FF2B5EF4-FFF2-40B4-BE49-F238E27FC236}">
                  <a16:creationId xmlns:a16="http://schemas.microsoft.com/office/drawing/2014/main" id="{42228946-E987-D2F2-DDE9-14E247636069}"/>
                </a:ext>
              </a:extLst>
            </p:cNvPr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384;p47">
              <a:extLst>
                <a:ext uri="{FF2B5EF4-FFF2-40B4-BE49-F238E27FC236}">
                  <a16:creationId xmlns:a16="http://schemas.microsoft.com/office/drawing/2014/main" id="{0DF8A9B6-9B11-84FC-7463-7E0BA48A20CF}"/>
                </a:ext>
              </a:extLst>
            </p:cNvPr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385;p47">
              <a:extLst>
                <a:ext uri="{FF2B5EF4-FFF2-40B4-BE49-F238E27FC236}">
                  <a16:creationId xmlns:a16="http://schemas.microsoft.com/office/drawing/2014/main" id="{9F085482-5DA6-1353-2209-6726A2DA003D}"/>
                </a:ext>
              </a:extLst>
            </p:cNvPr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386;p47">
              <a:extLst>
                <a:ext uri="{FF2B5EF4-FFF2-40B4-BE49-F238E27FC236}">
                  <a16:creationId xmlns:a16="http://schemas.microsoft.com/office/drawing/2014/main" id="{C5B3988A-E842-7B91-61E0-81BFDEA89D28}"/>
                </a:ext>
              </a:extLst>
            </p:cNvPr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387;p47">
              <a:extLst>
                <a:ext uri="{FF2B5EF4-FFF2-40B4-BE49-F238E27FC236}">
                  <a16:creationId xmlns:a16="http://schemas.microsoft.com/office/drawing/2014/main" id="{821CD269-53A5-9304-7E03-A1181612B0B8}"/>
                </a:ext>
              </a:extLst>
            </p:cNvPr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388;p47">
              <a:extLst>
                <a:ext uri="{FF2B5EF4-FFF2-40B4-BE49-F238E27FC236}">
                  <a16:creationId xmlns:a16="http://schemas.microsoft.com/office/drawing/2014/main" id="{51742D69-8115-6DB6-213A-1D9679BDEA44}"/>
                </a:ext>
              </a:extLst>
            </p:cNvPr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389;p47">
              <a:extLst>
                <a:ext uri="{FF2B5EF4-FFF2-40B4-BE49-F238E27FC236}">
                  <a16:creationId xmlns:a16="http://schemas.microsoft.com/office/drawing/2014/main" id="{9319CF85-1128-7CE7-F0A9-2C305F5725BE}"/>
                </a:ext>
              </a:extLst>
            </p:cNvPr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390;p47">
              <a:extLst>
                <a:ext uri="{FF2B5EF4-FFF2-40B4-BE49-F238E27FC236}">
                  <a16:creationId xmlns:a16="http://schemas.microsoft.com/office/drawing/2014/main" id="{B8D2A208-7C88-0B2E-CE3E-25FC981D7120}"/>
                </a:ext>
              </a:extLst>
            </p:cNvPr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391;p47">
              <a:extLst>
                <a:ext uri="{FF2B5EF4-FFF2-40B4-BE49-F238E27FC236}">
                  <a16:creationId xmlns:a16="http://schemas.microsoft.com/office/drawing/2014/main" id="{C296F341-3B63-5C04-AE2F-C301AF179533}"/>
                </a:ext>
              </a:extLst>
            </p:cNvPr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392;p47">
              <a:extLst>
                <a:ext uri="{FF2B5EF4-FFF2-40B4-BE49-F238E27FC236}">
                  <a16:creationId xmlns:a16="http://schemas.microsoft.com/office/drawing/2014/main" id="{21923E1D-E5BC-4983-9BDF-CA95A26A6215}"/>
                </a:ext>
              </a:extLst>
            </p:cNvPr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393;p47">
              <a:extLst>
                <a:ext uri="{FF2B5EF4-FFF2-40B4-BE49-F238E27FC236}">
                  <a16:creationId xmlns:a16="http://schemas.microsoft.com/office/drawing/2014/main" id="{291B9E92-D07F-81C1-EA97-305DFEEA5C33}"/>
                </a:ext>
              </a:extLst>
            </p:cNvPr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394;p47">
              <a:extLst>
                <a:ext uri="{FF2B5EF4-FFF2-40B4-BE49-F238E27FC236}">
                  <a16:creationId xmlns:a16="http://schemas.microsoft.com/office/drawing/2014/main" id="{943943EF-61F3-2711-19C4-3C18660D832B}"/>
                </a:ext>
              </a:extLst>
            </p:cNvPr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395;p47">
              <a:extLst>
                <a:ext uri="{FF2B5EF4-FFF2-40B4-BE49-F238E27FC236}">
                  <a16:creationId xmlns:a16="http://schemas.microsoft.com/office/drawing/2014/main" id="{C56E3758-1EE0-6DE8-3BBC-02FD03C740BF}"/>
                </a:ext>
              </a:extLst>
            </p:cNvPr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396;p47">
              <a:extLst>
                <a:ext uri="{FF2B5EF4-FFF2-40B4-BE49-F238E27FC236}">
                  <a16:creationId xmlns:a16="http://schemas.microsoft.com/office/drawing/2014/main" id="{79556124-077A-9A8C-EBC7-C84EF1F30536}"/>
                </a:ext>
              </a:extLst>
            </p:cNvPr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BA12180F-17DC-9F2D-2FCD-B206D9BF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68" y="487151"/>
            <a:ext cx="3548180" cy="1304657"/>
          </a:xfrm>
          <a:prstGeom prst="rect">
            <a:avLst/>
          </a:prstGeom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E46EB1E-FB34-EE72-1A80-8F25D4949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52123"/>
              </p:ext>
            </p:extLst>
          </p:nvPr>
        </p:nvGraphicFramePr>
        <p:xfrm>
          <a:off x="1164297" y="2026093"/>
          <a:ext cx="9593327" cy="301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31">
                  <a:extLst>
                    <a:ext uri="{9D8B030D-6E8A-4147-A177-3AD203B41FA5}">
                      <a16:colId xmlns:a16="http://schemas.microsoft.com/office/drawing/2014/main" val="3210439337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07971794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3488579943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14386042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29306978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755812050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964533093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09274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050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62073"/>
                  </a:ext>
                </a:extLst>
              </a:tr>
            </a:tbl>
          </a:graphicData>
        </a:graphic>
      </p:graphicFrame>
      <p:grpSp>
        <p:nvGrpSpPr>
          <p:cNvPr id="440" name="Group 439">
            <a:extLst>
              <a:ext uri="{FF2B5EF4-FFF2-40B4-BE49-F238E27FC236}">
                <a16:creationId xmlns:a16="http://schemas.microsoft.com/office/drawing/2014/main" id="{74970742-5DC9-85D1-0287-F0BDC0A92AA7}"/>
              </a:ext>
            </a:extLst>
          </p:cNvPr>
          <p:cNvGrpSpPr/>
          <p:nvPr/>
        </p:nvGrpSpPr>
        <p:grpSpPr>
          <a:xfrm>
            <a:off x="3783624" y="4186456"/>
            <a:ext cx="709691" cy="646331"/>
            <a:chOff x="3896348" y="5442009"/>
            <a:chExt cx="709691" cy="646331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84DEEB09-F18A-9920-9947-E66234EE55E5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5DD84622-365A-CB59-5946-0FEC1FCBF914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086BD20-4AF0-F96B-CE02-B19C9FED7608}"/>
              </a:ext>
            </a:extLst>
          </p:cNvPr>
          <p:cNvGrpSpPr/>
          <p:nvPr/>
        </p:nvGrpSpPr>
        <p:grpSpPr>
          <a:xfrm>
            <a:off x="4881852" y="4186456"/>
            <a:ext cx="824455" cy="646331"/>
            <a:chOff x="3814514" y="5441681"/>
            <a:chExt cx="824455" cy="646331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54230E1-F223-95B4-4953-97A538B88F46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C018DBD8-11DC-FD77-6A25-0FFD0C59D895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921202B6-5DB4-3B62-7B21-1C8D86F89A61}"/>
              </a:ext>
            </a:extLst>
          </p:cNvPr>
          <p:cNvGrpSpPr/>
          <p:nvPr/>
        </p:nvGrpSpPr>
        <p:grpSpPr>
          <a:xfrm>
            <a:off x="6180132" y="4186456"/>
            <a:ext cx="824455" cy="646331"/>
            <a:chOff x="3814514" y="5441681"/>
            <a:chExt cx="824455" cy="646331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642AEA56-2252-E80C-E6CC-B20B1A3A2D82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C78B73B3-B37A-C52C-0688-95C58DD47133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14</a:t>
              </a: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A2B75E0-FB5B-EAA8-70F7-4A191D1CFA20}"/>
              </a:ext>
            </a:extLst>
          </p:cNvPr>
          <p:cNvGrpSpPr/>
          <p:nvPr/>
        </p:nvGrpSpPr>
        <p:grpSpPr>
          <a:xfrm>
            <a:off x="8598478" y="4186456"/>
            <a:ext cx="824455" cy="646331"/>
            <a:chOff x="3814514" y="5441681"/>
            <a:chExt cx="824455" cy="646331"/>
          </a:xfrm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2DC7E97B-A820-DF2A-59CA-3E42924B05CD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4222CB67-01D6-A4AB-9AA5-680D262A57ED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D9D6BCF-1D9E-C185-1ACC-FEA753BA363E}"/>
              </a:ext>
            </a:extLst>
          </p:cNvPr>
          <p:cNvGrpSpPr/>
          <p:nvPr/>
        </p:nvGrpSpPr>
        <p:grpSpPr>
          <a:xfrm>
            <a:off x="9730191" y="4186456"/>
            <a:ext cx="824455" cy="646331"/>
            <a:chOff x="3814514" y="5441681"/>
            <a:chExt cx="824455" cy="646331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571758F0-1052-77B4-17E8-CC67F7DE2609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E690D435-CA37-ED64-5091-536E3F0641E8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D1B2B73-D3C9-9158-3090-E17F18A045EC}"/>
              </a:ext>
            </a:extLst>
          </p:cNvPr>
          <p:cNvGrpSpPr/>
          <p:nvPr/>
        </p:nvGrpSpPr>
        <p:grpSpPr>
          <a:xfrm>
            <a:off x="7405625" y="4186456"/>
            <a:ext cx="709691" cy="646331"/>
            <a:chOff x="3896348" y="5442009"/>
            <a:chExt cx="709691" cy="646331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1B7A98BF-F86C-93A0-24FA-793222DFCB23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88307C7C-513F-E461-C199-D56F6E813D51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59772" y="384465"/>
            <a:ext cx="11572627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87E6722-A9EC-7E55-AEB3-7C888D985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91C229E-E64D-E072-1CD0-04F1019762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7050BD5-78AB-3CE3-5DA1-A968B4158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E1ED09E-5EC4-3BEA-3C7A-8E603C1A8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1B70BF77-3FD0-5A04-F2AE-DF498BFC293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B0EA4-1608-82E2-206B-C60BEC43DA4C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AB5E2E6-AB40-CA86-18AE-91EDD4886A9D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x 2</a:t>
              </a: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3B173673-7896-4B3F-6215-3E84F330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1E61BE-DC28-23A5-CAD5-864ADE21A4E4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FAC374DE-B43D-216C-0523-944685A77EBC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dirty="0">
                  <a:solidFill>
                    <a:srgbClr val="009999"/>
                  </a:solidFill>
                  <a:latin typeface="Calibri" panose="020F0502020204030204"/>
                </a:rPr>
                <a:t>3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 3</a:t>
              </a: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7C88BBE1-3319-937A-49A1-BA75A920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52A82-06C7-9FA0-2909-1853A8BAD1AD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2C3C65E9-6A75-C893-A7E9-E00714F2ADE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x 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94123EF2-45E9-0A57-E0BF-609EFD6C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3B9116-F1E3-235E-2D98-0D7B8688F67C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27" name="d">
              <a:extLst>
                <a:ext uri="{FF2B5EF4-FFF2-40B4-BE49-F238E27FC236}">
                  <a16:creationId xmlns:a16="http://schemas.microsoft.com/office/drawing/2014/main" id="{BB68A2F2-E8B8-7366-E254-EEBF3C9150B0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x 2</a:t>
              </a:r>
            </a:p>
          </p:txBody>
        </p:sp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C34A1488-79C7-17C9-0DA6-BC53D8AB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29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7991446E-ECE5-07E6-997B-B7E8C81F8A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  <p:pic>
        <p:nvPicPr>
          <p:cNvPr id="30" name="Đúng">
            <a:extLst>
              <a:ext uri="{FF2B5EF4-FFF2-40B4-BE49-F238E27FC236}">
                <a16:creationId xmlns:a16="http://schemas.microsoft.com/office/drawing/2014/main" id="{94456240-B4B7-6780-DB97-6874CF25E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4" y="5019447"/>
            <a:ext cx="1486303" cy="1189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7526E3-8E1C-B81A-1BDA-2A48EEA46E1D}"/>
              </a:ext>
            </a:extLst>
          </p:cNvPr>
          <p:cNvSpPr/>
          <p:nvPr/>
        </p:nvSpPr>
        <p:spPr>
          <a:xfrm>
            <a:off x="1016000" y="637773"/>
            <a:ext cx="6278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400" b="0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4EBA5-EEF6-DADB-F432-9FF71E440E0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645"/>
          <a:stretch/>
        </p:blipFill>
        <p:spPr>
          <a:xfrm>
            <a:off x="7823199" y="484610"/>
            <a:ext cx="2661921" cy="17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334982" y="301337"/>
            <a:ext cx="11471613" cy="625532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98B28B6-12E1-BE29-6644-35A571FAB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0D16BCB-1CA4-BDE9-6A19-89DE12F60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8C93CC1-16F3-4321-3E2C-127F4C851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27CAD75-2DDB-7183-C8D5-60D4EC7EC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sp>
        <p:nvSpPr>
          <p:cNvPr id="10" name="Plaque 9">
            <a:extLst>
              <a:ext uri="{FF2B5EF4-FFF2-40B4-BE49-F238E27FC236}">
                <a16:creationId xmlns:a16="http://schemas.microsoft.com/office/drawing/2014/main" id="{EEB975FE-EA35-B27E-584E-9665199F4827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x </a:t>
            </a:r>
            <a:r>
              <a:rPr kumimoji="0" lang="fr-FR" sz="5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kumimoji="0" lang="fr-FR" sz="5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là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3E2F24-7953-CDBA-4BF2-B246F646CDF0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32649CFE-344A-90C5-1B1B-ED4ABBC0FB51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Thừa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068D224-928C-A67E-6147-E1032765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D29CAC-1938-B773-E38C-7CDA1887BA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17" name="b">
              <a:extLst>
                <a:ext uri="{FF2B5EF4-FFF2-40B4-BE49-F238E27FC236}">
                  <a16:creationId xmlns:a16="http://schemas.microsoft.com/office/drawing/2014/main" id="{6CF6FD78-F8C4-FB6E-A4D7-7EC99BC425F4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Thương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2739D132-52FC-E0F6-75FD-B84785B5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A0C6C-9E8F-21B1-1006-EB0F8B192D3D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B332D92F-A1C9-F961-E221-999B639F2BF7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Tích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F83B35F3-D35D-7545-8AD3-52DA7148D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64ACED-3484-076F-0D33-5EAEB5D8DA0F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031C8665-C60C-0056-4CE1-EDC6F868B25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Hiệu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6270E93B-5C53-85F4-19F6-B0A27C6F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ED5A3313-2AE9-B016-FBB9-AD140787AB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2" y="2986879"/>
            <a:ext cx="1486303" cy="1189041"/>
          </a:xfrm>
          <a:prstGeom prst="rect">
            <a:avLst/>
          </a:prstGeom>
        </p:spPr>
      </p:pic>
      <p:pic>
        <p:nvPicPr>
          <p:cNvPr id="31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2B9E1EC6-7044-515E-8B2F-16AB31D8444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70164" y="384465"/>
            <a:ext cx="11562236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E48F8B3-D1B3-DE91-9664-FE4D5B5A7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C429BD-B7AF-5259-6801-22F582D413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147D06A-81DE-C3A9-B6E6-FE364023E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068CFB56-DBAA-7DD8-4600-5E0A1CA6A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4A4E891E-7B5B-4326-B1E4-A1FDC0F6C7B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867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fr-FR" sz="5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5 = </a:t>
            </a:r>
            <a:r>
              <a:rPr lang="fr-FR" sz="5867" b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kumimoji="0" lang="fr-FR" sz="5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5867" b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x5</a:t>
            </a:r>
            <a:r>
              <a:rPr kumimoji="0" lang="fr-FR" sz="5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E58233-6706-9D03-8AC2-0ED4943905F6}"/>
              </a:ext>
            </a:extLst>
          </p:cNvPr>
          <p:cNvGrpSpPr/>
          <p:nvPr/>
        </p:nvGrpSpPr>
        <p:grpSpPr>
          <a:xfrm>
            <a:off x="359600" y="2649077"/>
            <a:ext cx="5374969" cy="1559845"/>
            <a:chOff x="319547" y="4292756"/>
            <a:chExt cx="8062453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5B3AD23B-881F-B354-64C6-927DB7BD1453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Thừa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66C4D14-15F9-A192-A1A2-BF5890C5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72561-6E0D-5C85-1C99-1634C38191E1}"/>
              </a:ext>
            </a:extLst>
          </p:cNvPr>
          <p:cNvGrpSpPr/>
          <p:nvPr/>
        </p:nvGrpSpPr>
        <p:grpSpPr>
          <a:xfrm>
            <a:off x="6429263" y="2742332"/>
            <a:ext cx="5142976" cy="1459873"/>
            <a:chOff x="9353767" y="4457700"/>
            <a:chExt cx="7714464" cy="2189809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EAB78BBA-2C14-704C-50B6-AEF9EE27C614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Tích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471771B8-887A-7361-286F-2468C50D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353767" y="4457701"/>
              <a:ext cx="1968090" cy="2189808"/>
            </a:xfrm>
            <a:prstGeom prst="rect">
              <a:avLst/>
            </a:prstGeom>
          </p:spPr>
        </p:pic>
      </p:grpSp>
      <p:pic>
        <p:nvPicPr>
          <p:cNvPr id="20" name="Đúng">
            <a:extLst>
              <a:ext uri="{FF2B5EF4-FFF2-40B4-BE49-F238E27FC236}">
                <a16:creationId xmlns:a16="http://schemas.microsoft.com/office/drawing/2014/main" id="{EBB5FF8D-CB0C-FAF0-D30F-ADEC826270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86" y="2914300"/>
            <a:ext cx="1486303" cy="118904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9103A-E474-C51C-D0FF-315B5C03348E}"/>
              </a:ext>
            </a:extLst>
          </p:cNvPr>
          <p:cNvGrpSpPr/>
          <p:nvPr/>
        </p:nvGrpSpPr>
        <p:grpSpPr>
          <a:xfrm>
            <a:off x="333795" y="4689637"/>
            <a:ext cx="5381043" cy="1548808"/>
            <a:chOff x="310435" y="7338060"/>
            <a:chExt cx="8071565" cy="2323212"/>
          </a:xfrm>
        </p:grpSpPr>
        <p:sp>
          <p:nvSpPr>
            <p:cNvPr id="25" name="c">
              <a:extLst>
                <a:ext uri="{FF2B5EF4-FFF2-40B4-BE49-F238E27FC236}">
                  <a16:creationId xmlns:a16="http://schemas.microsoft.com/office/drawing/2014/main" id="{F95D77EB-E2C1-ED3B-D1E8-B5D05D3FCC3D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Hiệu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3652499D-61FA-8D71-4233-C1205A3D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51A74-A7F0-D08D-D180-226350A8513B}"/>
              </a:ext>
            </a:extLst>
          </p:cNvPr>
          <p:cNvGrpSpPr/>
          <p:nvPr/>
        </p:nvGrpSpPr>
        <p:grpSpPr>
          <a:xfrm>
            <a:off x="6264020" y="4699797"/>
            <a:ext cx="5363154" cy="1473200"/>
            <a:chOff x="9023498" y="7402261"/>
            <a:chExt cx="8044731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4401B0DC-9A28-1AFD-04F2-E3C613C02890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5FA52DDF-1C8E-2FAE-F14C-1D320FBF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166C5C3E-E7D6-055B-6EF6-E7ABB48E4C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5B80889D-1463-B418-A723-C175FC49E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FFAAE0-3396-06CD-2480-E165B0907DD6}"/>
              </a:ext>
            </a:extLst>
          </p:cNvPr>
          <p:cNvSpPr/>
          <p:nvPr/>
        </p:nvSpPr>
        <p:spPr>
          <a:xfrm>
            <a:off x="1011924" y="749321"/>
            <a:ext cx="9250499" cy="4818049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8DC2D5B2-26A2-072F-1B35-B7DCD1D7D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7051604" y="3491316"/>
            <a:ext cx="4927256" cy="331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4E03EA-BD68-AB8B-D58D-A52638694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436" y="1593043"/>
            <a:ext cx="2481287" cy="10303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096410-2180-8325-C6AE-837D20659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25" y="2804106"/>
            <a:ext cx="9571550" cy="12497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9515AE-1854-A166-4CBB-2860273BD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102" y="2284899"/>
            <a:ext cx="2816596" cy="1963082"/>
          </a:xfrm>
          <a:prstGeom prst="rect">
            <a:avLst/>
          </a:prstGeom>
        </p:spPr>
      </p:pic>
      <p:pic>
        <p:nvPicPr>
          <p:cNvPr id="25" name="Picture 2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551BDF-B30A-E00C-ECC6-D4454C3CB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9" name="Picture 8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5BD8FEE-E54E-F2D9-7290-F4B7132F6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2" y="105953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4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D2734A6-4F27-4D67-BBFE-76C19A89D6F7}"/>
              </a:ext>
            </a:extLst>
          </p:cNvPr>
          <p:cNvSpPr/>
          <p:nvPr/>
        </p:nvSpPr>
        <p:spPr>
          <a:xfrm>
            <a:off x="1944072" y="916874"/>
            <a:ext cx="7762834" cy="10517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AF31D0-A676-4FAC-BB01-4E5935CEAB3E}"/>
              </a:ext>
            </a:extLst>
          </p:cNvPr>
          <p:cNvSpPr/>
          <p:nvPr/>
        </p:nvSpPr>
        <p:spPr>
          <a:xfrm>
            <a:off x="1944072" y="2135969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E21E6C-31C8-4040-BE54-10DE2D3E2976}"/>
              </a:ext>
            </a:extLst>
          </p:cNvPr>
          <p:cNvSpPr/>
          <p:nvPr/>
        </p:nvSpPr>
        <p:spPr>
          <a:xfrm>
            <a:off x="1944072" y="3606637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33" name="Picture 4" descr="Không có mô tả.">
            <a:extLst>
              <a:ext uri="{FF2B5EF4-FFF2-40B4-BE49-F238E27FC236}">
                <a16:creationId xmlns:a16="http://schemas.microsoft.com/office/drawing/2014/main" id="{F1EA526A-A789-48A6-85A7-EB9198C0B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751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F49F90-4E56-447C-9C82-869CDF9BEDC0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a)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EA634A-79C3-4356-A048-47505B77A115}"/>
              </a:ext>
            </a:extLst>
          </p:cNvPr>
          <p:cNvGrpSpPr/>
          <p:nvPr/>
        </p:nvGrpSpPr>
        <p:grpSpPr>
          <a:xfrm>
            <a:off x="2628518" y="970100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C648370-C045-4ECE-B775-D931032BF38E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183CA8-F815-47BD-9E2A-DD688609CAB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B8F8BC-6D65-4D51-807F-370D3309E3B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A8FB25-3366-4AC7-A935-4AAEE30C90BC}"/>
              </a:ext>
            </a:extLst>
          </p:cNvPr>
          <p:cNvGrpSpPr/>
          <p:nvPr/>
        </p:nvGrpSpPr>
        <p:grpSpPr>
          <a:xfrm>
            <a:off x="2572268" y="2176426"/>
            <a:ext cx="504889" cy="504889"/>
            <a:chOff x="1945864" y="1397481"/>
            <a:chExt cx="504889" cy="50488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96B03A3-64AB-4B56-90E2-742B65967EE3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F41254-594C-4137-8051-DF06810AB1EC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640019-B39E-4C60-8082-75DA87315D31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002B3A-ED35-4B1A-AEFF-612E2ABA8E67}"/>
              </a:ext>
            </a:extLst>
          </p:cNvPr>
          <p:cNvGrpSpPr/>
          <p:nvPr/>
        </p:nvGrpSpPr>
        <p:grpSpPr>
          <a:xfrm>
            <a:off x="3217478" y="2181190"/>
            <a:ext cx="504889" cy="504889"/>
            <a:chOff x="1945864" y="1397481"/>
            <a:chExt cx="504889" cy="50488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848610F-EA2A-41A9-BCB1-5255CD3D9DD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2FCF31A-4F6B-4AC3-B4E2-80458791087B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B8D7C3-2527-438D-B031-2C5F9A4AC4A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0C350A-79B9-4E22-B956-9FAAFE2DABF0}"/>
              </a:ext>
            </a:extLst>
          </p:cNvPr>
          <p:cNvGrpSpPr/>
          <p:nvPr/>
        </p:nvGrpSpPr>
        <p:grpSpPr>
          <a:xfrm>
            <a:off x="2572268" y="3644869"/>
            <a:ext cx="504889" cy="504889"/>
            <a:chOff x="1945864" y="1397481"/>
            <a:chExt cx="504889" cy="5048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ED9E235-7046-4970-A50F-61614C2271F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165677-3751-41EB-A1DF-3E2FE65F4F61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DFBA13-2682-4ED5-9851-1B16BEE6DC6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FD1ACC-E96E-410E-ACE7-A55086D0E196}"/>
              </a:ext>
            </a:extLst>
          </p:cNvPr>
          <p:cNvGrpSpPr/>
          <p:nvPr/>
        </p:nvGrpSpPr>
        <p:grpSpPr>
          <a:xfrm>
            <a:off x="3217478" y="3649633"/>
            <a:ext cx="504889" cy="504889"/>
            <a:chOff x="1945864" y="1397481"/>
            <a:chExt cx="504889" cy="50488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96B3CE8-6447-4571-943D-ACC667E3BE0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53CE310-78E7-4FBF-9A71-EF4DD32AB242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BF312C-1BE7-4573-A3DD-47BCC6E74623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4EC481-8594-41AF-9526-24A47FEE491F}"/>
              </a:ext>
            </a:extLst>
          </p:cNvPr>
          <p:cNvGrpSpPr/>
          <p:nvPr/>
        </p:nvGrpSpPr>
        <p:grpSpPr>
          <a:xfrm>
            <a:off x="3863112" y="3644869"/>
            <a:ext cx="504889" cy="504889"/>
            <a:chOff x="1945864" y="1397481"/>
            <a:chExt cx="504889" cy="50488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FF174D3-5661-4C16-AD45-D077B56366E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01BB278-C4CA-4172-864A-6A825AA6746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0BBC94-F31C-422A-9DE6-BDE356E93C62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/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3856" t="-9211" r="-334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F5290C3-2682-4D63-B207-19E3D5D67EA2}"/>
              </a:ext>
            </a:extLst>
          </p:cNvPr>
          <p:cNvGrpSpPr/>
          <p:nvPr/>
        </p:nvGrpSpPr>
        <p:grpSpPr>
          <a:xfrm>
            <a:off x="6445028" y="0"/>
            <a:ext cx="4220195" cy="2030256"/>
            <a:chOff x="6485668" y="416733"/>
            <a:chExt cx="4220195" cy="203025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96F1A97-2754-45D4-A6EA-00BB1D00D3AE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C3C7B37-3523-43E4-AFFA-28D228C23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047C06-9C29-4C7D-B8F7-259DCA1136A1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E635B9-7BE5-4345-AC1E-67D05C516E11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/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</a:t>
                </a:r>
                <a:r>
                  <a:rPr lang="vi-VN" sz="1400" dirty="0">
                    <a:latin typeface="+mj-lt"/>
                  </a:rPr>
                  <a:t> </a:t>
                </a:r>
                <a:r>
                  <a:rPr lang="vi-VN" sz="24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4A5644C-92DE-4B2A-BBB4-B72B6F6F53A4}"/>
              </a:ext>
            </a:extLst>
          </p:cNvPr>
          <p:cNvSpPr txBox="1"/>
          <p:nvPr/>
        </p:nvSpPr>
        <p:spPr>
          <a:xfrm>
            <a:off x="2558450" y="26809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=   4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C219B0E-12ED-44B0-9C99-647DCDE6CA1E}"/>
              </a:ext>
            </a:extLst>
          </p:cNvPr>
          <p:cNvGrpSpPr/>
          <p:nvPr/>
        </p:nvGrpSpPr>
        <p:grpSpPr>
          <a:xfrm>
            <a:off x="6264843" y="1908244"/>
            <a:ext cx="4428435" cy="1790402"/>
            <a:chOff x="6324533" y="2305927"/>
            <a:chExt cx="4428435" cy="17904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C20F4A-DAD0-4170-8D1B-E2CDB807A20A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D9872DE-D360-49FA-BCFC-E34FAD8C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2AB99E6-1618-4F97-8259-BA3248CFC5FB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5EAEEB-D910-4DF0-8E76-20A71FB4C3C6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hai bằng bốn.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BE47C48-DD11-4B30-913A-A4E9FE916651}"/>
              </a:ext>
            </a:extLst>
          </p:cNvPr>
          <p:cNvSpPr txBox="1"/>
          <p:nvPr/>
        </p:nvSpPr>
        <p:spPr>
          <a:xfrm>
            <a:off x="2618551" y="4144273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+    2    =   6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58DB21-4481-4337-839C-F5CB7AB979CF}"/>
              </a:ext>
            </a:extLst>
          </p:cNvPr>
          <p:cNvGrpSpPr/>
          <p:nvPr/>
        </p:nvGrpSpPr>
        <p:grpSpPr>
          <a:xfrm>
            <a:off x="6276213" y="3505805"/>
            <a:ext cx="4428435" cy="1964988"/>
            <a:chOff x="6316853" y="3922538"/>
            <a:chExt cx="4428435" cy="196498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5211D8-5D9A-4F2C-B79A-00EBB75F73EE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402F245-5A4B-4492-8F75-821B74150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D9B41CF-2F55-43A0-9BAB-BF5B557B2F54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85CC25-AE97-44F3-941A-E3E796B7EF98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75911F-1C3A-F03C-C855-ED909217B464}"/>
              </a:ext>
            </a:extLst>
          </p:cNvPr>
          <p:cNvSpPr txBox="1"/>
          <p:nvPr/>
        </p:nvSpPr>
        <p:spPr>
          <a:xfrm>
            <a:off x="488882" y="5438770"/>
            <a:ext cx="112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2 = 4;   2 x 3 =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2 ta đ</a:t>
            </a:r>
            <a:r>
              <a:rPr lang="vi-VN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ợc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FB292-AB3A-9371-0E6C-54FA74FCEE15}"/>
              </a:ext>
            </a:extLst>
          </p:cNvPr>
          <p:cNvSpPr/>
          <p:nvPr/>
        </p:nvSpPr>
        <p:spPr>
          <a:xfrm>
            <a:off x="548242" y="4797827"/>
            <a:ext cx="20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7B554-845E-9F15-9B9E-3E2D7EA96E03}"/>
              </a:ext>
            </a:extLst>
          </p:cNvPr>
          <p:cNvSpPr txBox="1"/>
          <p:nvPr/>
        </p:nvSpPr>
        <p:spPr>
          <a:xfrm>
            <a:off x="2669351" y="4499873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</a:t>
            </a:r>
            <a:r>
              <a:rPr lang="en-US" sz="2400">
                <a:latin typeface="+mj-lt"/>
              </a:rPr>
              <a:t>   x    3</a:t>
            </a:r>
            <a:r>
              <a:rPr lang="vi-VN" sz="2400" dirty="0">
                <a:latin typeface="+mj-lt"/>
              </a:rPr>
              <a:t>    =   6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59" grpId="0"/>
      <p:bldP spid="65" grpId="0"/>
      <p:bldP spid="66" grpId="0"/>
      <p:bldP spid="73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sX0" fmla="*/ 0 w 11778343"/>
              <a:gd name="csY0" fmla="*/ 279984 h 6433458"/>
              <a:gd name="csX1" fmla="*/ 279984 w 11778343"/>
              <a:gd name="csY1" fmla="*/ 0 h 6433458"/>
              <a:gd name="csX2" fmla="*/ 982609 w 11778343"/>
              <a:gd name="csY2" fmla="*/ 0 h 6433458"/>
              <a:gd name="csX3" fmla="*/ 1348682 w 11778343"/>
              <a:gd name="csY3" fmla="*/ 0 h 6433458"/>
              <a:gd name="csX4" fmla="*/ 1714755 w 11778343"/>
              <a:gd name="csY4" fmla="*/ 0 h 6433458"/>
              <a:gd name="csX5" fmla="*/ 2305196 w 11778343"/>
              <a:gd name="csY5" fmla="*/ 0 h 6433458"/>
              <a:gd name="csX6" fmla="*/ 2895637 w 11778343"/>
              <a:gd name="csY6" fmla="*/ 0 h 6433458"/>
              <a:gd name="csX7" fmla="*/ 3373894 w 11778343"/>
              <a:gd name="csY7" fmla="*/ 0 h 6433458"/>
              <a:gd name="csX8" fmla="*/ 4188702 w 11778343"/>
              <a:gd name="csY8" fmla="*/ 0 h 6433458"/>
              <a:gd name="csX9" fmla="*/ 4554775 w 11778343"/>
              <a:gd name="csY9" fmla="*/ 0 h 6433458"/>
              <a:gd name="csX10" fmla="*/ 5369584 w 11778343"/>
              <a:gd name="csY10" fmla="*/ 0 h 6433458"/>
              <a:gd name="csX11" fmla="*/ 5735657 w 11778343"/>
              <a:gd name="csY11" fmla="*/ 0 h 6433458"/>
              <a:gd name="csX12" fmla="*/ 6438281 w 11778343"/>
              <a:gd name="csY12" fmla="*/ 0 h 6433458"/>
              <a:gd name="csX13" fmla="*/ 7253090 w 11778343"/>
              <a:gd name="csY13" fmla="*/ 0 h 6433458"/>
              <a:gd name="csX14" fmla="*/ 7506979 w 11778343"/>
              <a:gd name="csY14" fmla="*/ 0 h 6433458"/>
              <a:gd name="csX15" fmla="*/ 8321788 w 11778343"/>
              <a:gd name="csY15" fmla="*/ 0 h 6433458"/>
              <a:gd name="csX16" fmla="*/ 9136596 w 11778343"/>
              <a:gd name="csY16" fmla="*/ 0 h 6433458"/>
              <a:gd name="csX17" fmla="*/ 9390485 w 11778343"/>
              <a:gd name="csY17" fmla="*/ 0 h 6433458"/>
              <a:gd name="csX18" fmla="*/ 9980926 w 11778343"/>
              <a:gd name="csY18" fmla="*/ 0 h 6433458"/>
              <a:gd name="csX19" fmla="*/ 10459183 w 11778343"/>
              <a:gd name="csY19" fmla="*/ 0 h 6433458"/>
              <a:gd name="csX20" fmla="*/ 10937440 w 11778343"/>
              <a:gd name="csY20" fmla="*/ 0 h 6433458"/>
              <a:gd name="csX21" fmla="*/ 11498359 w 11778343"/>
              <a:gd name="csY21" fmla="*/ 0 h 6433458"/>
              <a:gd name="csX22" fmla="*/ 11778343 w 11778343"/>
              <a:gd name="csY22" fmla="*/ 279984 h 6433458"/>
              <a:gd name="csX23" fmla="*/ 11778343 w 11778343"/>
              <a:gd name="csY23" fmla="*/ 691128 h 6433458"/>
              <a:gd name="csX24" fmla="*/ 11778343 w 11778343"/>
              <a:gd name="csY24" fmla="*/ 1102273 h 6433458"/>
              <a:gd name="csX25" fmla="*/ 11778343 w 11778343"/>
              <a:gd name="csY25" fmla="*/ 1572152 h 6433458"/>
              <a:gd name="csX26" fmla="*/ 11778343 w 11778343"/>
              <a:gd name="csY26" fmla="*/ 2159501 h 6433458"/>
              <a:gd name="csX27" fmla="*/ 11778343 w 11778343"/>
              <a:gd name="csY27" fmla="*/ 2805585 h 6433458"/>
              <a:gd name="csX28" fmla="*/ 11778343 w 11778343"/>
              <a:gd name="csY28" fmla="*/ 3334199 h 6433458"/>
              <a:gd name="csX29" fmla="*/ 11778343 w 11778343"/>
              <a:gd name="csY29" fmla="*/ 3804078 h 6433458"/>
              <a:gd name="csX30" fmla="*/ 11778343 w 11778343"/>
              <a:gd name="csY30" fmla="*/ 4273957 h 6433458"/>
              <a:gd name="csX31" fmla="*/ 11778343 w 11778343"/>
              <a:gd name="csY31" fmla="*/ 4920041 h 6433458"/>
              <a:gd name="csX32" fmla="*/ 11778343 w 11778343"/>
              <a:gd name="csY32" fmla="*/ 5331185 h 6433458"/>
              <a:gd name="csX33" fmla="*/ 11778343 w 11778343"/>
              <a:gd name="csY33" fmla="*/ 6153474 h 6433458"/>
              <a:gd name="csX34" fmla="*/ 11498359 w 11778343"/>
              <a:gd name="csY34" fmla="*/ 6433458 h 6433458"/>
              <a:gd name="csX35" fmla="*/ 11020102 w 11778343"/>
              <a:gd name="csY35" fmla="*/ 6433458 h 6433458"/>
              <a:gd name="csX36" fmla="*/ 10766212 w 11778343"/>
              <a:gd name="csY36" fmla="*/ 6433458 h 6433458"/>
              <a:gd name="csX37" fmla="*/ 10512323 w 11778343"/>
              <a:gd name="csY37" fmla="*/ 6433458 h 6433458"/>
              <a:gd name="csX38" fmla="*/ 10034066 w 11778343"/>
              <a:gd name="csY38" fmla="*/ 6433458 h 6433458"/>
              <a:gd name="csX39" fmla="*/ 9443625 w 11778343"/>
              <a:gd name="csY39" fmla="*/ 6433458 h 6433458"/>
              <a:gd name="csX40" fmla="*/ 8741001 w 11778343"/>
              <a:gd name="csY40" fmla="*/ 6433458 h 6433458"/>
              <a:gd name="csX41" fmla="*/ 8038376 w 11778343"/>
              <a:gd name="csY41" fmla="*/ 6433458 h 6433458"/>
              <a:gd name="csX42" fmla="*/ 7223568 w 11778343"/>
              <a:gd name="csY42" fmla="*/ 6433458 h 6433458"/>
              <a:gd name="csX43" fmla="*/ 6633127 w 11778343"/>
              <a:gd name="csY43" fmla="*/ 6433458 h 6433458"/>
              <a:gd name="csX44" fmla="*/ 6379237 w 11778343"/>
              <a:gd name="csY44" fmla="*/ 6433458 h 6433458"/>
              <a:gd name="csX45" fmla="*/ 5564429 w 11778343"/>
              <a:gd name="csY45" fmla="*/ 6433458 h 6433458"/>
              <a:gd name="csX46" fmla="*/ 4973988 w 11778343"/>
              <a:gd name="csY46" fmla="*/ 6433458 h 6433458"/>
              <a:gd name="csX47" fmla="*/ 4383547 w 11778343"/>
              <a:gd name="csY47" fmla="*/ 6433458 h 6433458"/>
              <a:gd name="csX48" fmla="*/ 4017474 w 11778343"/>
              <a:gd name="csY48" fmla="*/ 6433458 h 6433458"/>
              <a:gd name="csX49" fmla="*/ 3202666 w 11778343"/>
              <a:gd name="csY49" fmla="*/ 6433458 h 6433458"/>
              <a:gd name="csX50" fmla="*/ 2836593 w 11778343"/>
              <a:gd name="csY50" fmla="*/ 6433458 h 6433458"/>
              <a:gd name="csX51" fmla="*/ 2021784 w 11778343"/>
              <a:gd name="csY51" fmla="*/ 6433458 h 6433458"/>
              <a:gd name="csX52" fmla="*/ 1767895 w 11778343"/>
              <a:gd name="csY52" fmla="*/ 6433458 h 6433458"/>
              <a:gd name="csX53" fmla="*/ 1065270 w 11778343"/>
              <a:gd name="csY53" fmla="*/ 6433458 h 6433458"/>
              <a:gd name="csX54" fmla="*/ 279984 w 11778343"/>
              <a:gd name="csY54" fmla="*/ 6433458 h 6433458"/>
              <a:gd name="csX55" fmla="*/ 0 w 11778343"/>
              <a:gd name="csY55" fmla="*/ 6153474 h 6433458"/>
              <a:gd name="csX56" fmla="*/ 0 w 11778343"/>
              <a:gd name="csY56" fmla="*/ 5624860 h 6433458"/>
              <a:gd name="csX57" fmla="*/ 0 w 11778343"/>
              <a:gd name="csY57" fmla="*/ 5154981 h 6433458"/>
              <a:gd name="csX58" fmla="*/ 0 w 11778343"/>
              <a:gd name="csY58" fmla="*/ 4626367 h 6433458"/>
              <a:gd name="csX59" fmla="*/ 0 w 11778343"/>
              <a:gd name="csY59" fmla="*/ 3921548 h 6433458"/>
              <a:gd name="csX60" fmla="*/ 0 w 11778343"/>
              <a:gd name="csY60" fmla="*/ 3275464 h 6433458"/>
              <a:gd name="csX61" fmla="*/ 0 w 11778343"/>
              <a:gd name="csY61" fmla="*/ 2864320 h 6433458"/>
              <a:gd name="csX62" fmla="*/ 0 w 11778343"/>
              <a:gd name="csY62" fmla="*/ 2453175 h 6433458"/>
              <a:gd name="csX63" fmla="*/ 0 w 11778343"/>
              <a:gd name="csY63" fmla="*/ 1748356 h 6433458"/>
              <a:gd name="csX64" fmla="*/ 0 w 11778343"/>
              <a:gd name="csY64" fmla="*/ 1337212 h 6433458"/>
              <a:gd name="csX65" fmla="*/ 0 w 11778343"/>
              <a:gd name="csY65" fmla="*/ 926068 h 6433458"/>
              <a:gd name="csX66" fmla="*/ 0 w 11778343"/>
              <a:gd name="csY66" fmla="*/ 279984 h 64334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8954920D-BEF2-4C0B-893E-915AE9BEF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A8D2E-949B-4E7E-A467-C2D56DF23561}"/>
              </a:ext>
            </a:extLst>
          </p:cNvPr>
          <p:cNvSpPr txBox="1"/>
          <p:nvPr/>
        </p:nvSpPr>
        <p:spPr>
          <a:xfrm>
            <a:off x="873810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8947" r="-1031" b="-9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98947" r="-1031" b="-8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298947" r="-1031" b="-7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98947" r="-1031" b="-6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93750" r="-1031" b="-530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600000" r="-1031" b="-4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700000" r="-1031" b="-3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00000" r="-1031" b="-2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00000" r="-1031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000000" r="-1031" b="-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CA1FA2-7987-43A5-BD7F-6E6DBF1026E0}"/>
              </a:ext>
            </a:extLst>
          </p:cNvPr>
          <p:cNvSpPr/>
          <p:nvPr/>
        </p:nvSpPr>
        <p:spPr>
          <a:xfrm>
            <a:off x="10069295" y="269344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21019-29FE-437B-B144-5C918968DFA2}"/>
              </a:ext>
            </a:extLst>
          </p:cNvPr>
          <p:cNvSpPr/>
          <p:nvPr/>
        </p:nvSpPr>
        <p:spPr>
          <a:xfrm>
            <a:off x="10088345" y="326015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F96A9-5923-4E86-972E-69677EC4522D}"/>
              </a:ext>
            </a:extLst>
          </p:cNvPr>
          <p:cNvSpPr/>
          <p:nvPr/>
        </p:nvSpPr>
        <p:spPr>
          <a:xfrm>
            <a:off x="10097870" y="38498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89F50-F07F-4DF1-8FC3-A59C99EAAE2C}"/>
              </a:ext>
            </a:extLst>
          </p:cNvPr>
          <p:cNvSpPr/>
          <p:nvPr/>
        </p:nvSpPr>
        <p:spPr>
          <a:xfrm>
            <a:off x="10116920" y="441881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57E528-60DC-4965-B430-DE72C47A8491}"/>
              </a:ext>
            </a:extLst>
          </p:cNvPr>
          <p:cNvSpPr/>
          <p:nvPr/>
        </p:nvSpPr>
        <p:spPr>
          <a:xfrm>
            <a:off x="10116920" y="503242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515AB7-0EB2-4FE8-880F-3BD37827A583}"/>
              </a:ext>
            </a:extLst>
          </p:cNvPr>
          <p:cNvSpPr/>
          <p:nvPr/>
        </p:nvSpPr>
        <p:spPr>
          <a:xfrm>
            <a:off x="10097870" y="56174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401B7-146E-4592-8088-D3D10F084F5B}"/>
              </a:ext>
            </a:extLst>
          </p:cNvPr>
          <p:cNvGrpSpPr/>
          <p:nvPr/>
        </p:nvGrpSpPr>
        <p:grpSpPr>
          <a:xfrm>
            <a:off x="-232103" y="174564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25604B-D351-46B6-B970-66685292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B652EF-D9D6-4952-9A79-C299C8D5269D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Hai nhân mười bằng hai 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271D-9BB4-4023-B4C3-32AA7F4CAF13}"/>
              </a:ext>
            </a:extLst>
          </p:cNvPr>
          <p:cNvSpPr/>
          <p:nvPr/>
        </p:nvSpPr>
        <p:spPr>
          <a:xfrm>
            <a:off x="8335627" y="1038225"/>
            <a:ext cx="409298" cy="5548293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00A289-94B4-4EC8-9EF0-17A128F147B4}"/>
              </a:ext>
            </a:extLst>
          </p:cNvPr>
          <p:cNvSpPr txBox="1"/>
          <p:nvPr/>
        </p:nvSpPr>
        <p:spPr>
          <a:xfrm>
            <a:off x="3672630" y="3352210"/>
            <a:ext cx="16371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72451-290F-4892-AEA9-BF31D6C3500A}"/>
              </a:ext>
            </a:extLst>
          </p:cNvPr>
          <p:cNvSpPr txBox="1"/>
          <p:nvPr/>
        </p:nvSpPr>
        <p:spPr>
          <a:xfrm>
            <a:off x="3038475" y="3959653"/>
            <a:ext cx="487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nhất đều là số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 là các số tăng dần hơn kém nhau 2 đơn vị từ 2 đến 20.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F64123-5985-4E37-B24E-50F48F1194BD}"/>
              </a:ext>
            </a:extLst>
          </p:cNvPr>
          <p:cNvSpPr/>
          <p:nvPr/>
        </p:nvSpPr>
        <p:spPr>
          <a:xfrm>
            <a:off x="9070131" y="1041887"/>
            <a:ext cx="480353" cy="55398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22FFD-3E1A-4E37-BEAF-1731350B98D3}"/>
              </a:ext>
            </a:extLst>
          </p:cNvPr>
          <p:cNvSpPr/>
          <p:nvPr/>
        </p:nvSpPr>
        <p:spPr>
          <a:xfrm>
            <a:off x="9970527" y="937112"/>
            <a:ext cx="642368" cy="565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0D03FB-1D38-28E3-FA9C-EA7FE8B51B1B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0D2E3B3-D685-293C-5BA2-F1750D264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CF17AA-04ED-D305-CCA6-8EE634056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3" y="1294060"/>
            <a:ext cx="2063625" cy="659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05B5C4-2F37-2811-EC75-F4E7C3046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1" y="2184286"/>
            <a:ext cx="2077907" cy="659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7389E5D-EE3E-F25F-532D-1DEC81721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3027984"/>
            <a:ext cx="2071314" cy="659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5965E7-96F5-FF7F-4196-3F8C05F26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4007434"/>
            <a:ext cx="2066921" cy="659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D729CEB-B11F-310A-8074-905FE2262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0" y="4946302"/>
            <a:ext cx="2361409" cy="659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E0E65C-A0E9-6814-CDEF-284F1A8C5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5" y="1323054"/>
            <a:ext cx="2360309" cy="659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F2DADFF-14BF-E41C-EB1A-B150EDCC6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2224279"/>
            <a:ext cx="2374595" cy="6593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C6896A-64D7-AFD5-A53F-F3DDE8110D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3113010"/>
            <a:ext cx="2368002" cy="6593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4BBC4A-FAEC-8249-8C65-A34923F331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001741"/>
            <a:ext cx="2363606" cy="6593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7E2F9E-5A49-EE5C-5E39-D47BDB652E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976413"/>
            <a:ext cx="2658097" cy="65930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1AE7A43-38EB-0CC9-C0B6-29EE04C7E78E}"/>
              </a:ext>
            </a:extLst>
          </p:cNvPr>
          <p:cNvSpPr/>
          <p:nvPr/>
        </p:nvSpPr>
        <p:spPr>
          <a:xfrm>
            <a:off x="3895458" y="384837"/>
            <a:ext cx="8296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9" name="Star: 6 Points 58">
            <a:extLst>
              <a:ext uri="{FF2B5EF4-FFF2-40B4-BE49-F238E27FC236}">
                <a16:creationId xmlns:a16="http://schemas.microsoft.com/office/drawing/2014/main" id="{544B722B-5E40-836A-0DB9-4AA7B27D990B}"/>
              </a:ext>
            </a:extLst>
          </p:cNvPr>
          <p:cNvSpPr/>
          <p:nvPr/>
        </p:nvSpPr>
        <p:spPr>
          <a:xfrm>
            <a:off x="5472210" y="115454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6 Points 59">
            <a:extLst>
              <a:ext uri="{FF2B5EF4-FFF2-40B4-BE49-F238E27FC236}">
                <a16:creationId xmlns:a16="http://schemas.microsoft.com/office/drawing/2014/main" id="{D0A4EF6F-7EE6-A7CC-4437-6797B325E844}"/>
              </a:ext>
            </a:extLst>
          </p:cNvPr>
          <p:cNvSpPr/>
          <p:nvPr/>
        </p:nvSpPr>
        <p:spPr>
          <a:xfrm>
            <a:off x="5366931" y="291273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6 Points 60">
            <a:extLst>
              <a:ext uri="{FF2B5EF4-FFF2-40B4-BE49-F238E27FC236}">
                <a16:creationId xmlns:a16="http://schemas.microsoft.com/office/drawing/2014/main" id="{0C13A3D0-32CF-9005-7762-4B95CA11D1D5}"/>
              </a:ext>
            </a:extLst>
          </p:cNvPr>
          <p:cNvSpPr/>
          <p:nvPr/>
        </p:nvSpPr>
        <p:spPr>
          <a:xfrm>
            <a:off x="5366931" y="479449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6 Points 61">
            <a:extLst>
              <a:ext uri="{FF2B5EF4-FFF2-40B4-BE49-F238E27FC236}">
                <a16:creationId xmlns:a16="http://schemas.microsoft.com/office/drawing/2014/main" id="{E1E1D21A-A0B2-EF56-5CAA-EDC701E7D1EF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6 Points 62">
            <a:extLst>
              <a:ext uri="{FF2B5EF4-FFF2-40B4-BE49-F238E27FC236}">
                <a16:creationId xmlns:a16="http://schemas.microsoft.com/office/drawing/2014/main" id="{150E37A9-AAE1-F48C-11B1-70F74987648A}"/>
              </a:ext>
            </a:extLst>
          </p:cNvPr>
          <p:cNvSpPr/>
          <p:nvPr/>
        </p:nvSpPr>
        <p:spPr>
          <a:xfrm>
            <a:off x="9738758" y="388294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6 Points 63">
            <a:extLst>
              <a:ext uri="{FF2B5EF4-FFF2-40B4-BE49-F238E27FC236}">
                <a16:creationId xmlns:a16="http://schemas.microsoft.com/office/drawing/2014/main" id="{E87CECCA-8A07-1A6D-07E1-B71C9B138CAB}"/>
              </a:ext>
            </a:extLst>
          </p:cNvPr>
          <p:cNvSpPr/>
          <p:nvPr/>
        </p:nvSpPr>
        <p:spPr>
          <a:xfrm>
            <a:off x="4448953" y="215067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6 Points 64">
            <a:extLst>
              <a:ext uri="{FF2B5EF4-FFF2-40B4-BE49-F238E27FC236}">
                <a16:creationId xmlns:a16="http://schemas.microsoft.com/office/drawing/2014/main" id="{D7468AF7-62D9-3272-799B-2D7E56E24C3F}"/>
              </a:ext>
            </a:extLst>
          </p:cNvPr>
          <p:cNvSpPr/>
          <p:nvPr/>
        </p:nvSpPr>
        <p:spPr>
          <a:xfrm>
            <a:off x="4448952" y="394730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C05237C4-A359-175D-B2CA-029745C7B016}"/>
              </a:ext>
            </a:extLst>
          </p:cNvPr>
          <p:cNvSpPr/>
          <p:nvPr/>
        </p:nvSpPr>
        <p:spPr>
          <a:xfrm>
            <a:off x="8715607" y="1303337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6 Points 66">
            <a:extLst>
              <a:ext uri="{FF2B5EF4-FFF2-40B4-BE49-F238E27FC236}">
                <a16:creationId xmlns:a16="http://schemas.microsoft.com/office/drawing/2014/main" id="{8B5487B7-86F2-7C5E-A9C1-24792FBCB567}"/>
              </a:ext>
            </a:extLst>
          </p:cNvPr>
          <p:cNvSpPr/>
          <p:nvPr/>
        </p:nvSpPr>
        <p:spPr>
          <a:xfrm>
            <a:off x="8758396" y="3039014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6 Points 67">
            <a:extLst>
              <a:ext uri="{FF2B5EF4-FFF2-40B4-BE49-F238E27FC236}">
                <a16:creationId xmlns:a16="http://schemas.microsoft.com/office/drawing/2014/main" id="{D5AE78EB-91F3-A15E-D60A-1B2ACB20C947}"/>
              </a:ext>
            </a:extLst>
          </p:cNvPr>
          <p:cNvSpPr/>
          <p:nvPr/>
        </p:nvSpPr>
        <p:spPr>
          <a:xfrm>
            <a:off x="8811612" y="4890472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6 Points 68">
            <a:extLst>
              <a:ext uri="{FF2B5EF4-FFF2-40B4-BE49-F238E27FC236}">
                <a16:creationId xmlns:a16="http://schemas.microsoft.com/office/drawing/2014/main" id="{6637E33F-301A-7866-A451-E43504DEFD93}"/>
              </a:ext>
            </a:extLst>
          </p:cNvPr>
          <p:cNvSpPr/>
          <p:nvPr/>
        </p:nvSpPr>
        <p:spPr>
          <a:xfrm>
            <a:off x="5472209" y="113410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6 Points 69">
            <a:extLst>
              <a:ext uri="{FF2B5EF4-FFF2-40B4-BE49-F238E27FC236}">
                <a16:creationId xmlns:a16="http://schemas.microsoft.com/office/drawing/2014/main" id="{5C60C215-21F6-32F6-5164-8AB7CA7504E5}"/>
              </a:ext>
            </a:extLst>
          </p:cNvPr>
          <p:cNvSpPr/>
          <p:nvPr/>
        </p:nvSpPr>
        <p:spPr>
          <a:xfrm>
            <a:off x="5449807" y="204833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6 Points 70">
            <a:extLst>
              <a:ext uri="{FF2B5EF4-FFF2-40B4-BE49-F238E27FC236}">
                <a16:creationId xmlns:a16="http://schemas.microsoft.com/office/drawing/2014/main" id="{9082AACF-BE1E-7659-10B3-D4476E26B763}"/>
              </a:ext>
            </a:extLst>
          </p:cNvPr>
          <p:cNvSpPr/>
          <p:nvPr/>
        </p:nvSpPr>
        <p:spPr>
          <a:xfrm>
            <a:off x="5352770" y="288692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6 Points 71">
            <a:extLst>
              <a:ext uri="{FF2B5EF4-FFF2-40B4-BE49-F238E27FC236}">
                <a16:creationId xmlns:a16="http://schemas.microsoft.com/office/drawing/2014/main" id="{647A3849-862F-7EB9-F171-A30EA0401157}"/>
              </a:ext>
            </a:extLst>
          </p:cNvPr>
          <p:cNvSpPr/>
          <p:nvPr/>
        </p:nvSpPr>
        <p:spPr>
          <a:xfrm>
            <a:off x="5374552" y="38784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6 Points 72">
            <a:extLst>
              <a:ext uri="{FF2B5EF4-FFF2-40B4-BE49-F238E27FC236}">
                <a16:creationId xmlns:a16="http://schemas.microsoft.com/office/drawing/2014/main" id="{0D462469-EA55-409C-03F2-DF0DD017A20E}"/>
              </a:ext>
            </a:extLst>
          </p:cNvPr>
          <p:cNvSpPr/>
          <p:nvPr/>
        </p:nvSpPr>
        <p:spPr>
          <a:xfrm>
            <a:off x="5374552" y="48133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6 Points 73">
            <a:extLst>
              <a:ext uri="{FF2B5EF4-FFF2-40B4-BE49-F238E27FC236}">
                <a16:creationId xmlns:a16="http://schemas.microsoft.com/office/drawing/2014/main" id="{8F19A34A-0392-3963-D6DD-63983DF751B0}"/>
              </a:ext>
            </a:extLst>
          </p:cNvPr>
          <p:cNvSpPr/>
          <p:nvPr/>
        </p:nvSpPr>
        <p:spPr>
          <a:xfrm>
            <a:off x="9706527" y="117399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0345EBB-B6C1-8D0A-2EF1-B21D08CD7C54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6 Points 75">
            <a:extLst>
              <a:ext uri="{FF2B5EF4-FFF2-40B4-BE49-F238E27FC236}">
                <a16:creationId xmlns:a16="http://schemas.microsoft.com/office/drawing/2014/main" id="{47B6FDED-15EB-5006-7430-1B6DE0E5B1F1}"/>
              </a:ext>
            </a:extLst>
          </p:cNvPr>
          <p:cNvSpPr/>
          <p:nvPr/>
        </p:nvSpPr>
        <p:spPr>
          <a:xfrm>
            <a:off x="9676558" y="2906894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6 Points 76">
            <a:extLst>
              <a:ext uri="{FF2B5EF4-FFF2-40B4-BE49-F238E27FC236}">
                <a16:creationId xmlns:a16="http://schemas.microsoft.com/office/drawing/2014/main" id="{EA1B4958-B8C3-5CF9-CF7E-B060372D4ABE}"/>
              </a:ext>
            </a:extLst>
          </p:cNvPr>
          <p:cNvSpPr/>
          <p:nvPr/>
        </p:nvSpPr>
        <p:spPr>
          <a:xfrm>
            <a:off x="9734753" y="389941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6 Points 77">
            <a:extLst>
              <a:ext uri="{FF2B5EF4-FFF2-40B4-BE49-F238E27FC236}">
                <a16:creationId xmlns:a16="http://schemas.microsoft.com/office/drawing/2014/main" id="{32873522-7930-CF1D-95BB-9C5A69311C9C}"/>
              </a:ext>
            </a:extLst>
          </p:cNvPr>
          <p:cNvSpPr/>
          <p:nvPr/>
        </p:nvSpPr>
        <p:spPr>
          <a:xfrm>
            <a:off x="10039538" y="483358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379</Words>
  <Application>Microsoft Office PowerPoint</Application>
  <PresentationFormat>Widescreen</PresentationFormat>
  <Paragraphs>106</Paragraphs>
  <Slides>12</Slides>
  <Notes>6</Notes>
  <HiddenSlides>0</HiddenSlides>
  <MMClips>15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Cambria</vt:lpstr>
      <vt:lpstr>Cambria Math</vt:lpstr>
      <vt:lpstr>Comfortaa</vt:lpstr>
      <vt:lpstr>等线</vt:lpstr>
      <vt:lpstr>DFPOP1-W9</vt:lpstr>
      <vt:lpstr>黑体</vt:lpstr>
      <vt:lpstr>Times New Roman</vt:lpstr>
      <vt:lpstr>华康少女文字W5</vt:lpstr>
      <vt:lpstr>自定义设计方案</vt:lpstr>
      <vt:lpstr>第一PPT，www.1ppt.com</vt:lpstr>
      <vt:lpstr>1_Math Lesson by Slidesgo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2021-07-09T06:30:31Z</dcterms:created>
  <dcterms:modified xsi:type="dcterms:W3CDTF">2026-01-14T08:46:39Z</dcterms:modified>
</cp:coreProperties>
</file>