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258" r:id="rId3"/>
    <p:sldId id="257" r:id="rId4"/>
    <p:sldId id="260" r:id="rId5"/>
    <p:sldId id="294" r:id="rId6"/>
    <p:sldId id="295" r:id="rId7"/>
    <p:sldId id="296" r:id="rId8"/>
    <p:sldId id="297" r:id="rId9"/>
    <p:sldId id="298" r:id="rId10"/>
    <p:sldId id="263" r:id="rId11"/>
    <p:sldId id="262" r:id="rId12"/>
    <p:sldId id="289" r:id="rId13"/>
    <p:sldId id="290" r:id="rId14"/>
    <p:sldId id="291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8177B-7393-489E-8BE2-0D7161AEB495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7EE3-1BF3-453F-AE6E-70EB3A8C0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doremon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77EE3-1BF3-453F-AE6E-70EB3A8C0E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4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27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56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58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85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78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8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34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46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5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7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2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5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41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56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6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50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567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80D51-6351-428C-A714-83D261CA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14BB-5A27-4994-9032-39A05995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794-BDF5-4FDA-B800-F05FC941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D3B-C54D-43D0-939A-6350C916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ECBAA-749E-40F3-94A5-0EDC9B2D0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0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27/1/2026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20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0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10" Type="http://schemas.microsoft.com/office/2007/relationships/hdphoto" Target="../media/hdphoto12.wdp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12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5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A35808-42E7-4D0D-8DF1-8BCC3A99C82E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C31A8A0-D7DA-41F5-8D25-4ECD41E3C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1076">
            <a:off x="4484613" y="4160271"/>
            <a:ext cx="2792612" cy="2792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A14F-06E4-456F-B9DC-898605B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308">
            <a:off x="1138727" y="1263762"/>
            <a:ext cx="928629" cy="8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39A889-5C7A-45AF-890E-6F560699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351">
            <a:off x="8590677" y="4873316"/>
            <a:ext cx="1366524" cy="1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B31366-9560-4393-AF33-0FDE3E8A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00" l="9000" r="90000">
                        <a14:foregroundMark x1="9000" y1="53000" x2="10500" y2="59500"/>
                        <a14:foregroundMark x1="74000" y1="90500" x2="74000" y2="90500"/>
                        <a14:foregroundMark x1="57500" y1="13000" x2="63000" y2="15500"/>
                        <a14:foregroundMark x1="37500" y1="19000" x2="37500" y2="19000"/>
                        <a14:foregroundMark x1="38000" y1="18000" x2="380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41">
            <a:off x="10630196" y="3687927"/>
            <a:ext cx="791316" cy="7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BB17AE-5E22-4F7E-8F0C-7409439F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243">
            <a:off x="514938" y="3721749"/>
            <a:ext cx="1300173" cy="1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67159D-0A16-4D83-9B96-4EBBA38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000" r="90500">
                        <a14:foregroundMark x1="9000" y1="60000" x2="10500" y2="66500"/>
                        <a14:foregroundMark x1="90500" y1="42500" x2="90500" y2="42500"/>
                        <a14:backgroundMark x1="25000" y1="88500" x2="39500" y2="85000"/>
                        <a14:backgroundMark x1="39500" y1="79000" x2="45000" y2="73500"/>
                        <a14:backgroundMark x1="26000" y1="82500" x2="30000" y2="82500"/>
                        <a14:backgroundMark x1="29500" y1="80000" x2="37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65" y="5443043"/>
            <a:ext cx="957363" cy="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C05760-FB93-4B15-9FEF-AEAF2859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00" r="92000">
                        <a14:foregroundMark x1="92000" y1="39500" x2="91000" y2="48000"/>
                        <a14:foregroundMark x1="9000" y1="62000" x2="900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841">
            <a:off x="9183126" y="3023519"/>
            <a:ext cx="924238" cy="9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FDD060A-6C43-4215-9125-24B99445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82" y="2463053"/>
            <a:ext cx="904551" cy="9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C05EE5B-2489-4707-8E51-11F1ED377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23225"/>
          <a:stretch/>
        </p:blipFill>
        <p:spPr bwMode="auto">
          <a:xfrm rot="6441967">
            <a:off x="9978505" y="987756"/>
            <a:ext cx="113792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2A01CDC-4949-4C91-AA5D-048DAD31E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67000" y1="80500" x2="71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4" y="4283043"/>
            <a:ext cx="810998" cy="810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EDC38-3D53-9A65-EDD8-A4E3FF0B33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56654" y="1472632"/>
            <a:ext cx="8437595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0235-4609-8996-BE91-F18CF85A73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48305" y="2243895"/>
            <a:ext cx="638306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1171254" y="1802112"/>
            <a:ext cx="11064414" cy="1632030"/>
          </a:xfrm>
          <a:custGeom>
            <a:avLst/>
            <a:gdLst>
              <a:gd name="csX0" fmla="*/ 0 w 11064414"/>
              <a:gd name="csY0" fmla="*/ 190980 h 1632030"/>
              <a:gd name="csX1" fmla="*/ 190980 w 11064414"/>
              <a:gd name="csY1" fmla="*/ 0 h 1632030"/>
              <a:gd name="csX2" fmla="*/ 10873434 w 11064414"/>
              <a:gd name="csY2" fmla="*/ 0 h 1632030"/>
              <a:gd name="csX3" fmla="*/ 11064414 w 11064414"/>
              <a:gd name="csY3" fmla="*/ 190980 h 1632030"/>
              <a:gd name="csX4" fmla="*/ 11064414 w 11064414"/>
              <a:gd name="csY4" fmla="*/ 1441050 h 1632030"/>
              <a:gd name="csX5" fmla="*/ 10873434 w 11064414"/>
              <a:gd name="csY5" fmla="*/ 1632030 h 1632030"/>
              <a:gd name="csX6" fmla="*/ 190980 w 11064414"/>
              <a:gd name="csY6" fmla="*/ 1632030 h 1632030"/>
              <a:gd name="csX7" fmla="*/ 0 w 11064414"/>
              <a:gd name="csY7" fmla="*/ 1441050 h 1632030"/>
              <a:gd name="csX8" fmla="*/ 0 w 1106441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6441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864658" y="90021"/>
                  <a:pt x="9418187" y="-2035"/>
                  <a:pt x="10873434" y="0"/>
                </a:cubicBezTo>
                <a:cubicBezTo>
                  <a:pt x="10982500" y="1185"/>
                  <a:pt x="11063678" y="71075"/>
                  <a:pt x="11064414" y="190980"/>
                </a:cubicBezTo>
                <a:cubicBezTo>
                  <a:pt x="11161731" y="317426"/>
                  <a:pt x="11043918" y="858449"/>
                  <a:pt x="11064414" y="1441050"/>
                </a:cubicBezTo>
                <a:cubicBezTo>
                  <a:pt x="11064143" y="1542441"/>
                  <a:pt x="10994785" y="1642181"/>
                  <a:pt x="10873434" y="1632030"/>
                </a:cubicBezTo>
                <a:cubicBezTo>
                  <a:pt x="8059124" y="1607661"/>
                  <a:pt x="4637627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06441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3142816" y="-82900"/>
                  <a:pt x="8810672" y="-18328"/>
                  <a:pt x="10873434" y="0"/>
                </a:cubicBezTo>
                <a:cubicBezTo>
                  <a:pt x="10994046" y="4799"/>
                  <a:pt x="11054432" y="94745"/>
                  <a:pt x="11064414" y="190980"/>
                </a:cubicBezTo>
                <a:cubicBezTo>
                  <a:pt x="11010605" y="531389"/>
                  <a:pt x="11118299" y="928650"/>
                  <a:pt x="11064414" y="1441050"/>
                </a:cubicBezTo>
                <a:cubicBezTo>
                  <a:pt x="11049352" y="1552162"/>
                  <a:pt x="10985458" y="1645750"/>
                  <a:pt x="10873434" y="1632030"/>
                </a:cubicBezTo>
                <a:cubicBezTo>
                  <a:pt x="7071486" y="1528837"/>
                  <a:pt x="2125490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xmlns="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1171254" y="2120785"/>
            <a:ext cx="1106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2.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Tìm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từ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ngữ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chỉ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hoạt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động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chăm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sóc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cây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88429" y="5115185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183E639-0805-40EE-8F14-C8B7C1665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1CA89F7-9CC6-4279-B136-FE822AA86379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3849F4E-5665-4B42-AED0-03BFDED1F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FAD2F91-E9CA-46A9-8DD3-3FE3A0A5D99C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1903" y="5115185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DFB8A-1BA5-42B5-A586-55E0F0B3FB80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731ECF-0EB0-41E2-86A2-310A1BAA0BF8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89C6A-1488-4D2D-AF0F-D0C73CAF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E0F3C-D85F-4FB3-9678-B175298D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5378" y="5047419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442696-DF49-4204-B003-FB95CD746FCA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2138F6-B338-45CF-A7B1-25DE45EA4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0460FC-53AA-440D-AADB-90CCEF4A5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6F39AB-D5F0-421F-A6C3-980F12A47A90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75B1C8-0311-4349-B758-AB2301952C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E3B701-FF89-4838-B1B5-3F1D87EF66DD}"/>
                  </a:ext>
                </a:extLst>
              </p:cNvPr>
              <p:cNvGrpSpPr/>
              <p:nvPr/>
            </p:nvGrpSpPr>
            <p:grpSpPr>
              <a:xfrm>
                <a:off x="322729" y="240362"/>
                <a:ext cx="11546541" cy="6377275"/>
                <a:chOff x="322729" y="240362"/>
                <a:chExt cx="11546541" cy="637727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0B84B176-0CDE-4091-ABE2-BD48CBF68F68}"/>
                    </a:ext>
                  </a:extLst>
                </p:cNvPr>
                <p:cNvSpPr/>
                <p:nvPr/>
              </p:nvSpPr>
              <p:spPr>
                <a:xfrm>
                  <a:off x="322729" y="240362"/>
                  <a:ext cx="11546541" cy="6377275"/>
                </a:xfrm>
                <a:prstGeom prst="roundRect">
                  <a:avLst>
                    <a:gd name="adj" fmla="val 2884"/>
                  </a:avLst>
                </a:prstGeom>
                <a:solidFill>
                  <a:srgbClr val="FFE06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E06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B140B01-8FA0-41CB-BD55-000BD6C8F8A2}"/>
                    </a:ext>
                  </a:extLst>
                </p:cNvPr>
                <p:cNvSpPr/>
                <p:nvPr/>
              </p:nvSpPr>
              <p:spPr>
                <a:xfrm>
                  <a:off x="472599" y="1130091"/>
                  <a:ext cx="11268636" cy="5251094"/>
                </a:xfrm>
                <a:prstGeom prst="roundRect">
                  <a:avLst>
                    <a:gd name="adj" fmla="val 418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8352417-0B17-49B1-89CC-C8D39DEB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24" b="95066" l="913" r="99368">
                            <a14:foregroundMark x1="5688" y1="39145" x2="9199" y2="53289"/>
                            <a14:foregroundMark x1="9199" y1="53289" x2="9199" y2="53289"/>
                            <a14:foregroundMark x1="19171" y1="50000" x2="46067" y2="54605"/>
                            <a14:foregroundMark x1="67697" y1="52632" x2="71419" y2="49671"/>
                            <a14:foregroundMark x1="16784" y1="17763" x2="16784" y2="17763"/>
                            <a14:foregroundMark x1="17978" y1="15132" x2="32514" y2="15132"/>
                            <a14:foregroundMark x1="31039" y1="15132" x2="38413" y2="15132"/>
                            <a14:foregroundMark x1="38413" y1="15132" x2="40520" y2="14803"/>
                            <a14:foregroundMark x1="33989" y1="10526" x2="38834" y2="11184"/>
                            <a14:foregroundMark x1="35955" y1="11184" x2="41222" y2="12171"/>
                            <a14:foregroundMark x1="41222" y1="12171" x2="41362" y2="12500"/>
                            <a14:foregroundMark x1="40871" y1="14474" x2="49298" y2="14474"/>
                            <a14:foregroundMark x1="46067" y1="15132" x2="53933" y2="17434"/>
                            <a14:foregroundMark x1="49438" y1="17434" x2="60463" y2="18092"/>
                            <a14:foregroundMark x1="74579" y1="31579" x2="79354" y2="34539"/>
                            <a14:foregroundMark x1="82865" y1="39803" x2="86236" y2="42105"/>
                            <a14:foregroundMark x1="89045" y1="43421" x2="92065" y2="55263"/>
                            <a14:foregroundMark x1="92065" y1="55263" x2="92135" y2="55921"/>
                            <a14:foregroundMark x1="92416" y1="42763" x2="92065" y2="56579"/>
                            <a14:foregroundMark x1="87500" y1="33553" x2="88483" y2="55592"/>
                            <a14:foregroundMark x1="87149" y1="39145" x2="87430" y2="40789"/>
                            <a14:foregroundMark x1="84270" y1="25000" x2="87079" y2="25000"/>
                            <a14:foregroundMark x1="79846" y1="25000" x2="83146" y2="26316"/>
                            <a14:foregroundMark x1="72683" y1="23355" x2="76756" y2="23355"/>
                            <a14:foregroundMark x1="72331" y1="22039" x2="76334" y2="20724"/>
                            <a14:foregroundMark x1="74930" y1="19737" x2="76194" y2="18750"/>
                            <a14:foregroundMark x1="71489" y1="17434" x2="71489" y2="17434"/>
                            <a14:foregroundMark x1="68820" y1="14803" x2="68820" y2="14803"/>
                            <a14:foregroundMark x1="67767" y1="13158" x2="65169" y2="13158"/>
                            <a14:foregroundMark x1="61938" y1="11513" x2="62289" y2="11184"/>
                            <a14:foregroundMark x1="62570" y1="8224" x2="62570" y2="8224"/>
                            <a14:foregroundMark x1="80618" y1="13487" x2="80618" y2="13487"/>
                            <a14:foregroundMark x1="87289" y1="14145" x2="87289" y2="14145"/>
                            <a14:foregroundMark x1="91081" y1="13487" x2="91081" y2="13487"/>
                            <a14:foregroundMark x1="90730" y1="17105" x2="94803" y2="26974"/>
                            <a14:foregroundMark x1="94803" y1="26974" x2="95506" y2="30263"/>
                            <a14:foregroundMark x1="94803" y1="28289" x2="96138" y2="49671"/>
                            <a14:foregroundMark x1="96138" y1="49671" x2="96138" y2="50000"/>
                            <a14:foregroundMark x1="97261" y1="42763" x2="97402" y2="50000"/>
                            <a14:foregroundMark x1="97472" y1="36513" x2="98104" y2="50329"/>
                            <a14:foregroundMark x1="97963" y1="39803" x2="98596" y2="53618"/>
                            <a14:foregroundMark x1="98315" y1="34868" x2="98315" y2="34868"/>
                            <a14:foregroundMark x1="98947" y1="49671" x2="98947" y2="51645"/>
                            <a14:foregroundMark x1="98806" y1="62500" x2="97753" y2="78947"/>
                            <a14:foregroundMark x1="97612" y1="73355" x2="94944" y2="89803"/>
                            <a14:foregroundMark x1="94944" y1="89803" x2="94944" y2="89803"/>
                            <a14:foregroundMark x1="93399" y1="93421" x2="96067" y2="91776"/>
                            <a14:foregroundMark x1="98315" y1="79276" x2="98315" y2="79276"/>
                            <a14:foregroundMark x1="98806" y1="72697" x2="98806" y2="77632"/>
                            <a14:foregroundMark x1="99228" y1="61842" x2="99368" y2="73026"/>
                            <a14:foregroundMark x1="99017" y1="58882" x2="99438" y2="67105"/>
                            <a14:foregroundMark x1="99017" y1="55592" x2="98315" y2="74671"/>
                            <a14:foregroundMark x1="98315" y1="74671" x2="98244" y2="75658"/>
                            <a14:foregroundMark x1="97472" y1="88816" x2="98596" y2="84211"/>
                            <a14:foregroundMark x1="99017" y1="78947" x2="95506" y2="88487"/>
                            <a14:foregroundMark x1="95506" y1="88487" x2="87430" y2="82566"/>
                            <a14:foregroundMark x1="83778" y1="83882" x2="88062" y2="86513"/>
                            <a14:foregroundMark x1="76545" y1="78289" x2="80618" y2="78289"/>
                            <a14:foregroundMark x1="80618" y1="78289" x2="81531" y2="76645"/>
                            <a14:foregroundMark x1="65449" y1="69737" x2="71910" y2="72697"/>
                            <a14:foregroundMark x1="60885" y1="77632" x2="66433" y2="82895"/>
                            <a14:foregroundMark x1="58919" y1="82895" x2="65379" y2="86513"/>
                            <a14:foregroundMark x1="58216" y1="84868" x2="64747" y2="84868"/>
                            <a14:foregroundMark x1="67837" y1="83553" x2="72612" y2="84868"/>
                            <a14:foregroundMark x1="68820" y1="87500" x2="76334" y2="90461"/>
                            <a14:foregroundMark x1="79565" y1="86842" x2="83427" y2="86842"/>
                            <a14:foregroundMark x1="80197" y1="92763" x2="82303" y2="92763"/>
                            <a14:foregroundMark x1="83146" y1="91118" x2="86868" y2="91118"/>
                            <a14:foregroundMark x1="87430" y1="92763" x2="87711" y2="93421"/>
                            <a14:foregroundMark x1="70506" y1="92763" x2="74368" y2="93421"/>
                            <a14:foregroundMark x1="68399" y1="90132" x2="70014" y2="90132"/>
                            <a14:foregroundMark x1="62289" y1="90132" x2="63904" y2="90132"/>
                            <a14:foregroundMark x1="55548" y1="85197" x2="58989" y2="85526"/>
                            <a14:foregroundMark x1="54705" y1="87171" x2="55267" y2="85855"/>
                            <a14:foregroundMark x1="51194" y1="87171" x2="55056" y2="89474"/>
                            <a14:foregroundMark x1="49649" y1="90132" x2="52388" y2="90132"/>
                            <a14:foregroundMark x1="50702" y1="91447" x2="51545" y2="91776"/>
                            <a14:foregroundMark x1="49228" y1="88158" x2="50632" y2="88158"/>
                            <a14:foregroundMark x1="47472" y1="84211" x2="49649" y2="85197"/>
                            <a14:foregroundMark x1="43188" y1="83553" x2="45787" y2="85855"/>
                            <a14:foregroundMark x1="41503" y1="90132" x2="44031" y2="90132"/>
                            <a14:foregroundMark x1="40660" y1="90132" x2="43048" y2="90132"/>
                            <a14:foregroundMark x1="41573" y1="90461" x2="42486" y2="93092"/>
                            <a14:foregroundMark x1="40801" y1="93092" x2="42978" y2="93092"/>
                            <a14:foregroundMark x1="38062" y1="91118" x2="41784" y2="91447"/>
                            <a14:foregroundMark x1="44312" y1="91447" x2="46980" y2="91447"/>
                            <a14:foregroundMark x1="48385" y1="90132" x2="49438" y2="90132"/>
                            <a14:foregroundMark x1="35534" y1="85855" x2="40098" y2="87171"/>
                            <a14:foregroundMark x1="33567" y1="87171" x2="37079" y2="89474"/>
                            <a14:foregroundMark x1="32584" y1="87500" x2="36447" y2="88158"/>
                            <a14:foregroundMark x1="30899" y1="88158" x2="32865" y2="88158"/>
                            <a14:foregroundMark x1="28371" y1="87500" x2="30337" y2="89803"/>
                            <a14:foregroundMark x1="27528" y1="84211" x2="28862" y2="84211"/>
                            <a14:foregroundMark x1="27317" y1="80921" x2="28160" y2="80592"/>
                            <a14:foregroundMark x1="24017" y1="80263" x2="25211" y2="80263"/>
                            <a14:foregroundMark x1="21980" y1="80263" x2="24789" y2="82895"/>
                            <a14:foregroundMark x1="21067" y1="85526" x2="23596" y2="86842"/>
                            <a14:foregroundMark x1="21419" y1="91118" x2="23806" y2="92105"/>
                            <a14:foregroundMark x1="23455" y1="94079" x2="24719" y2="93421"/>
                            <a14:foregroundMark x1="27037" y1="88487" x2="28371" y2="89803"/>
                            <a14:foregroundMark x1="6180" y1="34539" x2="7022" y2="55921"/>
                            <a14:foregroundMark x1="7022" y1="55921" x2="7022" y2="55921"/>
                            <a14:foregroundMark x1="2949" y1="25658" x2="2949" y2="51974"/>
                            <a14:foregroundMark x1="2949" y1="51974" x2="3160" y2="54605"/>
                            <a14:foregroundMark x1="1685" y1="45066" x2="2388" y2="60855"/>
                            <a14:foregroundMark x1="2037" y1="45724" x2="2177" y2="58224"/>
                            <a14:foregroundMark x1="1334" y1="39474" x2="1896" y2="53618"/>
                            <a14:foregroundMark x1="1896" y1="41776" x2="2669" y2="32566"/>
                            <a14:foregroundMark x1="1896" y1="28289" x2="2528" y2="21053"/>
                            <a14:foregroundMark x1="1053" y1="24342" x2="1756" y2="15789"/>
                            <a14:foregroundMark x1="1264" y1="22039" x2="3511" y2="18092"/>
                            <a14:foregroundMark x1="4284" y1="14145" x2="5688" y2="14145"/>
                            <a14:foregroundMark x1="1264" y1="52961" x2="2388" y2="72039"/>
                            <a14:foregroundMark x1="2247" y1="72039" x2="2949" y2="83882"/>
                            <a14:foregroundMark x1="3862" y1="87171" x2="6250" y2="89474"/>
                            <a14:foregroundMark x1="7935" y1="88158" x2="9551" y2="87171"/>
                            <a14:foregroundMark x1="10253" y1="86513" x2="11447" y2="86842"/>
                            <a14:foregroundMark x1="11868" y1="86513" x2="13132" y2="86513"/>
                            <a14:foregroundMark x1="13904" y1="85526" x2="14677" y2="82566"/>
                            <a14:foregroundMark x1="10604" y1="92105" x2="10604" y2="92105"/>
                            <a14:foregroundMark x1="9902" y1="94079" x2="8989" y2="94408"/>
                            <a14:foregroundMark x1="7514" y1="95066" x2="6882" y2="950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99" y="512432"/>
                <a:ext cx="2022944" cy="431865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sp>
        <p:nvSpPr>
          <p:cNvPr id="15" name="AutoShape 14">
            <a:extLst>
              <a:ext uri="{FF2B5EF4-FFF2-40B4-BE49-F238E27FC236}">
                <a16:creationId xmlns:a16="http://schemas.microsoft.com/office/drawing/2014/main" id="{4C842264-DD51-419A-9DFE-9F05C433BF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0604" y="147919"/>
            <a:ext cx="11749666" cy="856544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hợp từ ngữ ở cột A với từ ngữ ở cột B để tạo câu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29BD4-57CB-452B-8774-849B13933D53}"/>
              </a:ext>
            </a:extLst>
          </p:cNvPr>
          <p:cNvSpPr/>
          <p:nvPr/>
        </p:nvSpPr>
        <p:spPr>
          <a:xfrm>
            <a:off x="2159036" y="1468439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1FEF2F-DC08-409F-9F51-0975446D3318}"/>
              </a:ext>
            </a:extLst>
          </p:cNvPr>
          <p:cNvSpPr/>
          <p:nvPr/>
        </p:nvSpPr>
        <p:spPr>
          <a:xfrm>
            <a:off x="7897148" y="1435517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7E0361-F107-4998-BD47-781FC51BE4CD}"/>
              </a:ext>
            </a:extLst>
          </p:cNvPr>
          <p:cNvSpPr/>
          <p:nvPr/>
        </p:nvSpPr>
        <p:spPr>
          <a:xfrm>
            <a:off x="1019754" y="2287865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01D66A-5827-4047-8A3F-5DDEA4E6AAB5}"/>
              </a:ext>
            </a:extLst>
          </p:cNvPr>
          <p:cNvSpPr/>
          <p:nvPr/>
        </p:nvSpPr>
        <p:spPr>
          <a:xfrm>
            <a:off x="1019754" y="3690537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FEA8CA-2930-4292-B34A-1E3BEDE698F4}"/>
              </a:ext>
            </a:extLst>
          </p:cNvPr>
          <p:cNvSpPr/>
          <p:nvPr/>
        </p:nvSpPr>
        <p:spPr>
          <a:xfrm>
            <a:off x="1019754" y="4982884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C26649-FFA5-40CE-B021-7452885ABCB1}"/>
              </a:ext>
            </a:extLst>
          </p:cNvPr>
          <p:cNvSpPr/>
          <p:nvPr/>
        </p:nvSpPr>
        <p:spPr>
          <a:xfrm>
            <a:off x="6077031" y="2287865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CC071F1-5776-4B4D-B3AE-5AEA1DB86F5E}"/>
              </a:ext>
            </a:extLst>
          </p:cNvPr>
          <p:cNvSpPr/>
          <p:nvPr/>
        </p:nvSpPr>
        <p:spPr>
          <a:xfrm>
            <a:off x="6384788" y="3690537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0C2F4B-E875-4292-9B99-DFC67D60E830}"/>
              </a:ext>
            </a:extLst>
          </p:cNvPr>
          <p:cNvSpPr/>
          <p:nvPr/>
        </p:nvSpPr>
        <p:spPr>
          <a:xfrm>
            <a:off x="6384788" y="5544119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75550-BD8D-476D-9822-B0B3584900B8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>
            <a:off x="5011709" y="2686343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6087A2-E114-4EC0-9FA4-5EB4CA929F1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011709" y="4081155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06E28B-5B2A-4E16-B4F2-DBC787A4CDD1}"/>
              </a:ext>
            </a:extLst>
          </p:cNvPr>
          <p:cNvCxnSpPr>
            <a:cxnSpLocks/>
          </p:cNvCxnSpPr>
          <p:nvPr/>
        </p:nvCxnSpPr>
        <p:spPr>
          <a:xfrm>
            <a:off x="5011709" y="5771980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8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00182 3.7037E-6 C 0.0026 3.7037E-6 0.00378 0.05995 0.00378 0.10856 L 0.00378 0.2173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0FE3C4-539E-4DBE-87C1-3FAC24054C31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A0AB95-403F-4BDF-AEDA-6822523DA8E8}"/>
              </a:ext>
            </a:extLst>
          </p:cNvPr>
          <p:cNvSpPr/>
          <p:nvPr/>
        </p:nvSpPr>
        <p:spPr>
          <a:xfrm>
            <a:off x="0" y="912906"/>
            <a:ext cx="1039091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202C2-A752-44BE-97E4-CAE9E87CF3D3}"/>
              </a:ext>
            </a:extLst>
          </p:cNvPr>
          <p:cNvSpPr/>
          <p:nvPr/>
        </p:nvSpPr>
        <p:spPr>
          <a:xfrm>
            <a:off x="10352441" y="912906"/>
            <a:ext cx="1839559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A20A7-FC7F-48BE-9DB1-D709CB735419}"/>
              </a:ext>
            </a:extLst>
          </p:cNvPr>
          <p:cNvSpPr txBox="1"/>
          <p:nvPr/>
        </p:nvSpPr>
        <p:spPr>
          <a:xfrm>
            <a:off x="1079473" y="564410"/>
            <a:ext cx="9319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endParaRPr kumimoji="0" lang="vi-VN" sz="40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1B811-F33F-4493-8DA7-C1FD455B7B73}"/>
              </a:ext>
            </a:extLst>
          </p:cNvPr>
          <p:cNvSpPr/>
          <p:nvPr/>
        </p:nvSpPr>
        <p:spPr>
          <a:xfrm>
            <a:off x="-3723" y="6122894"/>
            <a:ext cx="12213834" cy="206187"/>
          </a:xfrm>
          <a:prstGeom prst="rect">
            <a:avLst/>
          </a:prstGeom>
          <a:solidFill>
            <a:srgbClr val="046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43A28E-F770-4371-A76C-07CB75D8F7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" y="79066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00DDF-44C4-4A47-B1E5-5014D90AF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77" y="151359"/>
            <a:ext cx="1752337" cy="1729280"/>
          </a:xfrm>
          <a:prstGeom prst="rect">
            <a:avLst/>
          </a:prstGeom>
        </p:spPr>
      </p:pic>
      <p:sp>
        <p:nvSpPr>
          <p:cNvPr id="2" name="AutoShape 2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F798AA31-3E52-4386-9476-AF8C3A0C34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4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4785E7F8-DE9C-44E8-9C3A-8F4C4D461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9CCC75C-4814-414A-8F59-F86503FCCE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6" b="95062" l="6220" r="91463">
                        <a14:foregroundMark x1="35122" y1="10582" x2="39512" y2="30423"/>
                        <a14:foregroundMark x1="37683" y1="22663" x2="36829" y2="38360"/>
                        <a14:foregroundMark x1="36829" y1="38360" x2="36098" y2="38448"/>
                        <a14:foregroundMark x1="31951" y1="24515" x2="31951" y2="43122"/>
                        <a14:foregroundMark x1="25366" y1="23986" x2="23415" y2="36684"/>
                        <a14:foregroundMark x1="23293" y1="35802" x2="31463" y2="52469"/>
                        <a14:foregroundMark x1="31463" y1="52469" x2="32317" y2="53175"/>
                        <a14:foregroundMark x1="35122" y1="37831" x2="39634" y2="52557"/>
                        <a14:foregroundMark x1="39634" y1="52557" x2="40732" y2="53175"/>
                        <a14:foregroundMark x1="40854" y1="43298" x2="46220" y2="62787"/>
                        <a14:foregroundMark x1="46220" y1="62787" x2="46463" y2="58642"/>
                        <a14:foregroundMark x1="43415" y1="38007" x2="47561" y2="52293"/>
                        <a14:foregroundMark x1="48780" y1="32981" x2="52561" y2="52910"/>
                        <a14:foregroundMark x1="54756" y1="34656" x2="57927" y2="57937"/>
                        <a14:foregroundMark x1="57317" y1="37390" x2="61707" y2="61640"/>
                        <a14:foregroundMark x1="60488" y1="34568" x2="62439" y2="57760"/>
                        <a14:foregroundMark x1="72561" y1="30952" x2="73537" y2="59083"/>
                        <a14:foregroundMark x1="72805" y1="35450" x2="73293" y2="49118"/>
                        <a14:foregroundMark x1="73293" y1="49118" x2="71220" y2="49647"/>
                        <a14:foregroundMark x1="65244" y1="35450" x2="61707" y2="55379"/>
                        <a14:foregroundMark x1="61707" y1="55379" x2="61463" y2="55644"/>
                        <a14:foregroundMark x1="58537" y1="46473" x2="58537" y2="59700"/>
                        <a14:foregroundMark x1="58537" y1="59700" x2="57561" y2="59524"/>
                        <a14:foregroundMark x1="54024" y1="53351" x2="50610" y2="65697"/>
                        <a14:foregroundMark x1="50366" y1="67284" x2="50122" y2="74427"/>
                        <a14:foregroundMark x1="50122" y1="74427" x2="49756" y2="74691"/>
                        <a14:foregroundMark x1="48171" y1="73810" x2="45976" y2="73280"/>
                        <a14:foregroundMark x1="43049" y1="67108" x2="42317" y2="73810"/>
                        <a14:foregroundMark x1="40488" y1="71869" x2="38902" y2="72663"/>
                        <a14:foregroundMark x1="36951" y1="67637" x2="47073" y2="65961"/>
                        <a14:foregroundMark x1="48415" y1="65344" x2="46220" y2="68519"/>
                        <a14:foregroundMark x1="43902" y1="64198" x2="34512" y2="74603"/>
                        <a14:foregroundMark x1="34512" y1="74603" x2="34390" y2="74691"/>
                        <a14:foregroundMark x1="35732" y1="68695" x2="35976" y2="73545"/>
                        <a14:foregroundMark x1="36707" y1="71869" x2="35732" y2="72663"/>
                        <a14:foregroundMark x1="34878" y1="70282" x2="34878" y2="70282"/>
                        <a14:foregroundMark x1="38537" y1="75132" x2="37683" y2="76543"/>
                        <a14:foregroundMark x1="30976" y1="90476" x2="30976" y2="91005"/>
                        <a14:foregroundMark x1="32317" y1="92504" x2="31341" y2="93298"/>
                        <a14:foregroundMark x1="28049" y1="93298" x2="30366" y2="93298"/>
                        <a14:foregroundMark x1="31220" y1="93298" x2="31220" y2="93298"/>
                        <a14:foregroundMark x1="27805" y1="43298" x2="29390" y2="61376"/>
                        <a14:foregroundMark x1="28415" y1="43122" x2="26463" y2="56085"/>
                        <a14:foregroundMark x1="26463" y1="56085" x2="25854" y2="56173"/>
                        <a14:foregroundMark x1="16707" y1="35538" x2="16707" y2="44004"/>
                        <a14:foregroundMark x1="16707" y1="44004" x2="16707" y2="43474"/>
                        <a14:foregroundMark x1="16341" y1="30247" x2="20854" y2="39153"/>
                        <a14:foregroundMark x1="20854" y1="39153" x2="22195" y2="35979"/>
                        <a14:foregroundMark x1="23293" y1="27690" x2="28049" y2="39506"/>
                        <a14:foregroundMark x1="28049" y1="39506" x2="28537" y2="38713"/>
                        <a14:foregroundMark x1="29634" y1="25485" x2="41707" y2="41799"/>
                        <a14:foregroundMark x1="41707" y1="41799" x2="48415" y2="37125"/>
                        <a14:foregroundMark x1="49146" y1="26367" x2="54024" y2="39153"/>
                        <a14:foregroundMark x1="54024" y1="39153" x2="55732" y2="37125"/>
                        <a14:foregroundMark x1="51341" y1="23633" x2="53902" y2="32187"/>
                        <a14:foregroundMark x1="53902" y1="32187" x2="55366" y2="32540"/>
                        <a14:foregroundMark x1="45610" y1="20194" x2="52439" y2="23986"/>
                        <a14:foregroundMark x1="50000" y1="17901" x2="52927" y2="23810"/>
                        <a14:foregroundMark x1="36341" y1="15608" x2="49146" y2="15432"/>
                        <a14:foregroundMark x1="49146" y1="15432" x2="49390" y2="15344"/>
                        <a14:foregroundMark x1="45488" y1="16226" x2="55366" y2="16931"/>
                        <a14:foregroundMark x1="39512" y1="13316" x2="39878" y2="25838"/>
                        <a14:foregroundMark x1="41707" y1="12875" x2="46829" y2="36949"/>
                        <a14:foregroundMark x1="46829" y1="36949" x2="47073" y2="35538"/>
                        <a14:foregroundMark x1="45854" y1="17019" x2="51098" y2="39506"/>
                        <a14:foregroundMark x1="51098" y1="39506" x2="51951" y2="37566"/>
                        <a14:foregroundMark x1="61341" y1="32275" x2="71098" y2="40123"/>
                        <a14:foregroundMark x1="71098" y1="40123" x2="75366" y2="39242"/>
                        <a14:foregroundMark x1="71463" y1="23369" x2="77561" y2="37478"/>
                        <a14:foregroundMark x1="77561" y1="37478" x2="76707" y2="36155"/>
                        <a14:foregroundMark x1="68780" y1="23810" x2="71829" y2="38007"/>
                        <a14:foregroundMark x1="57683" y1="18166" x2="57683" y2="34127"/>
                        <a14:foregroundMark x1="57683" y1="34127" x2="57683" y2="33510"/>
                        <a14:foregroundMark x1="57683" y1="25838" x2="63049" y2="55291"/>
                        <a14:foregroundMark x1="63049" y1="55291" x2="62927" y2="51940"/>
                        <a14:foregroundMark x1="58293" y1="36155" x2="65854" y2="70723"/>
                        <a14:foregroundMark x1="65854" y1="70723" x2="65122" y2="71958"/>
                        <a14:foregroundMark x1="60366" y1="65256" x2="57439" y2="83686"/>
                        <a14:foregroundMark x1="57439" y1="83686" x2="55000" y2="84039"/>
                        <a14:foregroundMark x1="55000" y1="65079" x2="53293" y2="76984"/>
                        <a14:foregroundMark x1="53293" y1="76984" x2="52927" y2="73280"/>
                        <a14:foregroundMark x1="52561" y1="61817" x2="47073" y2="73457"/>
                        <a14:foregroundMark x1="47073" y1="73457" x2="45000" y2="72663"/>
                        <a14:foregroundMark x1="42073" y1="64374" x2="39390" y2="75132"/>
                        <a14:foregroundMark x1="39390" y1="75132" x2="38659" y2="73280"/>
                        <a14:foregroundMark x1="36707" y1="66490" x2="35366" y2="76367"/>
                        <a14:foregroundMark x1="35366" y1="76367" x2="35366" y2="73810"/>
                        <a14:foregroundMark x1="34878" y1="60317" x2="31585" y2="71781"/>
                        <a14:foregroundMark x1="31585" y1="71781" x2="31341" y2="70811"/>
                        <a14:foregroundMark x1="30366" y1="61464" x2="29512" y2="76984"/>
                        <a14:foregroundMark x1="29512" y1="76984" x2="30000" y2="75838"/>
                        <a14:foregroundMark x1="31707" y1="69665" x2="31951" y2="73104"/>
                        <a14:foregroundMark x1="35122" y1="63228" x2="37073" y2="73810"/>
                        <a14:foregroundMark x1="37073" y1="73810" x2="37927" y2="72840"/>
                        <a14:foregroundMark x1="36707" y1="62963" x2="48293" y2="68078"/>
                        <a14:foregroundMark x1="48293" y1="68078" x2="48415" y2="67372"/>
                        <a14:foregroundMark x1="37317" y1="58466" x2="44390" y2="59083"/>
                        <a14:foregroundMark x1="37073" y1="62787" x2="43659" y2="61640"/>
                        <a14:foregroundMark x1="36341" y1="58466" x2="47805" y2="60758"/>
                        <a14:foregroundMark x1="47805" y1="60758" x2="48415" y2="60670"/>
                        <a14:foregroundMark x1="52927" y1="62610" x2="58902" y2="69136"/>
                        <a14:foregroundMark x1="58902" y1="69136" x2="59146" y2="68959"/>
                        <a14:foregroundMark x1="61707" y1="63404" x2="66463" y2="72222"/>
                        <a14:foregroundMark x1="66463" y1="72222" x2="66463" y2="70988"/>
                        <a14:foregroundMark x1="67805" y1="65344" x2="67805" y2="68783"/>
                        <a14:foregroundMark x1="67439" y1="61464" x2="66707" y2="71869"/>
                        <a14:foregroundMark x1="66707" y1="71869" x2="66707" y2="69577"/>
                        <a14:foregroundMark x1="66463" y1="58201" x2="64268" y2="71605"/>
                        <a14:foregroundMark x1="64268" y1="71605" x2="59512" y2="74427"/>
                        <a14:foregroundMark x1="51585" y1="73016" x2="44756" y2="79453"/>
                        <a14:foregroundMark x1="44756" y1="79453" x2="44634" y2="79453"/>
                        <a14:foregroundMark x1="44878" y1="80688" x2="47073" y2="82011"/>
                        <a14:foregroundMark x1="42683" y1="78748" x2="59878" y2="79718"/>
                        <a14:foregroundMark x1="59512" y1="79894" x2="63293" y2="75838"/>
                        <a14:foregroundMark x1="56707" y1="73545" x2="66585" y2="72663"/>
                        <a14:foregroundMark x1="66585" y1="72663" x2="67195" y2="72134"/>
                        <a14:foregroundMark x1="68049" y1="71517" x2="66707" y2="71958"/>
                        <a14:foregroundMark x1="30366" y1="66843" x2="27561" y2="66049"/>
                        <a14:foregroundMark x1="23780" y1="56878" x2="21098" y2="64550"/>
                        <a14:foregroundMark x1="21098" y1="64550" x2="21098" y2="64374"/>
                        <a14:foregroundMark x1="20610" y1="61640" x2="20610" y2="63668"/>
                        <a14:foregroundMark x1="22805" y1="59612" x2="23780" y2="64638"/>
                        <a14:foregroundMark x1="23659" y1="62257" x2="23049" y2="63933"/>
                        <a14:foregroundMark x1="22195" y1="61111" x2="22805" y2="64903"/>
                        <a14:foregroundMark x1="20488" y1="61376" x2="20610" y2="64109"/>
                        <a14:foregroundMark x1="19024" y1="61111" x2="19024" y2="63404"/>
                        <a14:foregroundMark x1="17927" y1="61376" x2="18902" y2="64815"/>
                        <a14:foregroundMark x1="18049" y1="62257" x2="18902" y2="65256"/>
                        <a14:foregroundMark x1="17683" y1="62610" x2="19512" y2="64815"/>
                        <a14:foregroundMark x1="9512" y1="59524" x2="9512" y2="59524"/>
                        <a14:foregroundMark x1="8415" y1="59612" x2="8415" y2="59612"/>
                        <a14:foregroundMark x1="28415" y1="60229" x2="30000" y2="69577"/>
                        <a14:foregroundMark x1="30000" y1="69577" x2="30000" y2="69577"/>
                        <a14:foregroundMark x1="22073" y1="56614" x2="22317" y2="67549"/>
                        <a14:foregroundMark x1="22317" y1="67549" x2="23415" y2="69665"/>
                        <a14:foregroundMark x1="28415" y1="90917" x2="31585" y2="94621"/>
                        <a14:foregroundMark x1="21098" y1="92504" x2="31585" y2="92945"/>
                        <a14:foregroundMark x1="21829" y1="93210" x2="29024" y2="93739"/>
                        <a14:foregroundMark x1="20854" y1="94092" x2="26829" y2="95062"/>
                        <a14:foregroundMark x1="34878" y1="94092" x2="34878" y2="94092"/>
                        <a14:foregroundMark x1="35732" y1="91887" x2="36951" y2="91887"/>
                        <a14:foregroundMark x1="37073" y1="91358" x2="38049" y2="92328"/>
                        <a14:foregroundMark x1="39512" y1="90476" x2="40488" y2="93210"/>
                        <a14:foregroundMark x1="40854" y1="89330" x2="41098" y2="91182"/>
                        <a14:foregroundMark x1="20854" y1="92152" x2="20854" y2="92152"/>
                        <a14:foregroundMark x1="17683" y1="92593" x2="18415" y2="93298"/>
                        <a14:foregroundMark x1="17073" y1="93298" x2="17683" y2="93474"/>
                        <a14:foregroundMark x1="59878" y1="37566" x2="61098" y2="45326"/>
                        <a14:foregroundMark x1="61098" y1="45326" x2="61707" y2="45855"/>
                        <a14:foregroundMark x1="63537" y1="38713" x2="65000" y2="46914"/>
                        <a14:foregroundMark x1="65000" y1="46914" x2="66220" y2="48854"/>
                        <a14:foregroundMark x1="68415" y1="40829" x2="68293" y2="48148"/>
                        <a14:foregroundMark x1="68293" y1="48148" x2="68293" y2="46561"/>
                        <a14:foregroundMark x1="68293" y1="36596" x2="66707" y2="40564"/>
                        <a14:foregroundMark x1="68415" y1="18519" x2="69146" y2="26014"/>
                        <a14:foregroundMark x1="69146" y1="26014" x2="68780" y2="27072"/>
                        <a14:foregroundMark x1="61463" y1="16667" x2="60732" y2="19489"/>
                        <a14:foregroundMark x1="47073" y1="11640" x2="44268" y2="16226"/>
                        <a14:foregroundMark x1="46585" y1="12875" x2="58780" y2="13316"/>
                        <a14:foregroundMark x1="51951" y1="10053" x2="59756" y2="12346"/>
                        <a14:foregroundMark x1="56951" y1="10582" x2="65122" y2="20899"/>
                        <a14:foregroundMark x1="61707" y1="16667" x2="72561" y2="32716"/>
                        <a14:foregroundMark x1="72561" y1="32716" x2="72195" y2="32716"/>
                        <a14:foregroundMark x1="66707" y1="22487" x2="73171" y2="35097"/>
                        <a14:foregroundMark x1="73171" y1="35097" x2="71463" y2="34303"/>
                        <a14:foregroundMark x1="62317" y1="24339" x2="63659" y2="39242"/>
                        <a14:foregroundMark x1="63659" y1="29982" x2="69878" y2="39506"/>
                        <a14:foregroundMark x1="69878" y1="39506" x2="70610" y2="38889"/>
                        <a14:foregroundMark x1="73537" y1="34303" x2="76585" y2="45062"/>
                        <a14:foregroundMark x1="73537" y1="37831" x2="76220" y2="43122"/>
                        <a14:foregroundMark x1="88293" y1="37390" x2="87927" y2="42416"/>
                        <a14:foregroundMark x1="84146" y1="38007" x2="81829" y2="44797"/>
                        <a14:foregroundMark x1="81829" y1="44797" x2="81707" y2="43739"/>
                        <a14:foregroundMark x1="82317" y1="40388" x2="83902" y2="43563"/>
                        <a14:foregroundMark x1="85732" y1="41270" x2="86707" y2="43739"/>
                        <a14:foregroundMark x1="90244" y1="39418" x2="91829" y2="41975"/>
                        <a14:foregroundMark x1="90488" y1="36861" x2="89634" y2="39153"/>
                        <a14:foregroundMark x1="29024" y1="28836" x2="25976" y2="38889"/>
                        <a14:foregroundMark x1="25854" y1="25397" x2="30732" y2="27954"/>
                        <a14:foregroundMark x1="30976" y1="21076" x2="29756" y2="32540"/>
                        <a14:foregroundMark x1="26463" y1="22840" x2="23659" y2="27954"/>
                        <a14:foregroundMark x1="22805" y1="21958" x2="19268" y2="28219"/>
                        <a14:foregroundMark x1="19268" y1="24956" x2="16829" y2="28660"/>
                        <a14:foregroundMark x1="10366" y1="29718" x2="7927" y2="34127"/>
                        <a14:foregroundMark x1="7317" y1="33157" x2="6341" y2="36949"/>
                        <a14:foregroundMark x1="6341" y1="32011" x2="7561" y2="35009"/>
                        <a14:foregroundMark x1="14878" y1="35273" x2="24268" y2="51940"/>
                        <a14:foregroundMark x1="25610" y1="43034" x2="30244" y2="50882"/>
                        <a14:foregroundMark x1="30244" y1="50882" x2="30000" y2="50353"/>
                        <a14:foregroundMark x1="64512" y1="20635" x2="77561" y2="30247"/>
                        <a14:foregroundMark x1="77561" y1="24339" x2="80122" y2="33422"/>
                        <a14:foregroundMark x1="80122" y1="33422" x2="80122" y2="32099"/>
                        <a14:foregroundMark x1="72805" y1="24250" x2="73049" y2="29718"/>
                        <a14:foregroundMark x1="65122" y1="16314" x2="66463" y2="22046"/>
                        <a14:foregroundMark x1="57195" y1="15520" x2="69634" y2="19753"/>
                        <a14:foregroundMark x1="70854" y1="19753" x2="74634" y2="24956"/>
                        <a14:foregroundMark x1="49390" y1="4056" x2="52561" y2="6878"/>
                        <a14:foregroundMark x1="62317" y1="93210" x2="68659" y2="93651"/>
                        <a14:foregroundMark x1="52195" y1="92504" x2="63293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5703" y="4974219"/>
            <a:ext cx="1335742" cy="188378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AFC5C08-3C0D-43B4-ADE9-692BE1AF779B}"/>
              </a:ext>
            </a:extLst>
          </p:cNvPr>
          <p:cNvSpPr txBox="1"/>
          <p:nvPr/>
        </p:nvSpPr>
        <p:spPr>
          <a:xfrm>
            <a:off x="14176675" y="-769091"/>
            <a:ext cx="7662911" cy="646986"/>
          </a:xfrm>
          <a:prstGeom prst="roundRect">
            <a:avLst/>
          </a:prstGeom>
          <a:solidFill>
            <a:schemeClr val="bg1">
              <a:alpha val="78000"/>
            </a:scheme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2 – 3 từ ngữ chỉ đặc điểm có tiếng: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7F381-0F0F-4C05-A42C-2A9990027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415" y="1827234"/>
            <a:ext cx="2511692" cy="4631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ADDDBC-D13F-421C-A283-C8ACF05AF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339" y="1827234"/>
            <a:ext cx="2695575" cy="4591050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DD6B68-7651-4520-B25E-450B4CA071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58" y="4022747"/>
            <a:ext cx="2886852" cy="302803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DA4B19E-309B-42F5-8B9B-2951E10721D4}"/>
              </a:ext>
            </a:extLst>
          </p:cNvPr>
          <p:cNvSpPr/>
          <p:nvPr/>
        </p:nvSpPr>
        <p:spPr>
          <a:xfrm>
            <a:off x="2026782" y="3220287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BF88C6E-9F38-4885-A6AA-421353861C10}"/>
              </a:ext>
            </a:extLst>
          </p:cNvPr>
          <p:cNvSpPr/>
          <p:nvPr/>
        </p:nvSpPr>
        <p:spPr>
          <a:xfrm>
            <a:off x="431742" y="2289824"/>
            <a:ext cx="4772884" cy="1632030"/>
          </a:xfrm>
          <a:custGeom>
            <a:avLst/>
            <a:gdLst>
              <a:gd name="csX0" fmla="*/ 0 w 4772884"/>
              <a:gd name="csY0" fmla="*/ 190980 h 1632030"/>
              <a:gd name="csX1" fmla="*/ 190980 w 4772884"/>
              <a:gd name="csY1" fmla="*/ 0 h 1632030"/>
              <a:gd name="csX2" fmla="*/ 4581904 w 4772884"/>
              <a:gd name="csY2" fmla="*/ 0 h 1632030"/>
              <a:gd name="csX3" fmla="*/ 4772884 w 4772884"/>
              <a:gd name="csY3" fmla="*/ 190980 h 1632030"/>
              <a:gd name="csX4" fmla="*/ 4772884 w 4772884"/>
              <a:gd name="csY4" fmla="*/ 1441050 h 1632030"/>
              <a:gd name="csX5" fmla="*/ 4581904 w 4772884"/>
              <a:gd name="csY5" fmla="*/ 1632030 h 1632030"/>
              <a:gd name="csX6" fmla="*/ 190980 w 4772884"/>
              <a:gd name="csY6" fmla="*/ 1632030 h 1632030"/>
              <a:gd name="csX7" fmla="*/ 0 w 4772884"/>
              <a:gd name="csY7" fmla="*/ 1441050 h 1632030"/>
              <a:gd name="csX8" fmla="*/ 0 w 477288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xmlns="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138ED66-DC52-4219-88F3-A982FC78CD60}"/>
              </a:ext>
            </a:extLst>
          </p:cNvPr>
          <p:cNvSpPr/>
          <p:nvPr/>
        </p:nvSpPr>
        <p:spPr>
          <a:xfrm>
            <a:off x="480637" y="2261004"/>
            <a:ext cx="4772884" cy="1632030"/>
          </a:xfrm>
          <a:custGeom>
            <a:avLst/>
            <a:gdLst>
              <a:gd name="csX0" fmla="*/ 0 w 4772884"/>
              <a:gd name="csY0" fmla="*/ 190980 h 1632030"/>
              <a:gd name="csX1" fmla="*/ 190980 w 4772884"/>
              <a:gd name="csY1" fmla="*/ 0 h 1632030"/>
              <a:gd name="csX2" fmla="*/ 4581904 w 4772884"/>
              <a:gd name="csY2" fmla="*/ 0 h 1632030"/>
              <a:gd name="csX3" fmla="*/ 4772884 w 4772884"/>
              <a:gd name="csY3" fmla="*/ 190980 h 1632030"/>
              <a:gd name="csX4" fmla="*/ 4772884 w 4772884"/>
              <a:gd name="csY4" fmla="*/ 1441050 h 1632030"/>
              <a:gd name="csX5" fmla="*/ 4581904 w 4772884"/>
              <a:gd name="csY5" fmla="*/ 1632030 h 1632030"/>
              <a:gd name="csX6" fmla="*/ 190980 w 4772884"/>
              <a:gd name="csY6" fmla="*/ 1632030 h 1632030"/>
              <a:gd name="csX7" fmla="*/ 0 w 4772884"/>
              <a:gd name="csY7" fmla="*/ 1441050 h 1632030"/>
              <a:gd name="csX8" fmla="*/ 0 w 477288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xmlns="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 animBg="1"/>
          <p:bldP spid="19" grpId="0" animBg="1"/>
          <p:bldP spid="36" grpId="0" animBg="1"/>
          <p:bldP spid="38" grpId="0" animBg="1"/>
          <p:bldP spid="38" grpId="1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 animBg="1"/>
          <p:bldP spid="19" grpId="0" animBg="1"/>
          <p:bldP spid="36" grpId="0" animBg="1"/>
          <p:bldP spid="38" grpId="0" animBg="1"/>
          <p:bldP spid="38" grpId="1" animBg="1"/>
          <p:bldP spid="4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12213834" y="431865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4767951" y="7192289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613" b="99265" l="10000" r="90000">
                              <a14:foregroundMark x1="50781" y1="77819" x2="50781" y2="77819"/>
                              <a14:foregroundMark x1="48594" y1="77206" x2="48594" y2="77206"/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51875" y1="76593" x2="51875" y2="76593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backgroundMark x1="57471" y1="98897" x2="58210" y2="98897"/>
                              <a14:backgroundMark x1="57190" y1="99265" x2="57656" y2="992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53"/>
                <a:stretch/>
              </p:blipFill>
              <p:spPr>
                <a:xfrm>
                  <a:off x="5926430" y="5154033"/>
                  <a:ext cx="5378824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97106" y="4964979"/>
                  <a:ext cx="443346" cy="539265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856173" y="1849964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76" b="95455" l="8901" r="91099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69964" y="3530278"/>
              <a:ext cx="1081523" cy="125027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32BCE25-2AAF-4ECF-9E0E-CE82AF8FBC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3241681" y="6426135"/>
            <a:ext cx="1346579" cy="14267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A9933-530C-4B78-B5A6-476C286FF28E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739AB9-CC74-41AD-B50A-444865C43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208F93-B8DC-4476-AC2A-85DC8BDCA770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Rounded Rectangle 2">
            <a:extLst>
              <a:ext uri="{FF2B5EF4-FFF2-40B4-BE49-F238E27FC236}">
                <a16:creationId xmlns:a16="http://schemas.microsoft.com/office/drawing/2014/main" id="{5971F231-4D68-4EB2-A021-A9E754B2355A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5F201-63D8-41EA-BD85-704A9F61C990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1E5271D-051F-4AC2-96A0-A84E7E9D9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CE75BC-F145-4E21-B886-25362C16C39D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F76250DA-F10C-45A9-8635-62A141CE322F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lương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thực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41C94A-D545-403E-9DB9-3F03DA0320A4}"/>
              </a:ext>
            </a:extLst>
          </p:cNvPr>
          <p:cNvGrpSpPr/>
          <p:nvPr/>
        </p:nvGrpSpPr>
        <p:grpSpPr>
          <a:xfrm>
            <a:off x="8519007" y="981566"/>
            <a:ext cx="2660936" cy="1039387"/>
            <a:chOff x="4795736" y="5155162"/>
            <a:chExt cx="1408892" cy="54593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F3D57DE-37B8-49F7-A1C4-A939F82BFB33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xmlns="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A3B661-42EF-4344-B48F-98EFCE5C9F05}"/>
                </a:ext>
              </a:extLst>
            </p:cNvPr>
            <p:cNvSpPr txBox="1"/>
            <p:nvPr/>
          </p:nvSpPr>
          <p:spPr>
            <a:xfrm>
              <a:off x="4882041" y="5258387"/>
              <a:ext cx="1309249" cy="33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quả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157E0E30-1827-4DAF-A45F-8A9EAAE23E6A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0AE6AFEE-1EC7-4FD4-AB74-00275987AA25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2">
            <a:extLst>
              <a:ext uri="{FF2B5EF4-FFF2-40B4-BE49-F238E27FC236}">
                <a16:creationId xmlns:a16="http://schemas.microsoft.com/office/drawing/2014/main" id="{DD9A2BC0-3738-4915-8CBC-C7CA51C8BF71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Khoai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2">
            <a:extLst>
              <a:ext uri="{FF2B5EF4-FFF2-40B4-BE49-F238E27FC236}">
                <a16:creationId xmlns:a16="http://schemas.microsoft.com/office/drawing/2014/main" id="{10B24534-9EA3-4DE1-9805-9292752BC280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2">
            <a:extLst>
              <a:ext uri="{FF2B5EF4-FFF2-40B4-BE49-F238E27FC236}">
                <a16:creationId xmlns:a16="http://schemas.microsoft.com/office/drawing/2014/main" id="{B41D35D4-6A10-440C-A7AC-209FC785CF00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2">
            <a:extLst>
              <a:ext uri="{FF2B5EF4-FFF2-40B4-BE49-F238E27FC236}">
                <a16:creationId xmlns:a16="http://schemas.microsoft.com/office/drawing/2014/main" id="{1F336B3D-190B-4CA8-B78B-17D9450A6F5F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2">
            <a:extLst>
              <a:ext uri="{FF2B5EF4-FFF2-40B4-BE49-F238E27FC236}">
                <a16:creationId xmlns:a16="http://schemas.microsoft.com/office/drawing/2014/main" id="{551373EE-DB76-4DFB-A810-A7F80B05A1A5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2">
            <a:extLst>
              <a:ext uri="{FF2B5EF4-FFF2-40B4-BE49-F238E27FC236}">
                <a16:creationId xmlns:a16="http://schemas.microsoft.com/office/drawing/2014/main" id="{F22FB131-9918-4865-8DAA-9E20398C65FB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9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9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164080" y="5392907"/>
            <a:ext cx="3554602" cy="11755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outdoor, cassava, fries, plant&#10;&#10;Description automatically generated">
            <a:extLst>
              <a:ext uri="{FF2B5EF4-FFF2-40B4-BE49-F238E27FC236}">
                <a16:creationId xmlns:a16="http://schemas.microsoft.com/office/drawing/2014/main" id="{16999A8B-8218-44E1-A108-4F52414C4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82" y="2975610"/>
            <a:ext cx="613664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455524" y="5402481"/>
            <a:ext cx="3250058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A bunch of apples on a tree&#10;&#10;Description automatically generated with medium confidence">
            <a:extLst>
              <a:ext uri="{FF2B5EF4-FFF2-40B4-BE49-F238E27FC236}">
                <a16:creationId xmlns:a16="http://schemas.microsoft.com/office/drawing/2014/main" id="{915AF50A-FDD1-4C90-815B-E095DD1F8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817082"/>
            <a:ext cx="6191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khê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1890445" y="5138662"/>
            <a:ext cx="3453732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25004" y="671066"/>
            <a:ext cx="10759440" cy="1498143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 là cây ăn quả hay cây lương thực?</a:t>
            </a:r>
          </a:p>
        </p:txBody>
      </p:sp>
      <p:pic>
        <p:nvPicPr>
          <p:cNvPr id="3" name="Picture 2" descr="A field of wheat&#10;&#10;Description automatically generated with medium confidence">
            <a:extLst>
              <a:ext uri="{FF2B5EF4-FFF2-40B4-BE49-F238E27FC236}">
                <a16:creationId xmlns:a16="http://schemas.microsoft.com/office/drawing/2014/main" id="{CF1D64BD-7811-429D-8EE7-6759C7A67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03" y="3248833"/>
            <a:ext cx="6416297" cy="36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280</Words>
  <Application>Microsoft Office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AmpleSoft Bold</vt:lpstr>
      <vt:lpstr>Arial</vt:lpstr>
      <vt:lpstr>Calibri</vt:lpstr>
      <vt:lpstr>Calibri Light</vt:lpstr>
      <vt:lpstr>Cambria</vt:lpstr>
      <vt:lpstr>iCiel Cadena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44</cp:revision>
  <dcterms:created xsi:type="dcterms:W3CDTF">2022-01-09T09:29:37Z</dcterms:created>
  <dcterms:modified xsi:type="dcterms:W3CDTF">2026-01-27T07:50:52Z</dcterms:modified>
</cp:coreProperties>
</file>