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27" r:id="rId3"/>
    <p:sldMasterId id="2147483739" r:id="rId4"/>
  </p:sldMasterIdLst>
  <p:notesMasterIdLst>
    <p:notesMasterId r:id="rId21"/>
  </p:notesMasterIdLst>
  <p:sldIdLst>
    <p:sldId id="257" r:id="rId5"/>
    <p:sldId id="344" r:id="rId6"/>
    <p:sldId id="345" r:id="rId7"/>
    <p:sldId id="346" r:id="rId8"/>
    <p:sldId id="347" r:id="rId9"/>
    <p:sldId id="348" r:id="rId10"/>
    <p:sldId id="2631" r:id="rId11"/>
    <p:sldId id="298" r:id="rId12"/>
    <p:sldId id="11614" r:id="rId13"/>
    <p:sldId id="11615" r:id="rId14"/>
    <p:sldId id="11616" r:id="rId15"/>
    <p:sldId id="2901" r:id="rId16"/>
    <p:sldId id="2890" r:id="rId17"/>
    <p:sldId id="11618" r:id="rId18"/>
    <p:sldId id="11612" r:id="rId19"/>
    <p:sldId id="116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33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4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52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5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6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17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7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64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54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1" y="4319667"/>
            <a:ext cx="3657600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800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1" y="3247533"/>
            <a:ext cx="79216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3264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669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192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71625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67054" y="684664"/>
            <a:ext cx="2976099" cy="12629098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76623" y="365408"/>
            <a:ext cx="489715" cy="511220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812087" y="2946228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1775" y="5973988"/>
            <a:ext cx="489727" cy="512387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1716" y="282356"/>
            <a:ext cx="430008" cy="420708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33631" y="6325774"/>
            <a:ext cx="430013" cy="419404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88111" y="7471886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30365" y="67769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2553" y="3270395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85165" y="58828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42364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7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4.emf"/><Relationship Id="rId4" Type="http://schemas.openxmlformats.org/officeDocument/2006/relationships/theme" Target="../theme/theme1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svg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22" Type="http://schemas.openxmlformats.org/officeDocument/2006/relationships/image" Target="../media/image8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64B4B2-C6F0-EDB1-5E88-866D7C328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-1"/>
            <a:ext cx="12192000" cy="687185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4C02D9-2192-3E7D-8CFF-2AB45A3D6C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98143" y="1976280"/>
            <a:ext cx="2854263" cy="16278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FF8765-7D62-B352-4055-7D21FC3D365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99876" y="4450840"/>
            <a:ext cx="2638783" cy="1785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AD5B3-5FCE-E1B6-9583-6A4A36AD065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668807" y="571957"/>
            <a:ext cx="805462" cy="805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9DC162-D1D1-D7AB-3C62-A8662310786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912585" y="5440414"/>
            <a:ext cx="805462" cy="805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EE6288-33C9-452A-2B96-FAE2843CCE3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071538" y="5772857"/>
            <a:ext cx="583493" cy="5834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3E7C89-AD7D-2730-591D-EF552363589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078282" y="972444"/>
            <a:ext cx="583493" cy="58349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C7EF8F-4B6F-BF52-5873-F5651CF8B34D}"/>
              </a:ext>
            </a:extLst>
          </p:cNvPr>
          <p:cNvSpPr/>
          <p:nvPr userDrawn="1"/>
        </p:nvSpPr>
        <p:spPr>
          <a:xfrm>
            <a:off x="496957" y="248477"/>
            <a:ext cx="11280913" cy="6341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8C6706A-A7DD-DD57-D8D6-5AAB52D7FE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0" y="-558276"/>
            <a:ext cx="834887" cy="23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A9742F5-D9E7-EAD1-A3D3-2059E431865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0" y="-1"/>
            <a:ext cx="12192000" cy="687185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EC60425-E8A6-AC42-3E44-9373E9E6E03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498143" y="1976280"/>
            <a:ext cx="2854263" cy="16278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2A51DC-66F9-1515-0A31-73CF147AA26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599876" y="4450840"/>
            <a:ext cx="2638783" cy="17858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B7CADF-B41A-8E10-6970-D6052F366B0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668807" y="571957"/>
            <a:ext cx="805462" cy="8054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A12935-A92F-4CDC-8B94-9F8C023D057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912585" y="5440414"/>
            <a:ext cx="805462" cy="8054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93D689-56DF-EBCC-B244-3BFF8E6014D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071538" y="5772857"/>
            <a:ext cx="583493" cy="5834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7FBD51-9B91-4D7B-B5C6-B39872E7DF5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078282" y="972444"/>
            <a:ext cx="583493" cy="583493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84BEB6F-5D6F-7221-A89F-A2F4CBDD4132}"/>
              </a:ext>
            </a:extLst>
          </p:cNvPr>
          <p:cNvSpPr/>
          <p:nvPr userDrawn="1"/>
        </p:nvSpPr>
        <p:spPr>
          <a:xfrm>
            <a:off x="496957" y="248477"/>
            <a:ext cx="11280913" cy="6341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0043A7B-3E91-80F5-D03F-DC589C46AE0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0" y="-558276"/>
            <a:ext cx="834887" cy="23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F18FAC-A094-D082-2FC6-B23D8C2BC53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774" y="0"/>
            <a:ext cx="1519561" cy="15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6658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4.wdp"/><Relationship Id="rId7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32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45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8.wdp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1BAA20-6EE1-73D8-E9EE-6729ADFB9B9B}"/>
              </a:ext>
            </a:extLst>
          </p:cNvPr>
          <p:cNvSpPr/>
          <p:nvPr/>
        </p:nvSpPr>
        <p:spPr>
          <a:xfrm>
            <a:off x="472440" y="396240"/>
            <a:ext cx="11414760" cy="61264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B6F46584-BA0F-40E5-6FC3-FA1952B080B0}"/>
              </a:ext>
            </a:extLst>
          </p:cNvPr>
          <p:cNvSpPr/>
          <p:nvPr/>
        </p:nvSpPr>
        <p:spPr>
          <a:xfrm>
            <a:off x="7094632" y="1054969"/>
            <a:ext cx="4344911" cy="1139099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+ 5 = 10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68D74D-1FE9-98D1-79C8-3DDE5BFF5C19}"/>
              </a:ext>
            </a:extLst>
          </p:cNvPr>
          <p:cNvCxnSpPr/>
          <p:nvPr/>
        </p:nvCxnSpPr>
        <p:spPr>
          <a:xfrm>
            <a:off x="9113722" y="2194068"/>
            <a:ext cx="0" cy="95006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12BF6019-E702-BA2C-3D5B-EC1A40D85AA5}"/>
              </a:ext>
            </a:extLst>
          </p:cNvPr>
          <p:cNvSpPr/>
          <p:nvPr/>
        </p:nvSpPr>
        <p:spPr>
          <a:xfrm>
            <a:off x="7404451" y="3144135"/>
            <a:ext cx="3725272" cy="118042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x 2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5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61AC5-320D-382E-8343-C165D5844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92" y="4822688"/>
            <a:ext cx="3018458" cy="2542191"/>
          </a:xfrm>
          <a:prstGeom prst="rect">
            <a:avLst/>
          </a:prstGeom>
        </p:spPr>
      </p:pic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7545C960-7DB9-65EC-BB95-0C27B52DBD71}"/>
              </a:ext>
            </a:extLst>
          </p:cNvPr>
          <p:cNvSpPr/>
          <p:nvPr/>
        </p:nvSpPr>
        <p:spPr>
          <a:xfrm>
            <a:off x="2263765" y="787379"/>
            <a:ext cx="4364047" cy="724073"/>
          </a:xfrm>
          <a:custGeom>
            <a:avLst/>
            <a:gdLst>
              <a:gd name="connsiteX0" fmla="*/ 0 w 4364035"/>
              <a:gd name="connsiteY0" fmla="*/ 120681 h 724073"/>
              <a:gd name="connsiteX1" fmla="*/ 120681 w 4364035"/>
              <a:gd name="connsiteY1" fmla="*/ 0 h 724073"/>
              <a:gd name="connsiteX2" fmla="*/ 4243354 w 4364035"/>
              <a:gd name="connsiteY2" fmla="*/ 0 h 724073"/>
              <a:gd name="connsiteX3" fmla="*/ 4364035 w 4364035"/>
              <a:gd name="connsiteY3" fmla="*/ 120681 h 724073"/>
              <a:gd name="connsiteX4" fmla="*/ 4364035 w 4364035"/>
              <a:gd name="connsiteY4" fmla="*/ 603392 h 724073"/>
              <a:gd name="connsiteX5" fmla="*/ 4243354 w 4364035"/>
              <a:gd name="connsiteY5" fmla="*/ 724073 h 724073"/>
              <a:gd name="connsiteX6" fmla="*/ 120681 w 4364035"/>
              <a:gd name="connsiteY6" fmla="*/ 724073 h 724073"/>
              <a:gd name="connsiteX7" fmla="*/ 0 w 4364035"/>
              <a:gd name="connsiteY7" fmla="*/ 603392 h 724073"/>
              <a:gd name="connsiteX8" fmla="*/ 0 w 4364035"/>
              <a:gd name="connsiteY8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4364047 w 4364047"/>
              <a:gd name="connsiteY4" fmla="*/ 6033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4047" h="724073">
                <a:moveTo>
                  <a:pt x="12" y="120681"/>
                </a:moveTo>
                <a:cubicBezTo>
                  <a:pt x="12" y="54031"/>
                  <a:pt x="54043" y="0"/>
                  <a:pt x="120693" y="0"/>
                </a:cubicBezTo>
                <a:lnTo>
                  <a:pt x="4243366" y="0"/>
                </a:lnTo>
                <a:cubicBezTo>
                  <a:pt x="4310016" y="0"/>
                  <a:pt x="4364047" y="54031"/>
                  <a:pt x="4364047" y="120681"/>
                </a:cubicBezTo>
                <a:cubicBezTo>
                  <a:pt x="4211647" y="251951"/>
                  <a:pt x="4211647" y="243522"/>
                  <a:pt x="3906847" y="514492"/>
                </a:cubicBezTo>
                <a:cubicBezTo>
                  <a:pt x="3906847" y="581142"/>
                  <a:pt x="4310016" y="724073"/>
                  <a:pt x="4243366" y="724073"/>
                </a:cubicBezTo>
                <a:lnTo>
                  <a:pt x="120693" y="724073"/>
                </a:lnTo>
                <a:cubicBezTo>
                  <a:pt x="54043" y="724073"/>
                  <a:pt x="12" y="670042"/>
                  <a:pt x="12" y="603392"/>
                </a:cubicBezTo>
                <a:cubicBezTo>
                  <a:pt x="-1576" y="535680"/>
                  <a:pt x="149235" y="493369"/>
                  <a:pt x="147647" y="425657"/>
                </a:cubicBezTo>
                <a:cubicBezTo>
                  <a:pt x="149235" y="332465"/>
                  <a:pt x="-1576" y="213873"/>
                  <a:pt x="12" y="120681"/>
                </a:cubicBezTo>
                <a:close/>
              </a:path>
            </a:pathLst>
          </a:custGeom>
          <a:solidFill>
            <a:srgbClr val="3CBE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FDD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Bảng nhân 5</a:t>
            </a:r>
            <a:endParaRPr lang="en-US" sz="4800" dirty="0">
              <a:solidFill>
                <a:srgbClr val="FFFDD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EA17FB-50DE-FD88-E9C0-730CF3FCA342}"/>
              </a:ext>
            </a:extLst>
          </p:cNvPr>
          <p:cNvSpPr/>
          <p:nvPr/>
        </p:nvSpPr>
        <p:spPr>
          <a:xfrm>
            <a:off x="12814218" y="1074547"/>
            <a:ext cx="1509757" cy="15097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0F7299-B04F-965E-D6D2-09198E015DBC}"/>
              </a:ext>
            </a:extLst>
          </p:cNvPr>
          <p:cNvSpPr/>
          <p:nvPr/>
        </p:nvSpPr>
        <p:spPr>
          <a:xfrm>
            <a:off x="13006360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7DC351-8130-C40A-1900-016170233FE3}"/>
              </a:ext>
            </a:extLst>
          </p:cNvPr>
          <p:cNvSpPr/>
          <p:nvPr/>
        </p:nvSpPr>
        <p:spPr>
          <a:xfrm>
            <a:off x="13880946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C84E5E-5E21-ECFD-5018-E33ACFF94EC4}"/>
              </a:ext>
            </a:extLst>
          </p:cNvPr>
          <p:cNvSpPr/>
          <p:nvPr/>
        </p:nvSpPr>
        <p:spPr>
          <a:xfrm>
            <a:off x="13006360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9E5C47-7583-7572-4170-1EE478FAB291}"/>
              </a:ext>
            </a:extLst>
          </p:cNvPr>
          <p:cNvSpPr/>
          <p:nvPr/>
        </p:nvSpPr>
        <p:spPr>
          <a:xfrm>
            <a:off x="13880946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850F6E-42F8-769F-C6D1-36717CB5F98A}"/>
              </a:ext>
            </a:extLst>
          </p:cNvPr>
          <p:cNvSpPr/>
          <p:nvPr/>
        </p:nvSpPr>
        <p:spPr>
          <a:xfrm>
            <a:off x="13456392" y="1665921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EEAACA9A-1352-D02F-D8A1-1BF167AEF73E}"/>
              </a:ext>
            </a:extLst>
          </p:cNvPr>
          <p:cNvSpPr/>
          <p:nvPr/>
        </p:nvSpPr>
        <p:spPr>
          <a:xfrm>
            <a:off x="1653255" y="2227405"/>
            <a:ext cx="4038600" cy="3757588"/>
          </a:xfrm>
          <a:prstGeom prst="round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E792D3-3ADA-ECCC-0F27-B31BB7FAF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29" y="2372475"/>
            <a:ext cx="1530229" cy="15302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AB983C-FB79-624F-36AA-69EFD7A49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0" y="4106198"/>
            <a:ext cx="1530229" cy="1530229"/>
          </a:xfrm>
          <a:prstGeom prst="rect">
            <a:avLst/>
          </a:prstGeom>
        </p:spPr>
      </p:pic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DECE1744-2625-E2E9-12BC-AA1D55C649FC}"/>
              </a:ext>
            </a:extLst>
          </p:cNvPr>
          <p:cNvSpPr/>
          <p:nvPr/>
        </p:nvSpPr>
        <p:spPr>
          <a:xfrm>
            <a:off x="5847595" y="4871312"/>
            <a:ext cx="5988805" cy="1540277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nhân hai bằng mười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81DFF2-F4DD-9020-88D7-1716B3C5BB51}"/>
              </a:ext>
            </a:extLst>
          </p:cNvPr>
          <p:cNvSpPr/>
          <p:nvPr/>
        </p:nvSpPr>
        <p:spPr>
          <a:xfrm>
            <a:off x="472440" y="396240"/>
            <a:ext cx="11414760" cy="61264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C3822DE3-1B76-419D-D20A-3C29BA751DD0}"/>
              </a:ext>
            </a:extLst>
          </p:cNvPr>
          <p:cNvSpPr/>
          <p:nvPr/>
        </p:nvSpPr>
        <p:spPr>
          <a:xfrm>
            <a:off x="6776234" y="1054969"/>
            <a:ext cx="4962543" cy="1139099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+ 5 + 5 = 15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7F113E2-763C-0260-69CF-C711829E3EF2}"/>
              </a:ext>
            </a:extLst>
          </p:cNvPr>
          <p:cNvCxnSpPr/>
          <p:nvPr/>
        </p:nvCxnSpPr>
        <p:spPr>
          <a:xfrm>
            <a:off x="9113722" y="2194068"/>
            <a:ext cx="0" cy="95006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866D95BC-44DB-C3A1-A60B-00B34C99A2F9}"/>
              </a:ext>
            </a:extLst>
          </p:cNvPr>
          <p:cNvSpPr/>
          <p:nvPr/>
        </p:nvSpPr>
        <p:spPr>
          <a:xfrm>
            <a:off x="7404451" y="3144135"/>
            <a:ext cx="3725272" cy="118042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x 3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5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3E678AC0-13AC-EC5F-73C3-C46EB431A70F}"/>
              </a:ext>
            </a:extLst>
          </p:cNvPr>
          <p:cNvSpPr/>
          <p:nvPr/>
        </p:nvSpPr>
        <p:spPr>
          <a:xfrm>
            <a:off x="2263765" y="787379"/>
            <a:ext cx="4364047" cy="724073"/>
          </a:xfrm>
          <a:custGeom>
            <a:avLst/>
            <a:gdLst>
              <a:gd name="connsiteX0" fmla="*/ 0 w 4364035"/>
              <a:gd name="connsiteY0" fmla="*/ 120681 h 724073"/>
              <a:gd name="connsiteX1" fmla="*/ 120681 w 4364035"/>
              <a:gd name="connsiteY1" fmla="*/ 0 h 724073"/>
              <a:gd name="connsiteX2" fmla="*/ 4243354 w 4364035"/>
              <a:gd name="connsiteY2" fmla="*/ 0 h 724073"/>
              <a:gd name="connsiteX3" fmla="*/ 4364035 w 4364035"/>
              <a:gd name="connsiteY3" fmla="*/ 120681 h 724073"/>
              <a:gd name="connsiteX4" fmla="*/ 4364035 w 4364035"/>
              <a:gd name="connsiteY4" fmla="*/ 603392 h 724073"/>
              <a:gd name="connsiteX5" fmla="*/ 4243354 w 4364035"/>
              <a:gd name="connsiteY5" fmla="*/ 724073 h 724073"/>
              <a:gd name="connsiteX6" fmla="*/ 120681 w 4364035"/>
              <a:gd name="connsiteY6" fmla="*/ 724073 h 724073"/>
              <a:gd name="connsiteX7" fmla="*/ 0 w 4364035"/>
              <a:gd name="connsiteY7" fmla="*/ 603392 h 724073"/>
              <a:gd name="connsiteX8" fmla="*/ 0 w 4364035"/>
              <a:gd name="connsiteY8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4364047 w 4364047"/>
              <a:gd name="connsiteY4" fmla="*/ 6033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4047" h="724073">
                <a:moveTo>
                  <a:pt x="12" y="120681"/>
                </a:moveTo>
                <a:cubicBezTo>
                  <a:pt x="12" y="54031"/>
                  <a:pt x="54043" y="0"/>
                  <a:pt x="120693" y="0"/>
                </a:cubicBezTo>
                <a:lnTo>
                  <a:pt x="4243366" y="0"/>
                </a:lnTo>
                <a:cubicBezTo>
                  <a:pt x="4310016" y="0"/>
                  <a:pt x="4364047" y="54031"/>
                  <a:pt x="4364047" y="120681"/>
                </a:cubicBezTo>
                <a:cubicBezTo>
                  <a:pt x="4211647" y="251951"/>
                  <a:pt x="4211647" y="243522"/>
                  <a:pt x="3906847" y="514492"/>
                </a:cubicBezTo>
                <a:cubicBezTo>
                  <a:pt x="3906847" y="581142"/>
                  <a:pt x="4310016" y="724073"/>
                  <a:pt x="4243366" y="724073"/>
                </a:cubicBezTo>
                <a:lnTo>
                  <a:pt x="120693" y="724073"/>
                </a:lnTo>
                <a:cubicBezTo>
                  <a:pt x="54043" y="724073"/>
                  <a:pt x="12" y="670042"/>
                  <a:pt x="12" y="603392"/>
                </a:cubicBezTo>
                <a:cubicBezTo>
                  <a:pt x="-1576" y="535680"/>
                  <a:pt x="149235" y="493369"/>
                  <a:pt x="147647" y="425657"/>
                </a:cubicBezTo>
                <a:cubicBezTo>
                  <a:pt x="149235" y="332465"/>
                  <a:pt x="-1576" y="213873"/>
                  <a:pt x="12" y="120681"/>
                </a:cubicBezTo>
                <a:close/>
              </a:path>
            </a:pathLst>
          </a:custGeom>
          <a:solidFill>
            <a:srgbClr val="3CBE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FDD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Bảng nhân 5</a:t>
            </a:r>
            <a:endParaRPr lang="en-US" sz="4800" dirty="0">
              <a:solidFill>
                <a:srgbClr val="FFFDD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384665-C62C-C505-8464-59A085F1FED7}"/>
              </a:ext>
            </a:extLst>
          </p:cNvPr>
          <p:cNvSpPr/>
          <p:nvPr/>
        </p:nvSpPr>
        <p:spPr>
          <a:xfrm>
            <a:off x="12814218" y="1074547"/>
            <a:ext cx="1509757" cy="15097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0C99FF-9FD6-004A-8896-0136F22EF3E4}"/>
              </a:ext>
            </a:extLst>
          </p:cNvPr>
          <p:cNvSpPr/>
          <p:nvPr/>
        </p:nvSpPr>
        <p:spPr>
          <a:xfrm>
            <a:off x="13006360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93DA01-C05C-85D1-95AB-4232B93A5D62}"/>
              </a:ext>
            </a:extLst>
          </p:cNvPr>
          <p:cNvSpPr/>
          <p:nvPr/>
        </p:nvSpPr>
        <p:spPr>
          <a:xfrm>
            <a:off x="13880946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58295D-64A3-8C95-D216-0A63CD0F103A}"/>
              </a:ext>
            </a:extLst>
          </p:cNvPr>
          <p:cNvSpPr/>
          <p:nvPr/>
        </p:nvSpPr>
        <p:spPr>
          <a:xfrm>
            <a:off x="13006360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104919-587E-94A6-DBCD-0610B7BCB091}"/>
              </a:ext>
            </a:extLst>
          </p:cNvPr>
          <p:cNvSpPr/>
          <p:nvPr/>
        </p:nvSpPr>
        <p:spPr>
          <a:xfrm>
            <a:off x="13880946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1CDB80-DED5-7318-438A-85BB15D1F73F}"/>
              </a:ext>
            </a:extLst>
          </p:cNvPr>
          <p:cNvSpPr/>
          <p:nvPr/>
        </p:nvSpPr>
        <p:spPr>
          <a:xfrm>
            <a:off x="13456392" y="1665921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7493B420-7EC6-EA64-E95E-5E3D09019E91}"/>
              </a:ext>
            </a:extLst>
          </p:cNvPr>
          <p:cNvSpPr/>
          <p:nvPr/>
        </p:nvSpPr>
        <p:spPr>
          <a:xfrm>
            <a:off x="1653255" y="2227405"/>
            <a:ext cx="4038600" cy="3757588"/>
          </a:xfrm>
          <a:prstGeom prst="round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5C54F4-A89A-A7CC-301A-4B1235811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40" y="2441820"/>
            <a:ext cx="1530229" cy="15302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82EFA2-B723-62A7-7204-A31B65561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0" y="4106198"/>
            <a:ext cx="1530229" cy="1530229"/>
          </a:xfrm>
          <a:prstGeom prst="rect">
            <a:avLst/>
          </a:prstGeom>
        </p:spPr>
      </p:pic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37024766-3499-5237-8335-9BC0E481B9F0}"/>
              </a:ext>
            </a:extLst>
          </p:cNvPr>
          <p:cNvSpPr/>
          <p:nvPr/>
        </p:nvSpPr>
        <p:spPr>
          <a:xfrm>
            <a:off x="5847595" y="4871312"/>
            <a:ext cx="5988805" cy="1540277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nhân ba bằng mười lăm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F13391-E831-7D36-E683-44CEE110E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12" y="4106198"/>
            <a:ext cx="1530229" cy="1530229"/>
          </a:xfrm>
          <a:prstGeom prst="rect">
            <a:avLst/>
          </a:prstGeom>
        </p:spPr>
      </p:pic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BC62635C-1E9A-C0B3-EE46-2308BE44D1BC}"/>
              </a:ext>
            </a:extLst>
          </p:cNvPr>
          <p:cNvSpPr/>
          <p:nvPr/>
        </p:nvSpPr>
        <p:spPr>
          <a:xfrm>
            <a:off x="2255645" y="785407"/>
            <a:ext cx="4364047" cy="724073"/>
          </a:xfrm>
          <a:custGeom>
            <a:avLst/>
            <a:gdLst>
              <a:gd name="connsiteX0" fmla="*/ 0 w 4364035"/>
              <a:gd name="connsiteY0" fmla="*/ 120681 h 724073"/>
              <a:gd name="connsiteX1" fmla="*/ 120681 w 4364035"/>
              <a:gd name="connsiteY1" fmla="*/ 0 h 724073"/>
              <a:gd name="connsiteX2" fmla="*/ 4243354 w 4364035"/>
              <a:gd name="connsiteY2" fmla="*/ 0 h 724073"/>
              <a:gd name="connsiteX3" fmla="*/ 4364035 w 4364035"/>
              <a:gd name="connsiteY3" fmla="*/ 120681 h 724073"/>
              <a:gd name="connsiteX4" fmla="*/ 4364035 w 4364035"/>
              <a:gd name="connsiteY4" fmla="*/ 603392 h 724073"/>
              <a:gd name="connsiteX5" fmla="*/ 4243354 w 4364035"/>
              <a:gd name="connsiteY5" fmla="*/ 724073 h 724073"/>
              <a:gd name="connsiteX6" fmla="*/ 120681 w 4364035"/>
              <a:gd name="connsiteY6" fmla="*/ 724073 h 724073"/>
              <a:gd name="connsiteX7" fmla="*/ 0 w 4364035"/>
              <a:gd name="connsiteY7" fmla="*/ 603392 h 724073"/>
              <a:gd name="connsiteX8" fmla="*/ 0 w 4364035"/>
              <a:gd name="connsiteY8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4364047 w 4364047"/>
              <a:gd name="connsiteY4" fmla="*/ 6033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4047" h="724073">
                <a:moveTo>
                  <a:pt x="12" y="120681"/>
                </a:moveTo>
                <a:cubicBezTo>
                  <a:pt x="12" y="54031"/>
                  <a:pt x="54043" y="0"/>
                  <a:pt x="120693" y="0"/>
                </a:cubicBezTo>
                <a:lnTo>
                  <a:pt x="4243366" y="0"/>
                </a:lnTo>
                <a:cubicBezTo>
                  <a:pt x="4310016" y="0"/>
                  <a:pt x="4364047" y="54031"/>
                  <a:pt x="4364047" y="120681"/>
                </a:cubicBezTo>
                <a:cubicBezTo>
                  <a:pt x="4211647" y="251951"/>
                  <a:pt x="4211647" y="243522"/>
                  <a:pt x="3906847" y="514492"/>
                </a:cubicBezTo>
                <a:cubicBezTo>
                  <a:pt x="3906847" y="581142"/>
                  <a:pt x="4310016" y="724073"/>
                  <a:pt x="4243366" y="724073"/>
                </a:cubicBezTo>
                <a:lnTo>
                  <a:pt x="120693" y="724073"/>
                </a:lnTo>
                <a:cubicBezTo>
                  <a:pt x="54043" y="724073"/>
                  <a:pt x="12" y="670042"/>
                  <a:pt x="12" y="603392"/>
                </a:cubicBezTo>
                <a:cubicBezTo>
                  <a:pt x="-1576" y="535680"/>
                  <a:pt x="149235" y="493369"/>
                  <a:pt x="147647" y="425657"/>
                </a:cubicBezTo>
                <a:cubicBezTo>
                  <a:pt x="149235" y="332465"/>
                  <a:pt x="-1576" y="213873"/>
                  <a:pt x="12" y="120681"/>
                </a:cubicBezTo>
                <a:close/>
              </a:path>
            </a:pathLst>
          </a:custGeom>
          <a:solidFill>
            <a:srgbClr val="3CBE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FDD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Bảng nhân 5</a:t>
            </a:r>
            <a:endParaRPr lang="en-US" sz="4800" dirty="0">
              <a:solidFill>
                <a:srgbClr val="FFFDD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15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F15EED-BA32-4781-858E-4135613F257F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38C9DA-301B-455B-AB52-2F577480D6A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7659CC-B213-4039-A10F-727C1355EBFD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43463E2E-CE12-496A-9C9E-EBB613CC2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839898-7ABD-4643-B6D2-F4F03FF29E98}"/>
              </a:ext>
            </a:extLst>
          </p:cNvPr>
          <p:cNvSpPr txBox="1"/>
          <p:nvPr/>
        </p:nvSpPr>
        <p:spPr>
          <a:xfrm>
            <a:off x="1020417" y="1379150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B9692-0EE4-4B6E-B636-FC7D1D42A05A}"/>
                  </a:ext>
                </a:extLst>
              </p:cNvPr>
              <p:cNvSpPr txBox="1"/>
              <p:nvPr/>
            </p:nvSpPr>
            <p:spPr>
              <a:xfrm>
                <a:off x="2715441" y="1759100"/>
                <a:ext cx="21339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   1    =   5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B9692-0EE4-4B6E-B636-FC7D1D42A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41" y="1759100"/>
                <a:ext cx="2133918" cy="461665"/>
              </a:xfrm>
              <a:prstGeom prst="rect">
                <a:avLst/>
              </a:prstGeom>
              <a:blipFill>
                <a:blip r:embed="rId5"/>
                <a:stretch>
                  <a:fillRect l="-428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04DB2F-9199-4AB8-A2CF-35CE738F9C2D}"/>
                  </a:ext>
                </a:extLst>
              </p:cNvPr>
              <p:cNvSpPr txBox="1"/>
              <p:nvPr/>
            </p:nvSpPr>
            <p:spPr>
              <a:xfrm>
                <a:off x="2634909" y="3331777"/>
                <a:ext cx="2268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 </a:t>
                </a:r>
                <a:r>
                  <a:rPr lang="vi-VN" sz="1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2    =   10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04DB2F-9199-4AB8-A2CF-35CE738F9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09" y="3331777"/>
                <a:ext cx="2268570" cy="461665"/>
              </a:xfrm>
              <a:prstGeom prst="rect">
                <a:avLst/>
              </a:prstGeom>
              <a:blipFill>
                <a:blip r:embed="rId6"/>
                <a:stretch>
                  <a:fillRect l="-403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99A470F-C30A-4487-8C91-90C2ABC6339A}"/>
              </a:ext>
            </a:extLst>
          </p:cNvPr>
          <p:cNvSpPr txBox="1"/>
          <p:nvPr/>
        </p:nvSpPr>
        <p:spPr>
          <a:xfrm>
            <a:off x="2621091" y="2971168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28394F-903C-4AC9-8428-952BE0F13082}"/>
                  </a:ext>
                </a:extLst>
              </p:cNvPr>
              <p:cNvSpPr txBox="1"/>
              <p:nvPr/>
            </p:nvSpPr>
            <p:spPr>
              <a:xfrm>
                <a:off x="3640951" y="4788769"/>
                <a:ext cx="2268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 </a:t>
                </a:r>
                <a:r>
                  <a:rPr lang="vi-VN" sz="1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3    =   15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28394F-903C-4AC9-8428-952BE0F13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951" y="4788769"/>
                <a:ext cx="2268570" cy="461665"/>
              </a:xfrm>
              <a:prstGeom prst="rect">
                <a:avLst/>
              </a:prstGeom>
              <a:blipFill>
                <a:blip r:embed="rId7"/>
                <a:stretch>
                  <a:fillRect l="-403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0385654-9D8C-4E1B-971D-A7D4CD5B3D9B}"/>
              </a:ext>
            </a:extLst>
          </p:cNvPr>
          <p:cNvSpPr txBox="1"/>
          <p:nvPr/>
        </p:nvSpPr>
        <p:spPr>
          <a:xfrm>
            <a:off x="2659191" y="4434006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5    +    5    +    5    =   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571344-B055-4BED-A4FC-98189BBCA889}"/>
              </a:ext>
            </a:extLst>
          </p:cNvPr>
          <p:cNvSpPr txBox="1"/>
          <p:nvPr/>
        </p:nvSpPr>
        <p:spPr>
          <a:xfrm>
            <a:off x="1021812" y="52172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Nhận xét: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5484CD-333B-4B2E-A5E4-27FE345ADF7D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6AB3E5-BD5B-4220-A232-A70C9371BB2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0D58BF4-10BF-4FF6-879B-03CA4C88BFF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44CBE6E-DA66-4465-AAB5-69EC7ED0F151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F782563-B203-4C22-BDEF-8F7E189D6426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26ADCE9-CB8F-4F11-8347-97EF7A12F4A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C7AECC-B4AB-49E7-A191-A9DAC4A26D2C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77056FF-7A35-444E-B3E2-DD61EAF3E777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EA1463-1183-41D9-9099-4F87977B909F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8ABCBA0-ED3C-463D-A028-B1D7CED9C851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548A1357-96AD-49A8-938F-42ABCA14CC53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A68675A-042F-4382-AEC3-94A8157F6BC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E904D5E-D9AA-430D-B22F-D9ED0FB9378A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E3A27B2-4CE7-4E40-A971-28B5DBFAE24E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8DD4084-2461-4F82-8EAB-20A3D289F234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906C412-D2D0-4D4D-B9C2-F6BA39B813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5A352FD-30AC-4EA5-AE2E-F43946CB9551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FF38AB9-5B9B-4CB2-AAD1-ACA0543189FF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EAF0C0B-3E88-4641-8F58-CB0BE38E8BD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C554D30-4460-4066-BF69-0D222AB57471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F440754-D7B4-4C9C-8BD0-0A6E84C883D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D3DBE0F-D087-439C-A95E-8A9C5BB265F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3D1CEB0-C8AD-4D64-85FF-E1E66A0236C6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4894ACA-B012-4B7E-99E9-C4093DFB258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3F45BC-A3F6-4A26-AC35-09F89C4A2F83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21DB187-2066-4905-BB63-D5487080B30A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1B9F2970-8729-4E03-94AA-4391B5F7A716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54B8635-EE1D-4B40-86A1-056301A7BC29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3156465-3F02-4C09-84F4-22A9B26D0C1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3879788-BAFA-4625-8E79-89F901BA7AC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B0F22B9-0999-4B5E-806A-56951999012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E984501-8614-4B21-96C9-D7CA1B95B92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0F446A7-8C82-4DD6-B25A-9C9C890B2817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1727ABD-4FE0-47DF-8457-BCEF014F8E6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ECB4D1F8-D64E-4073-9F75-DC69CE413D1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F721D4D-AAD5-4D9D-A09C-8337E8AABC05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4FCE9AC-708D-40B1-9856-B06F82FBA61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33A2B6D-297F-4E49-957A-5D6BDAD9690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75DC2C1-FD4B-4DD3-B12E-355D92CC1A6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517CC49-3E44-436E-A83F-B18F6E83434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C184CAA-A1A2-454B-AEB0-E0F5B43E7BFF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3B621D9-2032-4830-B024-2DCE9B13AB2F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C0650B61-7975-4DC2-BBF3-1CF50DC2ED8E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7F29A7B-4EA4-465B-938B-94B6D6CCC000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09A477E-6F98-42ED-A9F9-6E023C83596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7A13E3A-DCAB-466A-8BD7-524DA5930B95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748310B-B459-483A-9F85-FC191D863B83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F1AB402-1CF9-4C57-BB41-9D42AE984291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2F06B10-E131-4F44-91D0-47AC3E25A9CE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0350EDD-0642-4351-836A-613049918F21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340CDBF-E8DE-4EB6-A816-CD70EBEF3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FBC0DC1-8EAE-4CE8-A1CD-0E1F9301E56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87CD3FC-4202-4EE9-B8E9-C608848818D0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nhân ba bằng mười lăm.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647A5BF1-7BB2-4B37-B43E-18F634A13EA4}"/>
              </a:ext>
            </a:extLst>
          </p:cNvPr>
          <p:cNvSpPr/>
          <p:nvPr/>
        </p:nvSpPr>
        <p:spPr>
          <a:xfrm>
            <a:off x="2700579" y="5267767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7E7C850-6931-448B-9E52-EBDF9FBC1AF8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34DFEE6-6D79-485E-9A1A-CB8EBAB9B36F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B25E5B64-AC13-471F-A9D3-9DB5F4B39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39C8271-B2E0-44AF-9529-1B2D33321FBB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4FAEE19-DBAA-4142-BA12-12B330EA88D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3BE761-E665-4F0A-8CDE-736BF14346D4}"/>
                  </a:ext>
                </a:extLst>
              </p:cNvPr>
              <p:cNvSpPr txBox="1"/>
              <p:nvPr/>
            </p:nvSpPr>
            <p:spPr>
              <a:xfrm>
                <a:off x="2765427" y="5264607"/>
                <a:ext cx="7666201" cy="1142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3.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3BE761-E665-4F0A-8CDE-736BF1434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64607"/>
                <a:ext cx="7666201" cy="1142108"/>
              </a:xfrm>
              <a:prstGeom prst="rect">
                <a:avLst/>
              </a:prstGeom>
              <a:blipFill>
                <a:blip r:embed="rId10"/>
                <a:stretch>
                  <a:fillRect l="-1114" r="-31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120D0A85-7D2D-4EF1-A1A6-A7710275DDA3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4157C61-2626-494F-9B4D-227950F33039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860530A-0850-4D1F-81F1-32E2685FC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DB706F3-7923-4944-9580-1B6D5076DD11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5212971-4A9A-4E71-B69C-D06C65B33B06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79" grpId="0" animBg="1"/>
      <p:bldP spid="8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06828" y="135924"/>
            <a:ext cx="11778343" cy="6433458"/>
          </a:xfrm>
          <a:custGeom>
            <a:avLst/>
            <a:gdLst>
              <a:gd name="csX0" fmla="*/ 0 w 11778343"/>
              <a:gd name="csY0" fmla="*/ 279984 h 6433458"/>
              <a:gd name="csX1" fmla="*/ 279984 w 11778343"/>
              <a:gd name="csY1" fmla="*/ 0 h 6433458"/>
              <a:gd name="csX2" fmla="*/ 982609 w 11778343"/>
              <a:gd name="csY2" fmla="*/ 0 h 6433458"/>
              <a:gd name="csX3" fmla="*/ 1348682 w 11778343"/>
              <a:gd name="csY3" fmla="*/ 0 h 6433458"/>
              <a:gd name="csX4" fmla="*/ 1714755 w 11778343"/>
              <a:gd name="csY4" fmla="*/ 0 h 6433458"/>
              <a:gd name="csX5" fmla="*/ 2305196 w 11778343"/>
              <a:gd name="csY5" fmla="*/ 0 h 6433458"/>
              <a:gd name="csX6" fmla="*/ 2895637 w 11778343"/>
              <a:gd name="csY6" fmla="*/ 0 h 6433458"/>
              <a:gd name="csX7" fmla="*/ 3373894 w 11778343"/>
              <a:gd name="csY7" fmla="*/ 0 h 6433458"/>
              <a:gd name="csX8" fmla="*/ 4188702 w 11778343"/>
              <a:gd name="csY8" fmla="*/ 0 h 6433458"/>
              <a:gd name="csX9" fmla="*/ 4554775 w 11778343"/>
              <a:gd name="csY9" fmla="*/ 0 h 6433458"/>
              <a:gd name="csX10" fmla="*/ 5369584 w 11778343"/>
              <a:gd name="csY10" fmla="*/ 0 h 6433458"/>
              <a:gd name="csX11" fmla="*/ 5735657 w 11778343"/>
              <a:gd name="csY11" fmla="*/ 0 h 6433458"/>
              <a:gd name="csX12" fmla="*/ 6438281 w 11778343"/>
              <a:gd name="csY12" fmla="*/ 0 h 6433458"/>
              <a:gd name="csX13" fmla="*/ 7253090 w 11778343"/>
              <a:gd name="csY13" fmla="*/ 0 h 6433458"/>
              <a:gd name="csX14" fmla="*/ 7506979 w 11778343"/>
              <a:gd name="csY14" fmla="*/ 0 h 6433458"/>
              <a:gd name="csX15" fmla="*/ 8321788 w 11778343"/>
              <a:gd name="csY15" fmla="*/ 0 h 6433458"/>
              <a:gd name="csX16" fmla="*/ 9136596 w 11778343"/>
              <a:gd name="csY16" fmla="*/ 0 h 6433458"/>
              <a:gd name="csX17" fmla="*/ 9390485 w 11778343"/>
              <a:gd name="csY17" fmla="*/ 0 h 6433458"/>
              <a:gd name="csX18" fmla="*/ 9980926 w 11778343"/>
              <a:gd name="csY18" fmla="*/ 0 h 6433458"/>
              <a:gd name="csX19" fmla="*/ 10459183 w 11778343"/>
              <a:gd name="csY19" fmla="*/ 0 h 6433458"/>
              <a:gd name="csX20" fmla="*/ 10937440 w 11778343"/>
              <a:gd name="csY20" fmla="*/ 0 h 6433458"/>
              <a:gd name="csX21" fmla="*/ 11498359 w 11778343"/>
              <a:gd name="csY21" fmla="*/ 0 h 6433458"/>
              <a:gd name="csX22" fmla="*/ 11778343 w 11778343"/>
              <a:gd name="csY22" fmla="*/ 279984 h 6433458"/>
              <a:gd name="csX23" fmla="*/ 11778343 w 11778343"/>
              <a:gd name="csY23" fmla="*/ 691128 h 6433458"/>
              <a:gd name="csX24" fmla="*/ 11778343 w 11778343"/>
              <a:gd name="csY24" fmla="*/ 1102273 h 6433458"/>
              <a:gd name="csX25" fmla="*/ 11778343 w 11778343"/>
              <a:gd name="csY25" fmla="*/ 1572152 h 6433458"/>
              <a:gd name="csX26" fmla="*/ 11778343 w 11778343"/>
              <a:gd name="csY26" fmla="*/ 2159501 h 6433458"/>
              <a:gd name="csX27" fmla="*/ 11778343 w 11778343"/>
              <a:gd name="csY27" fmla="*/ 2805585 h 6433458"/>
              <a:gd name="csX28" fmla="*/ 11778343 w 11778343"/>
              <a:gd name="csY28" fmla="*/ 3334199 h 6433458"/>
              <a:gd name="csX29" fmla="*/ 11778343 w 11778343"/>
              <a:gd name="csY29" fmla="*/ 3804078 h 6433458"/>
              <a:gd name="csX30" fmla="*/ 11778343 w 11778343"/>
              <a:gd name="csY30" fmla="*/ 4273957 h 6433458"/>
              <a:gd name="csX31" fmla="*/ 11778343 w 11778343"/>
              <a:gd name="csY31" fmla="*/ 4920041 h 6433458"/>
              <a:gd name="csX32" fmla="*/ 11778343 w 11778343"/>
              <a:gd name="csY32" fmla="*/ 5331185 h 6433458"/>
              <a:gd name="csX33" fmla="*/ 11778343 w 11778343"/>
              <a:gd name="csY33" fmla="*/ 6153474 h 6433458"/>
              <a:gd name="csX34" fmla="*/ 11498359 w 11778343"/>
              <a:gd name="csY34" fmla="*/ 6433458 h 6433458"/>
              <a:gd name="csX35" fmla="*/ 11020102 w 11778343"/>
              <a:gd name="csY35" fmla="*/ 6433458 h 6433458"/>
              <a:gd name="csX36" fmla="*/ 10766212 w 11778343"/>
              <a:gd name="csY36" fmla="*/ 6433458 h 6433458"/>
              <a:gd name="csX37" fmla="*/ 10512323 w 11778343"/>
              <a:gd name="csY37" fmla="*/ 6433458 h 6433458"/>
              <a:gd name="csX38" fmla="*/ 10034066 w 11778343"/>
              <a:gd name="csY38" fmla="*/ 6433458 h 6433458"/>
              <a:gd name="csX39" fmla="*/ 9443625 w 11778343"/>
              <a:gd name="csY39" fmla="*/ 6433458 h 6433458"/>
              <a:gd name="csX40" fmla="*/ 8741001 w 11778343"/>
              <a:gd name="csY40" fmla="*/ 6433458 h 6433458"/>
              <a:gd name="csX41" fmla="*/ 8038376 w 11778343"/>
              <a:gd name="csY41" fmla="*/ 6433458 h 6433458"/>
              <a:gd name="csX42" fmla="*/ 7223568 w 11778343"/>
              <a:gd name="csY42" fmla="*/ 6433458 h 6433458"/>
              <a:gd name="csX43" fmla="*/ 6633127 w 11778343"/>
              <a:gd name="csY43" fmla="*/ 6433458 h 6433458"/>
              <a:gd name="csX44" fmla="*/ 6379237 w 11778343"/>
              <a:gd name="csY44" fmla="*/ 6433458 h 6433458"/>
              <a:gd name="csX45" fmla="*/ 5564429 w 11778343"/>
              <a:gd name="csY45" fmla="*/ 6433458 h 6433458"/>
              <a:gd name="csX46" fmla="*/ 4973988 w 11778343"/>
              <a:gd name="csY46" fmla="*/ 6433458 h 6433458"/>
              <a:gd name="csX47" fmla="*/ 4383547 w 11778343"/>
              <a:gd name="csY47" fmla="*/ 6433458 h 6433458"/>
              <a:gd name="csX48" fmla="*/ 4017474 w 11778343"/>
              <a:gd name="csY48" fmla="*/ 6433458 h 6433458"/>
              <a:gd name="csX49" fmla="*/ 3202666 w 11778343"/>
              <a:gd name="csY49" fmla="*/ 6433458 h 6433458"/>
              <a:gd name="csX50" fmla="*/ 2836593 w 11778343"/>
              <a:gd name="csY50" fmla="*/ 6433458 h 6433458"/>
              <a:gd name="csX51" fmla="*/ 2021784 w 11778343"/>
              <a:gd name="csY51" fmla="*/ 6433458 h 6433458"/>
              <a:gd name="csX52" fmla="*/ 1767895 w 11778343"/>
              <a:gd name="csY52" fmla="*/ 6433458 h 6433458"/>
              <a:gd name="csX53" fmla="*/ 1065270 w 11778343"/>
              <a:gd name="csY53" fmla="*/ 6433458 h 6433458"/>
              <a:gd name="csX54" fmla="*/ 279984 w 11778343"/>
              <a:gd name="csY54" fmla="*/ 6433458 h 6433458"/>
              <a:gd name="csX55" fmla="*/ 0 w 11778343"/>
              <a:gd name="csY55" fmla="*/ 6153474 h 6433458"/>
              <a:gd name="csX56" fmla="*/ 0 w 11778343"/>
              <a:gd name="csY56" fmla="*/ 5624860 h 6433458"/>
              <a:gd name="csX57" fmla="*/ 0 w 11778343"/>
              <a:gd name="csY57" fmla="*/ 5154981 h 6433458"/>
              <a:gd name="csX58" fmla="*/ 0 w 11778343"/>
              <a:gd name="csY58" fmla="*/ 4626367 h 6433458"/>
              <a:gd name="csX59" fmla="*/ 0 w 11778343"/>
              <a:gd name="csY59" fmla="*/ 3921548 h 6433458"/>
              <a:gd name="csX60" fmla="*/ 0 w 11778343"/>
              <a:gd name="csY60" fmla="*/ 3275464 h 6433458"/>
              <a:gd name="csX61" fmla="*/ 0 w 11778343"/>
              <a:gd name="csY61" fmla="*/ 2864320 h 6433458"/>
              <a:gd name="csX62" fmla="*/ 0 w 11778343"/>
              <a:gd name="csY62" fmla="*/ 2453175 h 6433458"/>
              <a:gd name="csX63" fmla="*/ 0 w 11778343"/>
              <a:gd name="csY63" fmla="*/ 1748356 h 6433458"/>
              <a:gd name="csX64" fmla="*/ 0 w 11778343"/>
              <a:gd name="csY64" fmla="*/ 1337212 h 6433458"/>
              <a:gd name="csX65" fmla="*/ 0 w 11778343"/>
              <a:gd name="csY65" fmla="*/ 926068 h 6433458"/>
              <a:gd name="csX66" fmla="*/ 0 w 11778343"/>
              <a:gd name="csY66" fmla="*/ 279984 h 64334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F6FCD2CD-D44A-4712-B7D1-BCB2123B9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87EF8-2D0B-48E8-806D-27F491C3C5D2}"/>
              </a:ext>
            </a:extLst>
          </p:cNvPr>
          <p:cNvSpPr txBox="1"/>
          <p:nvPr/>
        </p:nvSpPr>
        <p:spPr>
          <a:xfrm>
            <a:off x="873810" y="1350455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6867B53A-1EC4-43F1-8B05-114A40E66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8114658"/>
                  </p:ext>
                </p:extLst>
              </p:nvPr>
            </p:nvGraphicFramePr>
            <p:xfrm>
              <a:off x="8114322" y="325967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vi-V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6867B53A-1EC4-43F1-8B05-114A40E66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8114658"/>
                  </p:ext>
                </p:extLst>
              </p:nvPr>
            </p:nvGraphicFramePr>
            <p:xfrm>
              <a:off x="8114322" y="325967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vi-V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91304" r="-825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193407" r="-825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290217" r="-825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390217" r="-825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490217" r="-825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590217" r="-825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690217" r="-825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798901" r="-825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889130" r="-825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989130" r="-825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B2E4CE-C9E3-47AA-9EA9-7EA138C7BBA5}"/>
              </a:ext>
            </a:extLst>
          </p:cNvPr>
          <p:cNvSpPr/>
          <p:nvPr/>
        </p:nvSpPr>
        <p:spPr>
          <a:xfrm>
            <a:off x="10252097" y="252810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321D55-0F5B-47E8-A50B-4BC36712A2F8}"/>
              </a:ext>
            </a:extLst>
          </p:cNvPr>
          <p:cNvSpPr/>
          <p:nvPr/>
        </p:nvSpPr>
        <p:spPr>
          <a:xfrm>
            <a:off x="10252097" y="311386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D56ED1-FF6A-40BF-B693-5CEDC649020B}"/>
              </a:ext>
            </a:extLst>
          </p:cNvPr>
          <p:cNvSpPr/>
          <p:nvPr/>
        </p:nvSpPr>
        <p:spPr>
          <a:xfrm>
            <a:off x="10252097" y="365591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3C5004-03EF-4386-803B-F1DBD46555B0}"/>
              </a:ext>
            </a:extLst>
          </p:cNvPr>
          <p:cNvSpPr/>
          <p:nvPr/>
        </p:nvSpPr>
        <p:spPr>
          <a:xfrm>
            <a:off x="10252097" y="423443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D6946E-BD87-4FE6-83C3-E07238681679}"/>
              </a:ext>
            </a:extLst>
          </p:cNvPr>
          <p:cNvSpPr/>
          <p:nvPr/>
        </p:nvSpPr>
        <p:spPr>
          <a:xfrm>
            <a:off x="10252097" y="479089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AD98E3-4939-4EAB-B7DE-39BABF0A4016}"/>
              </a:ext>
            </a:extLst>
          </p:cNvPr>
          <p:cNvSpPr/>
          <p:nvPr/>
        </p:nvSpPr>
        <p:spPr>
          <a:xfrm>
            <a:off x="10252097" y="534735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FCFA16-2F70-4FDE-A1F1-90EB3B03ADAC}"/>
              </a:ext>
            </a:extLst>
          </p:cNvPr>
          <p:cNvGrpSpPr/>
          <p:nvPr/>
        </p:nvGrpSpPr>
        <p:grpSpPr>
          <a:xfrm>
            <a:off x="-66843" y="1672691"/>
            <a:ext cx="5159375" cy="4280056"/>
            <a:chOff x="561975" y="1873675"/>
            <a:chExt cx="5159375" cy="42800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30284D-2EC8-45F0-ABC8-F2C4CC89A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CC7A7-7DEB-451F-8BC2-1EAF4D4009A4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</a:t>
              </a:r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nhân mười </a:t>
              </a:r>
              <a:r>
                <a:rPr lang="vi-VN" sz="2200" i="1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bằng năm </a:t>
              </a:r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mươi.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F73B3EB-B1E0-4028-87A4-B04C28A65A84}"/>
              </a:ext>
            </a:extLst>
          </p:cNvPr>
          <p:cNvSpPr/>
          <p:nvPr/>
        </p:nvSpPr>
        <p:spPr>
          <a:xfrm>
            <a:off x="8467010" y="844823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5E9B23-BF81-4909-9631-2F992EDD9C99}"/>
              </a:ext>
            </a:extLst>
          </p:cNvPr>
          <p:cNvSpPr txBox="1"/>
          <p:nvPr/>
        </p:nvSpPr>
        <p:spPr>
          <a:xfrm>
            <a:off x="3430868" y="3389991"/>
            <a:ext cx="162095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Nhận xét: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BDDC9C-AEFA-4532-8384-24042EE71127}"/>
              </a:ext>
            </a:extLst>
          </p:cNvPr>
          <p:cNvSpPr txBox="1"/>
          <p:nvPr/>
        </p:nvSpPr>
        <p:spPr>
          <a:xfrm>
            <a:off x="2655896" y="3937149"/>
            <a:ext cx="5063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Tích là các số tăng dần hơn kém nhau 5 đơn vị từ 5 đến 50.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89EBF-C4E6-4CE2-A949-1CA39AF5889E}"/>
              </a:ext>
            </a:extLst>
          </p:cNvPr>
          <p:cNvSpPr/>
          <p:nvPr/>
        </p:nvSpPr>
        <p:spPr>
          <a:xfrm>
            <a:off x="9205308" y="857498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B14E8D-C44D-42B0-B6F9-CA42947B092A}"/>
              </a:ext>
            </a:extLst>
          </p:cNvPr>
          <p:cNvSpPr/>
          <p:nvPr/>
        </p:nvSpPr>
        <p:spPr>
          <a:xfrm>
            <a:off x="10134279" y="857498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9" grpId="0" animBg="1"/>
      <p:bldP spid="20" grpId="0" uiExpand="1" build="p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9DE00D-F2A9-5F4E-7384-0A231673AC9C}"/>
              </a:ext>
            </a:extLst>
          </p:cNvPr>
          <p:cNvSpPr/>
          <p:nvPr/>
        </p:nvSpPr>
        <p:spPr>
          <a:xfrm>
            <a:off x="373822" y="32385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A9686-CFDC-F2B1-EF32-CE88C6153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28" y="1154278"/>
            <a:ext cx="2847865" cy="4896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702FB6-2280-DF63-000D-DF11BA86D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53" y="1048770"/>
            <a:ext cx="4037801" cy="5068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B875C4-0957-7722-980F-F680E3DDFA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6" b="94082" l="6522" r="91522">
                        <a14:foregroundMark x1="49674" y1="29184" x2="67826" y2="31939"/>
                        <a14:foregroundMark x1="59457" y1="25714" x2="64891" y2="34694"/>
                        <a14:foregroundMark x1="64891" y1="34694" x2="68261" y2="37959"/>
                        <a14:foregroundMark x1="65978" y1="29388" x2="60870" y2="39898"/>
                        <a14:foregroundMark x1="46630" y1="29184" x2="52717" y2="45102"/>
                        <a14:foregroundMark x1="51957" y1="26735" x2="51196" y2="39694"/>
                        <a14:foregroundMark x1="51196" y1="39694" x2="56304" y2="56327"/>
                        <a14:foregroundMark x1="59239" y1="54796" x2="57065" y2="66020"/>
                        <a14:foregroundMark x1="54457" y1="50408" x2="54457" y2="68163"/>
                        <a14:foregroundMark x1="60978" y1="52551" x2="58696" y2="62245"/>
                        <a14:foregroundMark x1="6522" y1="44796" x2="8831" y2="50070"/>
                        <a14:foregroundMark x1="61304" y1="8265" x2="44783" y2="11429"/>
                        <a14:foregroundMark x1="55652" y1="4796" x2="56630" y2="9592"/>
                        <a14:foregroundMark x1="28804" y1="90306" x2="85217" y2="90816"/>
                        <a14:foregroundMark x1="86848" y1="89898" x2="88913" y2="92143"/>
                        <a14:foregroundMark x1="87391" y1="87857" x2="91522" y2="94082"/>
                        <a14:backgroundMark x1="8043" y1="50612" x2="10000" y2="52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454" y="3297459"/>
            <a:ext cx="3397081" cy="36186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6AEEED-FFB9-ED1E-0088-1221AB8C8040}"/>
              </a:ext>
            </a:extLst>
          </p:cNvPr>
          <p:cNvSpPr/>
          <p:nvPr/>
        </p:nvSpPr>
        <p:spPr>
          <a:xfrm>
            <a:off x="3895458" y="384837"/>
            <a:ext cx="82965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noProof="0" dirty="0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b="1" noProof="0" dirty="0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ảng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4DDD0A20-5306-B871-1322-52C6340BE0CE}"/>
              </a:ext>
            </a:extLst>
          </p:cNvPr>
          <p:cNvSpPr/>
          <p:nvPr/>
        </p:nvSpPr>
        <p:spPr>
          <a:xfrm>
            <a:off x="5349414" y="1119110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0B2F8AD3-1DE9-6716-9C7B-379934352A04}"/>
              </a:ext>
            </a:extLst>
          </p:cNvPr>
          <p:cNvSpPr/>
          <p:nvPr/>
        </p:nvSpPr>
        <p:spPr>
          <a:xfrm>
            <a:off x="5473731" y="3109006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3776808F-8A4A-38D0-2A77-BA1980DB09B1}"/>
              </a:ext>
            </a:extLst>
          </p:cNvPr>
          <p:cNvSpPr/>
          <p:nvPr/>
        </p:nvSpPr>
        <p:spPr>
          <a:xfrm>
            <a:off x="5408689" y="519898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A4BBE47F-3F99-31BE-C00C-BEAB48EE03F8}"/>
              </a:ext>
            </a:extLst>
          </p:cNvPr>
          <p:cNvSpPr/>
          <p:nvPr/>
        </p:nvSpPr>
        <p:spPr>
          <a:xfrm>
            <a:off x="9745351" y="2092937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449723EB-0E85-5EE2-63A3-DF8FBC67FDEF}"/>
              </a:ext>
            </a:extLst>
          </p:cNvPr>
          <p:cNvSpPr/>
          <p:nvPr/>
        </p:nvSpPr>
        <p:spPr>
          <a:xfrm>
            <a:off x="9844433" y="413504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CB8A8DC9-7967-EC9A-9659-F32060BB7927}"/>
              </a:ext>
            </a:extLst>
          </p:cNvPr>
          <p:cNvSpPr/>
          <p:nvPr/>
        </p:nvSpPr>
        <p:spPr>
          <a:xfrm>
            <a:off x="4227231" y="2202813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5036AB26-0C5D-EA16-7A90-ED17BF0257AE}"/>
              </a:ext>
            </a:extLst>
          </p:cNvPr>
          <p:cNvSpPr/>
          <p:nvPr/>
        </p:nvSpPr>
        <p:spPr>
          <a:xfrm>
            <a:off x="4315422" y="4263168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8E7F3431-BBB0-6E28-761C-D2F7DACDF10F}"/>
              </a:ext>
            </a:extLst>
          </p:cNvPr>
          <p:cNvSpPr/>
          <p:nvPr/>
        </p:nvSpPr>
        <p:spPr>
          <a:xfrm>
            <a:off x="8494118" y="99446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6 Points 15">
            <a:extLst>
              <a:ext uri="{FF2B5EF4-FFF2-40B4-BE49-F238E27FC236}">
                <a16:creationId xmlns:a16="http://schemas.microsoft.com/office/drawing/2014/main" id="{396AA998-5F80-CA7F-6769-1EB394690CAB}"/>
              </a:ext>
            </a:extLst>
          </p:cNvPr>
          <p:cNvSpPr/>
          <p:nvPr/>
        </p:nvSpPr>
        <p:spPr>
          <a:xfrm>
            <a:off x="8492187" y="3153889"/>
            <a:ext cx="769441" cy="715134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6 Points 16">
            <a:extLst>
              <a:ext uri="{FF2B5EF4-FFF2-40B4-BE49-F238E27FC236}">
                <a16:creationId xmlns:a16="http://schemas.microsoft.com/office/drawing/2014/main" id="{9AC79ED3-5273-A72B-F27D-3FB6F5759E82}"/>
              </a:ext>
            </a:extLst>
          </p:cNvPr>
          <p:cNvSpPr/>
          <p:nvPr/>
        </p:nvSpPr>
        <p:spPr>
          <a:xfrm>
            <a:off x="8724605" y="5295700"/>
            <a:ext cx="769441" cy="715134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6 Points 17">
            <a:extLst>
              <a:ext uri="{FF2B5EF4-FFF2-40B4-BE49-F238E27FC236}">
                <a16:creationId xmlns:a16="http://schemas.microsoft.com/office/drawing/2014/main" id="{473EEED4-8053-FB6A-DA36-45572904F135}"/>
              </a:ext>
            </a:extLst>
          </p:cNvPr>
          <p:cNvSpPr/>
          <p:nvPr/>
        </p:nvSpPr>
        <p:spPr>
          <a:xfrm>
            <a:off x="5344572" y="1119109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6 Points 18">
            <a:extLst>
              <a:ext uri="{FF2B5EF4-FFF2-40B4-BE49-F238E27FC236}">
                <a16:creationId xmlns:a16="http://schemas.microsoft.com/office/drawing/2014/main" id="{51EA3817-FD46-B1C5-E80E-BA9FE01844EA}"/>
              </a:ext>
            </a:extLst>
          </p:cNvPr>
          <p:cNvSpPr/>
          <p:nvPr/>
        </p:nvSpPr>
        <p:spPr>
          <a:xfrm>
            <a:off x="5388572" y="2117479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6 Points 19">
            <a:extLst>
              <a:ext uri="{FF2B5EF4-FFF2-40B4-BE49-F238E27FC236}">
                <a16:creationId xmlns:a16="http://schemas.microsoft.com/office/drawing/2014/main" id="{70F089E1-BD34-0D56-9F78-59D65AA011E4}"/>
              </a:ext>
            </a:extLst>
          </p:cNvPr>
          <p:cNvSpPr/>
          <p:nvPr/>
        </p:nvSpPr>
        <p:spPr>
          <a:xfrm>
            <a:off x="5489059" y="3099582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6 Points 20">
            <a:extLst>
              <a:ext uri="{FF2B5EF4-FFF2-40B4-BE49-F238E27FC236}">
                <a16:creationId xmlns:a16="http://schemas.microsoft.com/office/drawing/2014/main" id="{2E708416-393C-843F-0A3E-178C0B2132E7}"/>
              </a:ext>
            </a:extLst>
          </p:cNvPr>
          <p:cNvSpPr/>
          <p:nvPr/>
        </p:nvSpPr>
        <p:spPr>
          <a:xfrm>
            <a:off x="5388996" y="414339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6 Points 21">
            <a:extLst>
              <a:ext uri="{FF2B5EF4-FFF2-40B4-BE49-F238E27FC236}">
                <a16:creationId xmlns:a16="http://schemas.microsoft.com/office/drawing/2014/main" id="{9F7FAE5D-0A6A-C830-7BEA-F410EFDF3A4E}"/>
              </a:ext>
            </a:extLst>
          </p:cNvPr>
          <p:cNvSpPr/>
          <p:nvPr/>
        </p:nvSpPr>
        <p:spPr>
          <a:xfrm>
            <a:off x="5408689" y="5177780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6 Points 22">
            <a:extLst>
              <a:ext uri="{FF2B5EF4-FFF2-40B4-BE49-F238E27FC236}">
                <a16:creationId xmlns:a16="http://schemas.microsoft.com/office/drawing/2014/main" id="{F0F85CB7-7D69-AFE9-FFC4-182E429EE8C2}"/>
              </a:ext>
            </a:extLst>
          </p:cNvPr>
          <p:cNvSpPr/>
          <p:nvPr/>
        </p:nvSpPr>
        <p:spPr>
          <a:xfrm>
            <a:off x="9827155" y="993506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6 Points 23">
            <a:extLst>
              <a:ext uri="{FF2B5EF4-FFF2-40B4-BE49-F238E27FC236}">
                <a16:creationId xmlns:a16="http://schemas.microsoft.com/office/drawing/2014/main" id="{8EFF7541-9A9C-4D0F-AC4E-C7338908AE0C}"/>
              </a:ext>
            </a:extLst>
          </p:cNvPr>
          <p:cNvSpPr/>
          <p:nvPr/>
        </p:nvSpPr>
        <p:spPr>
          <a:xfrm>
            <a:off x="9755176" y="206875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6 Points 24">
            <a:extLst>
              <a:ext uri="{FF2B5EF4-FFF2-40B4-BE49-F238E27FC236}">
                <a16:creationId xmlns:a16="http://schemas.microsoft.com/office/drawing/2014/main" id="{68A9F4D7-4157-05F1-8B76-3B9B835BC7DC}"/>
              </a:ext>
            </a:extLst>
          </p:cNvPr>
          <p:cNvSpPr/>
          <p:nvPr/>
        </p:nvSpPr>
        <p:spPr>
          <a:xfrm>
            <a:off x="9762355" y="3099582"/>
            <a:ext cx="794534" cy="775285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6 Points 25">
            <a:extLst>
              <a:ext uri="{FF2B5EF4-FFF2-40B4-BE49-F238E27FC236}">
                <a16:creationId xmlns:a16="http://schemas.microsoft.com/office/drawing/2014/main" id="{ECB86FA2-19D6-DBE2-4C8D-508313A52E92}"/>
              </a:ext>
            </a:extLst>
          </p:cNvPr>
          <p:cNvSpPr/>
          <p:nvPr/>
        </p:nvSpPr>
        <p:spPr>
          <a:xfrm>
            <a:off x="9877348" y="414339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6 Points 26">
            <a:extLst>
              <a:ext uri="{FF2B5EF4-FFF2-40B4-BE49-F238E27FC236}">
                <a16:creationId xmlns:a16="http://schemas.microsoft.com/office/drawing/2014/main" id="{8B255CA9-88A1-288D-33AE-60ADCBFC060C}"/>
              </a:ext>
            </a:extLst>
          </p:cNvPr>
          <p:cNvSpPr/>
          <p:nvPr/>
        </p:nvSpPr>
        <p:spPr>
          <a:xfrm>
            <a:off x="10181329" y="522088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37C2E906-53D8-4DB0-195D-98C8082BE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" y="2227292"/>
            <a:ext cx="8382000" cy="29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D344EE-9E85-CBD7-1B50-04D6531B04E8}"/>
              </a:ext>
            </a:extLst>
          </p:cNvPr>
          <p:cNvGrpSpPr/>
          <p:nvPr/>
        </p:nvGrpSpPr>
        <p:grpSpPr>
          <a:xfrm>
            <a:off x="215705" y="284871"/>
            <a:ext cx="11031415" cy="890954"/>
            <a:chOff x="215705" y="284871"/>
            <a:chExt cx="12098215" cy="890954"/>
          </a:xfrm>
        </p:grpSpPr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9043D169-95BB-BF76-5813-917E38E47D5A}"/>
                </a:ext>
              </a:extLst>
            </p:cNvPr>
            <p:cNvSpPr/>
            <p:nvPr/>
          </p:nvSpPr>
          <p:spPr>
            <a:xfrm>
              <a:off x="719797" y="284871"/>
              <a:ext cx="11594123" cy="890954"/>
            </a:xfrm>
            <a:prstGeom prst="roundRect">
              <a:avLst/>
            </a:prstGeom>
            <a:solidFill>
              <a:srgbClr val="4DE5D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  Tìm</a:t>
              </a:r>
              <a:r>
                <a:rPr kumimoji="0" lang="vi-VN" sz="48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cánh hoa cho ong đậu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4AC7E55A-3AC9-29C2-3236-BD649044C196}"/>
                </a:ext>
              </a:extLst>
            </p:cNvPr>
            <p:cNvSpPr/>
            <p:nvPr/>
          </p:nvSpPr>
          <p:spPr>
            <a:xfrm>
              <a:off x="215705" y="284871"/>
              <a:ext cx="1008184" cy="890954"/>
            </a:xfrm>
            <a:prstGeom prst="flowChartTerminator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A7692F-31A7-6DE1-B984-54356DDD49B3}"/>
              </a:ext>
            </a:extLst>
          </p:cNvPr>
          <p:cNvGrpSpPr/>
          <p:nvPr/>
        </p:nvGrpSpPr>
        <p:grpSpPr>
          <a:xfrm>
            <a:off x="4274993" y="1528315"/>
            <a:ext cx="3010308" cy="5236921"/>
            <a:chOff x="4011366" y="1519280"/>
            <a:chExt cx="3010308" cy="5236921"/>
          </a:xfrm>
        </p:grpSpPr>
        <p:sp>
          <p:nvSpPr>
            <p:cNvPr id="9" name="Teardrop 8">
              <a:extLst>
                <a:ext uri="{FF2B5EF4-FFF2-40B4-BE49-F238E27FC236}">
                  <a16:creationId xmlns:a16="http://schemas.microsoft.com/office/drawing/2014/main" id="{28F38133-F49B-FF1E-2EE5-32CFC466CF87}"/>
                </a:ext>
              </a:extLst>
            </p:cNvPr>
            <p:cNvSpPr/>
            <p:nvPr/>
          </p:nvSpPr>
          <p:spPr>
            <a:xfrm rot="21294070" flipH="1">
              <a:off x="5891741" y="2793057"/>
              <a:ext cx="966311" cy="858604"/>
            </a:xfrm>
            <a:prstGeom prst="teardrop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2A7DF6-038E-B366-C8BC-37FC1136994B}"/>
                </a:ext>
              </a:extLst>
            </p:cNvPr>
            <p:cNvGrpSpPr/>
            <p:nvPr/>
          </p:nvGrpSpPr>
          <p:grpSpPr>
            <a:xfrm>
              <a:off x="4011366" y="1519280"/>
              <a:ext cx="3010308" cy="5236921"/>
              <a:chOff x="4011366" y="1519280"/>
              <a:chExt cx="3010308" cy="523692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BD9342A-52AB-46FC-C540-155AF97037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5846" b="66768" l="22875" r="3735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83" t="45826" r="60799" b="33215"/>
              <a:stretch/>
            </p:blipFill>
            <p:spPr>
              <a:xfrm>
                <a:off x="4011366" y="3796065"/>
                <a:ext cx="3010308" cy="2960136"/>
              </a:xfrm>
              <a:prstGeom prst="rect">
                <a:avLst/>
              </a:prstGeom>
            </p:spPr>
          </p:pic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60A90C34-B50B-C258-DC6F-244A48027D24}"/>
                  </a:ext>
                </a:extLst>
              </p:cNvPr>
              <p:cNvSpPr/>
              <p:nvPr/>
            </p:nvSpPr>
            <p:spPr>
              <a:xfrm rot="305930">
                <a:off x="4340218" y="2663105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616CF4A7-7F3D-73E4-CCBF-AA6F04508249}"/>
                  </a:ext>
                </a:extLst>
              </p:cNvPr>
              <p:cNvSpPr/>
              <p:nvPr/>
            </p:nvSpPr>
            <p:spPr>
              <a:xfrm rot="17177160" flipH="1">
                <a:off x="5794039" y="1943509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Teardrop 20">
                <a:extLst>
                  <a:ext uri="{FF2B5EF4-FFF2-40B4-BE49-F238E27FC236}">
                    <a16:creationId xmlns:a16="http://schemas.microsoft.com/office/drawing/2014/main" id="{D675B460-35B1-EAB1-5A10-EE22671F21B8}"/>
                  </a:ext>
                </a:extLst>
              </p:cNvPr>
              <p:cNvSpPr/>
              <p:nvPr/>
            </p:nvSpPr>
            <p:spPr>
              <a:xfrm rot="4340926">
                <a:off x="4388570" y="1821061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Teardrop 21">
                <a:extLst>
                  <a:ext uri="{FF2B5EF4-FFF2-40B4-BE49-F238E27FC236}">
                    <a16:creationId xmlns:a16="http://schemas.microsoft.com/office/drawing/2014/main" id="{3515075D-DEF6-C931-EBA9-F8DCF990B051}"/>
                  </a:ext>
                </a:extLst>
              </p:cNvPr>
              <p:cNvSpPr/>
              <p:nvPr/>
            </p:nvSpPr>
            <p:spPr>
              <a:xfrm rot="14022420" flipV="1">
                <a:off x="5098270" y="3104635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Teardrop 22">
                <a:extLst>
                  <a:ext uri="{FF2B5EF4-FFF2-40B4-BE49-F238E27FC236}">
                    <a16:creationId xmlns:a16="http://schemas.microsoft.com/office/drawing/2014/main" id="{44655D94-F5BC-90B9-5571-1C14D0FEC682}"/>
                  </a:ext>
                </a:extLst>
              </p:cNvPr>
              <p:cNvSpPr/>
              <p:nvPr/>
            </p:nvSpPr>
            <p:spPr>
              <a:xfrm rot="3138138" flipV="1">
                <a:off x="5136182" y="1573134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8DBD555-F1DE-CF30-A00A-53239C25627E}"/>
                  </a:ext>
                </a:extLst>
              </p:cNvPr>
              <p:cNvSpPr/>
              <p:nvPr/>
            </p:nvSpPr>
            <p:spPr>
              <a:xfrm>
                <a:off x="5139772" y="2457787"/>
                <a:ext cx="886313" cy="78805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947340D-B2B3-3C50-A290-9FD8F978919F}"/>
                </a:ext>
              </a:extLst>
            </p:cNvPr>
            <p:cNvGrpSpPr/>
            <p:nvPr/>
          </p:nvGrpSpPr>
          <p:grpSpPr>
            <a:xfrm>
              <a:off x="4400625" y="1585067"/>
              <a:ext cx="2390884" cy="2413713"/>
              <a:chOff x="4359173" y="1682841"/>
              <a:chExt cx="2390884" cy="241371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1C0AAD6-6452-73D1-487C-06C12D91F474}"/>
                  </a:ext>
                </a:extLst>
              </p:cNvPr>
              <p:cNvSpPr/>
              <p:nvPr/>
            </p:nvSpPr>
            <p:spPr>
              <a:xfrm>
                <a:off x="4359173" y="1960361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30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DB0C592-3DB8-97B2-0CFA-246E89A36875}"/>
                  </a:ext>
                </a:extLst>
              </p:cNvPr>
              <p:cNvSpPr/>
              <p:nvPr/>
            </p:nvSpPr>
            <p:spPr>
              <a:xfrm>
                <a:off x="5180716" y="1682841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13CC2B5-B300-7DE4-5D8C-758D66E9473C}"/>
                  </a:ext>
                </a:extLst>
              </p:cNvPr>
              <p:cNvSpPr/>
              <p:nvPr/>
            </p:nvSpPr>
            <p:spPr>
              <a:xfrm>
                <a:off x="5836606" y="2019194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292A2CA-54A4-7BBB-8827-FCA546EBF1C3}"/>
                  </a:ext>
                </a:extLst>
              </p:cNvPr>
              <p:cNvSpPr/>
              <p:nvPr/>
            </p:nvSpPr>
            <p:spPr>
              <a:xfrm>
                <a:off x="5698566" y="2810948"/>
                <a:ext cx="1051491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40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59CA26E-37B7-4B1D-7AAC-59207CEAD623}"/>
                  </a:ext>
                </a:extLst>
              </p:cNvPr>
              <p:cNvSpPr/>
              <p:nvPr/>
            </p:nvSpPr>
            <p:spPr>
              <a:xfrm>
                <a:off x="4411809" y="2719637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7CAA307-487E-0DEF-D85A-3EE77E2AF575}"/>
                  </a:ext>
                </a:extLst>
              </p:cNvPr>
              <p:cNvSpPr/>
              <p:nvPr/>
            </p:nvSpPr>
            <p:spPr>
              <a:xfrm>
                <a:off x="5159772" y="3178609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20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3EDAF0-901B-F71F-FA27-AD1E851CC028}"/>
              </a:ext>
            </a:extLst>
          </p:cNvPr>
          <p:cNvGrpSpPr/>
          <p:nvPr/>
        </p:nvGrpSpPr>
        <p:grpSpPr>
          <a:xfrm>
            <a:off x="1685632" y="1405142"/>
            <a:ext cx="2116623" cy="1560863"/>
            <a:chOff x="862593" y="1518471"/>
            <a:chExt cx="2116623" cy="1560863"/>
          </a:xfrm>
        </p:grpSpPr>
        <p:sp>
          <p:nvSpPr>
            <p:cNvPr id="26" name="Flowchart: Terminator 25">
              <a:extLst>
                <a:ext uri="{FF2B5EF4-FFF2-40B4-BE49-F238E27FC236}">
                  <a16:creationId xmlns:a16="http://schemas.microsoft.com/office/drawing/2014/main" id="{65F1A2E4-C006-FA46-C971-296B5FD289BA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 x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</a:p>
          </p:txBody>
        </p:sp>
        <p:pic>
          <p:nvPicPr>
            <p:cNvPr id="27" name="Picture 2" descr="BEE Gaming - YouTube">
              <a:extLst>
                <a:ext uri="{FF2B5EF4-FFF2-40B4-BE49-F238E27FC236}">
                  <a16:creationId xmlns:a16="http://schemas.microsoft.com/office/drawing/2014/main" id="{3E4E5E67-6E09-DB3A-D95A-F7CC9F295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4D9F2E-32BF-8E46-66D2-F860B9378662}"/>
              </a:ext>
            </a:extLst>
          </p:cNvPr>
          <p:cNvGrpSpPr/>
          <p:nvPr/>
        </p:nvGrpSpPr>
        <p:grpSpPr>
          <a:xfrm>
            <a:off x="604718" y="2969783"/>
            <a:ext cx="2116623" cy="1560863"/>
            <a:chOff x="862593" y="1518471"/>
            <a:chExt cx="2116623" cy="1560863"/>
          </a:xfrm>
        </p:grpSpPr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5D992362-F197-51A5-4031-2504C0CD855A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 x 7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0" name="Picture 2" descr="BEE Gaming - YouTube">
              <a:extLst>
                <a:ext uri="{FF2B5EF4-FFF2-40B4-BE49-F238E27FC236}">
                  <a16:creationId xmlns:a16="http://schemas.microsoft.com/office/drawing/2014/main" id="{46516AFF-8476-D13B-F489-C08F8026F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E15EAA-1B9E-FBFB-8935-86E58FE0ABE2}"/>
              </a:ext>
            </a:extLst>
          </p:cNvPr>
          <p:cNvGrpSpPr/>
          <p:nvPr/>
        </p:nvGrpSpPr>
        <p:grpSpPr>
          <a:xfrm>
            <a:off x="1663029" y="4692911"/>
            <a:ext cx="2116623" cy="1560863"/>
            <a:chOff x="862593" y="1518471"/>
            <a:chExt cx="2116623" cy="1560863"/>
          </a:xfrm>
        </p:grpSpPr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18A3D927-F998-342F-D05E-5E836F67C934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 x 6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3" name="Picture 2" descr="BEE Gaming - YouTube">
              <a:extLst>
                <a:ext uri="{FF2B5EF4-FFF2-40B4-BE49-F238E27FC236}">
                  <a16:creationId xmlns:a16="http://schemas.microsoft.com/office/drawing/2014/main" id="{58D8D231-3861-11D6-440D-FC3E66720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824244B-871A-C7BC-A4AF-B3B236D2D8E0}"/>
              </a:ext>
            </a:extLst>
          </p:cNvPr>
          <p:cNvGrpSpPr/>
          <p:nvPr/>
        </p:nvGrpSpPr>
        <p:grpSpPr>
          <a:xfrm>
            <a:off x="8989527" y="1122930"/>
            <a:ext cx="2116623" cy="1560863"/>
            <a:chOff x="862593" y="1518471"/>
            <a:chExt cx="2116623" cy="1560863"/>
          </a:xfrm>
        </p:grpSpPr>
        <p:sp>
          <p:nvSpPr>
            <p:cNvPr id="35" name="Flowchart: Terminator 34">
              <a:extLst>
                <a:ext uri="{FF2B5EF4-FFF2-40B4-BE49-F238E27FC236}">
                  <a16:creationId xmlns:a16="http://schemas.microsoft.com/office/drawing/2014/main" id="{8F8DF5DB-642A-086E-3A71-25346643E728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 x 9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6" name="Picture 2" descr="BEE Gaming - YouTube">
              <a:extLst>
                <a:ext uri="{FF2B5EF4-FFF2-40B4-BE49-F238E27FC236}">
                  <a16:creationId xmlns:a16="http://schemas.microsoft.com/office/drawing/2014/main" id="{E4505F32-EA07-B321-B058-4EF834F3A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E5F83D-A2E2-9CAA-2394-FF8CDCEAC17C}"/>
              </a:ext>
            </a:extLst>
          </p:cNvPr>
          <p:cNvGrpSpPr/>
          <p:nvPr/>
        </p:nvGrpSpPr>
        <p:grpSpPr>
          <a:xfrm>
            <a:off x="9131563" y="2778169"/>
            <a:ext cx="2116623" cy="1560863"/>
            <a:chOff x="862593" y="1518471"/>
            <a:chExt cx="2116623" cy="1560863"/>
          </a:xfrm>
        </p:grpSpPr>
        <p:sp>
          <p:nvSpPr>
            <p:cNvPr id="38" name="Flowchart: Terminator 37">
              <a:extLst>
                <a:ext uri="{FF2B5EF4-FFF2-40B4-BE49-F238E27FC236}">
                  <a16:creationId xmlns:a16="http://schemas.microsoft.com/office/drawing/2014/main" id="{880646B3-B994-992C-A868-E8007BC1828E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 x 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9" name="Picture 2" descr="BEE Gaming - YouTube">
              <a:extLst>
                <a:ext uri="{FF2B5EF4-FFF2-40B4-BE49-F238E27FC236}">
                  <a16:creationId xmlns:a16="http://schemas.microsoft.com/office/drawing/2014/main" id="{6EF6C1E5-87DB-CE64-5017-5DECCDC41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F72187-5AFB-8AB7-7943-6D791223964D}"/>
              </a:ext>
            </a:extLst>
          </p:cNvPr>
          <p:cNvGrpSpPr/>
          <p:nvPr/>
        </p:nvGrpSpPr>
        <p:grpSpPr>
          <a:xfrm>
            <a:off x="7735167" y="4512621"/>
            <a:ext cx="2116623" cy="1560863"/>
            <a:chOff x="862593" y="1518471"/>
            <a:chExt cx="2116623" cy="1560863"/>
          </a:xfrm>
        </p:grpSpPr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5425D8C0-BE68-EE42-6553-3FE1D606018E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 x 8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42" name="Picture 2" descr="BEE Gaming - YouTube">
              <a:extLst>
                <a:ext uri="{FF2B5EF4-FFF2-40B4-BE49-F238E27FC236}">
                  <a16:creationId xmlns:a16="http://schemas.microsoft.com/office/drawing/2014/main" id="{C8323E00-D281-90C7-8AC9-D572DF9C0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16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C 0.00443 0.00579 0.02083 0.01181 0.02669 0.01181 C 0.06315 0.01181 0.10065 -0.07639 0.10065 -0.16366 C 0.10065 -0.11968 0.1194 -0.07639 0.13685 -0.07639 C 0.1556 -0.07639 0.17331 -0.12037 0.17331 -0.16366 C 0.17331 -0.14236 0.18268 -0.11968 0.19206 -0.11968 C 0.20143 -0.11968 0.21081 -0.14167 0.21081 -0.16366 C 0.21081 -0.15278 0.21563 -0.14236 0.22018 -0.14236 C 0.22461 -0.14236 0.22956 -0.15324 0.22956 -0.16366 C 0.22956 -0.15856 0.23164 -0.15278 0.23398 -0.15278 C 0.23542 -0.15278 0.23893 -0.15856 0.23893 -0.16366 C 0.23893 -0.16134 0.23997 -0.15856 0.24102 -0.15856 C 0.24102 -0.15787 0.24336 -0.16088 0.24336 -0.16366 C 0.24336 -0.1625 0.24336 -0.16134 0.2444 -0.16134 C 0.2444 -0.16204 0.24583 -0.1625 0.24583 -0.16366 C 0.24583 -0.16319 0.24583 -0.1625 0.24583 -0.16204 C 0.24688 -0.16204 0.24688 -0.1625 0.24688 -0.16319 C 0.24831 -0.16319 0.24831 -0.1625 0.24831 -0.16204 C 0.24974 -0.16204 0.24974 -0.1625 0.24974 -0.16319 " pathEditMode="relative" rAng="0" ptsTypes="AAAAAAAAAAAAAAAAA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125 C 0.00312 -0.00972 0.01471 -0.00741 0.01888 -0.00741 C 0.0444 -0.00741 0.0707 -0.04745 0.0707 -0.0875 C 0.0707 -0.06736 0.08398 -0.04745 0.09622 -0.04745 C 0.1095 -0.04745 0.12174 -0.06759 0.12174 -0.0875 C 0.12174 -0.07755 0.12838 -0.06736 0.13502 -0.06736 C 0.14153 -0.06736 0.14818 -0.07732 0.14818 -0.0875 C 0.14818 -0.08241 0.15143 -0.07755 0.15469 -0.07755 C 0.15807 -0.07755 0.1612 -0.08264 0.1612 -0.0875 C 0.1612 -0.08495 0.16276 -0.08241 0.16458 -0.08241 C 0.16549 -0.08241 0.16784 -0.08495 0.16784 -0.0875 C 0.16784 -0.08634 0.16875 -0.08495 0.16953 -0.08495 C 0.16953 -0.08519 0.17109 -0.08611 0.17109 -0.0875 C 0.17109 -0.08681 0.17109 -0.08634 0.172 -0.08634 C 0.172 -0.08657 0.17278 -0.08681 0.17278 -0.0875 C 0.17278 -0.08727 0.17278 -0.08681 0.17278 -0.08657 C 0.1737 -0.08657 0.1737 -0.08681 0.1737 -0.08727 C 0.17461 -0.08727 0.17461 -0.08681 0.17461 -0.08657 C 0.17552 -0.08657 0.17552 -0.08681 0.17552 -0.08727 " pathEditMode="relative" rAng="0" ptsTypes="AAAAAAAAAAAAAAAAA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08333 -0.5358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0.28912 C -0.01158 -0.25764 -0.00755 -0.22708 -0.00586 -0.18843 C -0.00403 -0.14514 -0.00325 -0.09468 -0.00234 -0.04421 C -0.00143 0.00625 -0.00234 0.04954 -0.00325 0.0963 C -0.00403 0.13866 -0.00546 0.18565 -0.00859 0.2243 C -0.01119 0.26296 -0.01562 0.29468 -0.02044 0.31829 C -0.02487 0.34167 -0.03007 0.35694 -0.03541 0.36505 C -0.04075 0.37222 -0.04609 0.37222 -0.05091 0.36505 C -0.05625 0.35694 -0.06119 0.33796 -0.0651 0.30625 C -0.06914 0.27917 -0.07265 0.24421 -0.07434 0.20093 C -0.07656 0.16227 -0.07747 0.1081 -0.07747 0.06481 C -0.07799 0.02245 -0.07747 -0.02894 -0.07526 -0.0713 C -0.07304 -0.10995 -0.06914 -0.14144 -0.0638 -0.15695 C -0.05846 -0.16875 -0.05312 -0.15324 -0.04961 -0.12616 C -0.04661 -0.09815 -0.04427 -0.05602 -0.04388 -0.00556 C -0.04388 0.04606 -0.04427 0.0919 -0.04661 0.13148 C -0.04882 0.17037 -0.0483 0.17755 -0.05716 0.22893 C -0.0651 0.28287 -0.07304 0.26759 -0.07799 0.27106 C -0.08268 0.27106 -0.08671 0.25579 -0.09166 0.24051 C -0.09687 0.22083 -0.10143 0.18565 -0.10442 0.15417 C -0.10755 0.12338 -0.10885 0.08472 -0.11067 0.02245 C -0.11184 -0.04074 -0.11184 -0.0713 -0.11184 -0.11806 C -0.11184 -0.16505 -0.11184 -0.21181 -0.11184 -0.25764 " pathEditMode="relative" rAng="0" ptsTypes="AAAAAAAAAAAAAAAAAAAAAAA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-0.35521 0.1525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05104 0.02061 C -0.06159 0.02524 -0.07748 0.02778 -0.09414 0.02778 C -0.11315 0.02778 -0.12852 0.02524 -0.13893 0.02061 L -0.18958 -3.7037E-6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1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64398" y="547925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lang="en-US" sz="6000" kern="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8</a:t>
            </a:r>
            <a:endParaRPr kumimoji="0" lang="vi-VN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6945" y="42364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5539189"/>
            <a:ext cx="798097" cy="782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4306778"/>
            <a:ext cx="807556" cy="7783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61914" y="300568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lang="en-US" sz="6000" kern="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12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082634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99056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2 x 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4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27094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64" name="Picture 16" descr="Orange Clipart. Free Download Transparent .PNG or Vector | Creazilla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311" y="79584"/>
            <a:ext cx="281312" cy="6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64398" y="422195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</a:t>
            </a:r>
            <a:r>
              <a:rPr kumimoji="0" lang="vi-VN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6600" kern="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12</a:t>
            </a:r>
            <a:endParaRPr kumimoji="0" lang="vi-VN" sz="6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6945" y="54556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14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4281889"/>
            <a:ext cx="798097" cy="782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525978"/>
            <a:ext cx="807556" cy="7783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61914" y="300568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lang="en-US" sz="6600" kern="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10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082634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990560"/>
            <a:ext cx="9525000" cy="953909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2 x 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6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3350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62" name="Picture 14" descr="Download HD Milk Cartoon Png - Milk Transparent PNG Image - NicePNG.co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/>
          <a:stretch/>
        </p:blipFill>
        <p:spPr bwMode="auto">
          <a:xfrm>
            <a:off x="11606044" y="152401"/>
            <a:ext cx="338467" cy="5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64398" y="3048001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kumimoji="0" lang="vi-VN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14</a:t>
            </a:r>
            <a:endParaRPr kumimoji="0" lang="vi-VN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6945" y="42364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12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3107940"/>
            <a:ext cx="798097" cy="782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4306778"/>
            <a:ext cx="807556" cy="7783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61914" y="548218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16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559134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99056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2 x 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7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18013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50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Junk Food Cartoon clipart - Snack, Food, transparent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14" l="9961" r="91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176" y="152400"/>
            <a:ext cx="602334" cy="6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64398" y="3048001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Sai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6945" y="42364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lang="en-US" sz="4400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Đúng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3107940"/>
            <a:ext cx="798097" cy="7827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4306778"/>
            <a:ext cx="807556" cy="77835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95400" y="99056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2 x 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8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= </a:t>
            </a:r>
            <a:r>
              <a:rPr lang="en-US" sz="4800" b="1" kern="0" dirty="0" smtClean="0">
                <a:solidFill>
                  <a:srgbClr val="C2F2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18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Đúng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hay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sai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95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60" name="Picture 12" descr="Bảng xếp hạng Top list thông tin hay nhất về chủ đề bánh gạ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75" b="97375" l="9875" r="90125">
                        <a14:foregroundMark x1="24625" y1="39625" x2="24500" y2="61375"/>
                        <a14:foregroundMark x1="24875" y1="68750" x2="25500" y2="8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6697" y="-152400"/>
            <a:ext cx="1068452" cy="10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77757" y="4945889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5400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Đúng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0304" y="3703117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063" y="5005828"/>
            <a:ext cx="798097" cy="782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94" y="3773417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99056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2 x 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9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= 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18.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Đúng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hay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sai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96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B1D203-CFA9-82F4-7ED7-95181A3812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99" r="58152" b="82307"/>
          <a:stretch/>
        </p:blipFill>
        <p:spPr>
          <a:xfrm>
            <a:off x="5356860" y="1645920"/>
            <a:ext cx="1826260" cy="13372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A61F3E-4A15-6741-4D66-8379EE279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352" y="3073313"/>
            <a:ext cx="11632176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710D4FCF-6BD1-3179-DAED-5033C2A95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80" y="2194560"/>
            <a:ext cx="7493498" cy="25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F768E8-7134-6B2B-966D-7D0B29FD51AB}"/>
              </a:ext>
            </a:extLst>
          </p:cNvPr>
          <p:cNvSpPr/>
          <p:nvPr/>
        </p:nvSpPr>
        <p:spPr>
          <a:xfrm>
            <a:off x="472440" y="396240"/>
            <a:ext cx="11414760" cy="61264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899E3D88-3ED1-0181-F29A-9F92B23A1695}"/>
              </a:ext>
            </a:extLst>
          </p:cNvPr>
          <p:cNvSpPr/>
          <p:nvPr/>
        </p:nvSpPr>
        <p:spPr>
          <a:xfrm>
            <a:off x="5650399" y="1611079"/>
            <a:ext cx="6060512" cy="201722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được</a:t>
            </a:r>
            <a:r>
              <a:rPr kumimoji="0" lang="vi-VN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lấy 1 lần là năm, ta có năm nhân một bằng năm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2BDA326-23E1-74BE-56E8-3C9D87901C1E}"/>
              </a:ext>
            </a:extLst>
          </p:cNvPr>
          <p:cNvCxnSpPr/>
          <p:nvPr/>
        </p:nvCxnSpPr>
        <p:spPr>
          <a:xfrm>
            <a:off x="8680655" y="3631165"/>
            <a:ext cx="0" cy="95006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66E0F19C-D637-3AF2-4DEC-01BB9DB4050C}"/>
              </a:ext>
            </a:extLst>
          </p:cNvPr>
          <p:cNvSpPr/>
          <p:nvPr/>
        </p:nvSpPr>
        <p:spPr>
          <a:xfrm>
            <a:off x="6838747" y="4595200"/>
            <a:ext cx="3725272" cy="118042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x 1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28F5F7A1-A142-01E3-7079-CED9D83A60EE}"/>
              </a:ext>
            </a:extLst>
          </p:cNvPr>
          <p:cNvSpPr/>
          <p:nvPr/>
        </p:nvSpPr>
        <p:spPr>
          <a:xfrm>
            <a:off x="2263765" y="787379"/>
            <a:ext cx="4364047" cy="724073"/>
          </a:xfrm>
          <a:custGeom>
            <a:avLst/>
            <a:gdLst>
              <a:gd name="connsiteX0" fmla="*/ 0 w 4364035"/>
              <a:gd name="connsiteY0" fmla="*/ 120681 h 724073"/>
              <a:gd name="connsiteX1" fmla="*/ 120681 w 4364035"/>
              <a:gd name="connsiteY1" fmla="*/ 0 h 724073"/>
              <a:gd name="connsiteX2" fmla="*/ 4243354 w 4364035"/>
              <a:gd name="connsiteY2" fmla="*/ 0 h 724073"/>
              <a:gd name="connsiteX3" fmla="*/ 4364035 w 4364035"/>
              <a:gd name="connsiteY3" fmla="*/ 120681 h 724073"/>
              <a:gd name="connsiteX4" fmla="*/ 4364035 w 4364035"/>
              <a:gd name="connsiteY4" fmla="*/ 603392 h 724073"/>
              <a:gd name="connsiteX5" fmla="*/ 4243354 w 4364035"/>
              <a:gd name="connsiteY5" fmla="*/ 724073 h 724073"/>
              <a:gd name="connsiteX6" fmla="*/ 120681 w 4364035"/>
              <a:gd name="connsiteY6" fmla="*/ 724073 h 724073"/>
              <a:gd name="connsiteX7" fmla="*/ 0 w 4364035"/>
              <a:gd name="connsiteY7" fmla="*/ 603392 h 724073"/>
              <a:gd name="connsiteX8" fmla="*/ 0 w 4364035"/>
              <a:gd name="connsiteY8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4364047 w 4364047"/>
              <a:gd name="connsiteY4" fmla="*/ 6033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4047" h="724073">
                <a:moveTo>
                  <a:pt x="12" y="120681"/>
                </a:moveTo>
                <a:cubicBezTo>
                  <a:pt x="12" y="54031"/>
                  <a:pt x="54043" y="0"/>
                  <a:pt x="120693" y="0"/>
                </a:cubicBezTo>
                <a:lnTo>
                  <a:pt x="4243366" y="0"/>
                </a:lnTo>
                <a:cubicBezTo>
                  <a:pt x="4310016" y="0"/>
                  <a:pt x="4364047" y="54031"/>
                  <a:pt x="4364047" y="120681"/>
                </a:cubicBezTo>
                <a:cubicBezTo>
                  <a:pt x="4211647" y="251951"/>
                  <a:pt x="4211647" y="243522"/>
                  <a:pt x="3906847" y="514492"/>
                </a:cubicBezTo>
                <a:cubicBezTo>
                  <a:pt x="3906847" y="581142"/>
                  <a:pt x="4310016" y="724073"/>
                  <a:pt x="4243366" y="724073"/>
                </a:cubicBezTo>
                <a:lnTo>
                  <a:pt x="120693" y="724073"/>
                </a:lnTo>
                <a:cubicBezTo>
                  <a:pt x="54043" y="724073"/>
                  <a:pt x="12" y="670042"/>
                  <a:pt x="12" y="603392"/>
                </a:cubicBezTo>
                <a:cubicBezTo>
                  <a:pt x="-1576" y="535680"/>
                  <a:pt x="149235" y="493369"/>
                  <a:pt x="147647" y="425657"/>
                </a:cubicBezTo>
                <a:cubicBezTo>
                  <a:pt x="149235" y="332465"/>
                  <a:pt x="-1576" y="213873"/>
                  <a:pt x="12" y="120681"/>
                </a:cubicBezTo>
                <a:close/>
              </a:path>
            </a:pathLst>
          </a:custGeom>
          <a:solidFill>
            <a:srgbClr val="3CBE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FDD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Bảng nhân 5</a:t>
            </a:r>
            <a:endParaRPr lang="en-US" sz="4800" dirty="0">
              <a:solidFill>
                <a:srgbClr val="FFFDD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14CF6E-FC83-F8EF-869C-DDD9BA6DC8AB}"/>
              </a:ext>
            </a:extLst>
          </p:cNvPr>
          <p:cNvSpPr/>
          <p:nvPr/>
        </p:nvSpPr>
        <p:spPr>
          <a:xfrm>
            <a:off x="12814218" y="1074547"/>
            <a:ext cx="1509757" cy="15097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BBA77C-946B-B571-B711-A8DEEA94C903}"/>
              </a:ext>
            </a:extLst>
          </p:cNvPr>
          <p:cNvSpPr/>
          <p:nvPr/>
        </p:nvSpPr>
        <p:spPr>
          <a:xfrm>
            <a:off x="13006360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F92088-7010-2EC4-D441-E93955E03A68}"/>
              </a:ext>
            </a:extLst>
          </p:cNvPr>
          <p:cNvSpPr/>
          <p:nvPr/>
        </p:nvSpPr>
        <p:spPr>
          <a:xfrm>
            <a:off x="13880946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BEBF3C-5AF9-B727-FA61-E28E95FAAD84}"/>
              </a:ext>
            </a:extLst>
          </p:cNvPr>
          <p:cNvSpPr/>
          <p:nvPr/>
        </p:nvSpPr>
        <p:spPr>
          <a:xfrm>
            <a:off x="13006360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C52E9A-DA44-F201-1540-543B2EF03ACC}"/>
              </a:ext>
            </a:extLst>
          </p:cNvPr>
          <p:cNvSpPr/>
          <p:nvPr/>
        </p:nvSpPr>
        <p:spPr>
          <a:xfrm>
            <a:off x="13880946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8ACC6A-E11A-376F-39DC-41B71356521E}"/>
              </a:ext>
            </a:extLst>
          </p:cNvPr>
          <p:cNvSpPr/>
          <p:nvPr/>
        </p:nvSpPr>
        <p:spPr>
          <a:xfrm>
            <a:off x="13456392" y="1665921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DEF172CD-A83C-E12A-BA6D-EE413E0878B7}"/>
              </a:ext>
            </a:extLst>
          </p:cNvPr>
          <p:cNvSpPr/>
          <p:nvPr/>
        </p:nvSpPr>
        <p:spPr>
          <a:xfrm>
            <a:off x="1653255" y="2227405"/>
            <a:ext cx="4038600" cy="3757588"/>
          </a:xfrm>
          <a:prstGeom prst="round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8E62B5-A842-BEE2-B2F5-25CEE564A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06" y="3292459"/>
            <a:ext cx="1530229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15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403</Words>
  <Application>Microsoft Office PowerPoint</Application>
  <PresentationFormat>Widescreen</PresentationFormat>
  <Paragraphs>85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微软雅黑</vt:lpstr>
      <vt:lpstr>宋体</vt:lpstr>
      <vt:lpstr>#9Slide03 Arima Madurai Bold</vt:lpstr>
      <vt:lpstr>Arial</vt:lpstr>
      <vt:lpstr>Arial-Rounded</vt:lpstr>
      <vt:lpstr>Calibri</vt:lpstr>
      <vt:lpstr>Cambria</vt:lpstr>
      <vt:lpstr>Cambria Math</vt:lpstr>
      <vt:lpstr>等线</vt:lpstr>
      <vt:lpstr>DFPOP1-W9</vt:lpstr>
      <vt:lpstr>Gochi Hand</vt:lpstr>
      <vt:lpstr>Patrick Hand</vt:lpstr>
      <vt:lpstr>Patrick Hand SC</vt:lpstr>
      <vt:lpstr>黑体</vt:lpstr>
      <vt:lpstr>华康少女文字W5</vt:lpstr>
      <vt:lpstr>自定义设计方案</vt:lpstr>
      <vt:lpstr>第一PPT，www.1ppt.com</vt:lpstr>
      <vt:lpstr>4_Office 主题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35</cp:revision>
  <dcterms:created xsi:type="dcterms:W3CDTF">2021-07-09T06:30:31Z</dcterms:created>
  <dcterms:modified xsi:type="dcterms:W3CDTF">2026-01-27T07:47:27Z</dcterms:modified>
</cp:coreProperties>
</file>