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3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4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76" r:id="rId2"/>
    <p:sldMasterId id="2147483726" r:id="rId3"/>
    <p:sldMasterId id="2147483758" r:id="rId4"/>
    <p:sldMasterId id="2147483766" r:id="rId5"/>
  </p:sldMasterIdLst>
  <p:notesMasterIdLst>
    <p:notesMasterId r:id="rId13"/>
  </p:notesMasterIdLst>
  <p:handoutMasterIdLst>
    <p:handoutMasterId r:id="rId14"/>
  </p:handoutMasterIdLst>
  <p:sldIdLst>
    <p:sldId id="294" r:id="rId6"/>
    <p:sldId id="2896" r:id="rId7"/>
    <p:sldId id="2897" r:id="rId8"/>
    <p:sldId id="2890" r:id="rId9"/>
    <p:sldId id="2904" r:id="rId10"/>
    <p:sldId id="2889" r:id="rId11"/>
    <p:sldId id="2892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4" autoAdjust="0"/>
    <p:restoredTop sz="94660"/>
  </p:normalViewPr>
  <p:slideViewPr>
    <p:cSldViewPr snapToGrid="0">
      <p:cViewPr varScale="1">
        <p:scale>
          <a:sx n="123" d="100"/>
          <a:sy n="123" d="100"/>
        </p:scale>
        <p:origin x="126" y="13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48" d="100"/>
          <a:sy n="48" d="100"/>
        </p:scale>
        <p:origin x="2752" y="3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notesMaster" Target="notesMasters/notesMaster1.xml"/><Relationship Id="rId18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presProps" Target="presProps.xml"/><Relationship Id="rId10" Type="http://schemas.openxmlformats.org/officeDocument/2006/relationships/slide" Target="slides/slide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2B3D4A6-23B4-ECB5-B30F-D3628B19CCF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DC55191-8917-F55C-48F8-13A258A1639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51A162B-2D5B-4BB7-8EF4-1140B52572B0}" type="datetimeFigureOut">
              <a:rPr lang="en-US" smtClean="0"/>
              <a:t>27/1/2026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B00E69-DE47-DC18-69F9-33B5B3F23DC7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697F11B-7CFD-ACAE-F61F-3A9AE86B2F7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1616DF-C596-47BD-96B4-54B4E67F31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346426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832752-8E42-4221-A246-A7002E894990}" type="datetimeFigureOut">
              <a:rPr lang="en-US" smtClean="0"/>
              <a:t>27/1/2026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5B9811-9642-44C8-BC50-8BEF0CD30B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3993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22088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72171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3.pn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2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Relationship Id="rId14" Type="http://schemas.openxmlformats.org/officeDocument/2006/relationships/image" Target="../media/image24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3" Type="http://schemas.openxmlformats.org/officeDocument/2006/relationships/image" Target="../media/image13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5.png"/><Relationship Id="rId10" Type="http://schemas.openxmlformats.org/officeDocument/2006/relationships/image" Target="../media/image21.png"/><Relationship Id="rId4" Type="http://schemas.openxmlformats.org/officeDocument/2006/relationships/image" Target="../media/image14.png"/><Relationship Id="rId9" Type="http://schemas.openxmlformats.org/officeDocument/2006/relationships/image" Target="../media/image20.png"/><Relationship Id="rId14" Type="http://schemas.openxmlformats.org/officeDocument/2006/relationships/image" Target="../media/image16.png"/></Relationships>
</file>

<file path=ppt/slideLayouts/_rels/slideLayout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6.png"/><Relationship Id="rId18" Type="http://schemas.openxmlformats.org/officeDocument/2006/relationships/image" Target="../media/image40.png"/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12" Type="http://schemas.openxmlformats.org/officeDocument/2006/relationships/image" Target="../media/image35.png"/><Relationship Id="rId17" Type="http://schemas.microsoft.com/office/2007/relationships/hdphoto" Target="../media/hdphoto1.wdp"/><Relationship Id="rId2" Type="http://schemas.openxmlformats.org/officeDocument/2006/relationships/image" Target="../media/image25.png"/><Relationship Id="rId16" Type="http://schemas.openxmlformats.org/officeDocument/2006/relationships/image" Target="../media/image39.png"/><Relationship Id="rId20" Type="http://schemas.openxmlformats.org/officeDocument/2006/relationships/image" Target="../media/image4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29.png"/><Relationship Id="rId11" Type="http://schemas.openxmlformats.org/officeDocument/2006/relationships/image" Target="../media/image34.png"/><Relationship Id="rId5" Type="http://schemas.openxmlformats.org/officeDocument/2006/relationships/image" Target="../media/image28.png"/><Relationship Id="rId15" Type="http://schemas.openxmlformats.org/officeDocument/2006/relationships/image" Target="../media/image38.png"/><Relationship Id="rId10" Type="http://schemas.openxmlformats.org/officeDocument/2006/relationships/image" Target="../media/image33.png"/><Relationship Id="rId19" Type="http://schemas.microsoft.com/office/2007/relationships/hdphoto" Target="../media/hdphoto2.wdp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7.png"/></Relationships>
</file>

<file path=ppt/slideLayouts/_rels/slideLayout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6.png"/><Relationship Id="rId7" Type="http://schemas.openxmlformats.org/officeDocument/2006/relationships/image" Target="../media/image28.png"/><Relationship Id="rId12" Type="http://schemas.openxmlformats.org/officeDocument/2006/relationships/image" Target="../media/image35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33.png"/><Relationship Id="rId11" Type="http://schemas.openxmlformats.org/officeDocument/2006/relationships/image" Target="../media/image27.png"/><Relationship Id="rId5" Type="http://schemas.openxmlformats.org/officeDocument/2006/relationships/image" Target="../media/image32.png"/><Relationship Id="rId10" Type="http://schemas.openxmlformats.org/officeDocument/2006/relationships/image" Target="../media/image34.png"/><Relationship Id="rId4" Type="http://schemas.openxmlformats.org/officeDocument/2006/relationships/image" Target="../media/image31.png"/><Relationship Id="rId9" Type="http://schemas.openxmlformats.org/officeDocument/2006/relationships/image" Target="../media/image30.pn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3596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07E2CB0-1E5C-4D6D-8111-447F548423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CD0671E-0D48-4AD2-B6F8-A60BEC6A66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A83C7DF-BD4D-4BD1-A6E5-33605320F7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9216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04FA292-E5C1-4436-8CB5-FF9B523539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76F139C-6E8C-48D5-9B1D-F837030FAD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76395EF-8A55-4F9D-9A62-6326B2CB47D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67B5ECA-415D-4C02-B62A-EEE0C0B32E6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EB24AC3-FF5A-4D6A-B3E3-E0E8DB81B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86ECFD3-2BFB-4F9D-A971-22CBC6F397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0170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1359480-BF99-455B-8924-27B75A8422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A87CA4AF-F2C7-48AF-BDEB-57BD3FC3940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4E2D3FEF-98B1-46F2-AD44-1B510962D74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1F8C2AF9-1C3B-4D55-97BD-2BB1383D67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44BE4BD-6DB2-4DF4-981D-42B25252C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CE029D5-AEBD-4748-A5C9-0D123DDD84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0138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4988ED7-2FAC-4121-96E5-A1EA6984F3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17EA459-805A-404B-BAE6-CC8ABD2A08A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91E2DCD-6EF3-47CA-939F-0E285CE594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4265381-C04B-4041-BE83-838879FF6C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F0E4938-3DA9-4A01-BE41-ED1A6BC9EA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061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56A4BD1E-BF89-43F2-8863-4388E88DA70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6059926-E9D8-4839-90D7-677D8533BAF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4942A72-9BD4-4F4F-9B99-39C3A0CEEC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E7E3195-430C-4F02-B143-7B4DB1CAD0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C027511-DB12-4B6E-A7F3-400C42BF84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9301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4450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568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892555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32651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728676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6140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667409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645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504374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024128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142351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887109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9442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349556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0737367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83040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0EE7115-065B-2D18-195A-43FC1993620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51C5A2C-09A9-1A5D-9074-5A89FA95B176}"/>
              </a:ext>
            </a:extLst>
          </p:cNvPr>
          <p:cNvSpPr/>
          <p:nvPr userDrawn="1"/>
        </p:nvSpPr>
        <p:spPr>
          <a:xfrm>
            <a:off x="516835" y="546652"/>
            <a:ext cx="11161643" cy="597341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图片 3" descr="图片1">
            <a:extLst>
              <a:ext uri="{FF2B5EF4-FFF2-40B4-BE49-F238E27FC236}">
                <a16:creationId xmlns:a16="http://schemas.microsoft.com/office/drawing/2014/main" id="{A9368068-E712-8EBC-3D98-EED5115CAAE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4234" y="-847"/>
            <a:ext cx="12200467" cy="6859693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26EBFD7-58DC-E29C-DAE6-0516911F1202}"/>
              </a:ext>
            </a:extLst>
          </p:cNvPr>
          <p:cNvSpPr/>
          <p:nvPr userDrawn="1"/>
        </p:nvSpPr>
        <p:spPr>
          <a:xfrm>
            <a:off x="258417" y="228601"/>
            <a:ext cx="11678479" cy="641073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8431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9789594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565794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330807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281211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04161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545234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1187762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917472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0493111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166788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2722F30-70BE-4597-A895-59AEB4C92B8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C6FEE731-1190-4992-B751-DB49E6C1D1D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2FD284B-B6B1-48C0-8F32-41776A48D15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2B0B980-E977-472A-8868-0AC1864A13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643110A-A836-4098-93F2-E5780AD269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E64915A-A193-411A-A123-3E4512421B6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5167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5051962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6366426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3327320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148493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6273400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3272177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9904100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804593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pic>
        <p:nvPicPr>
          <p:cNvPr id="7" name="glow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9" t="1289" r="699" b="1537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sun cloud" descr="F:\1-原创素材\1_mm1102\PPT\PPT_014\materaials\home_bg_sc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00000">
            <a:off x="-3747974" y="-1014748"/>
            <a:ext cx="19687956" cy="18948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earth" descr="F:\1-原创素材\1_mm1102\PPT\PPT_014\materaials\home_bg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743090" y="-1004241"/>
            <a:ext cx="19678180" cy="18927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train" descr="F:\1-原创素材\1_mm1102\PPT\PPT_014\materaials\home_bg_train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100000">
            <a:off x="114202" y="2477745"/>
            <a:ext cx="11963604" cy="11963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19991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5600000">
                                      <p:cBhvr>
                                        <p:cTn id="11" dur="16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16" dur="2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bg" descr="F:\1-原创素材\1_mm1102\PPT\PPT_014\materaials\contents_1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balloon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7125" y="260649"/>
            <a:ext cx="2872889" cy="3953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balloon_2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28631" flipH="1">
            <a:off x="562828" y="191027"/>
            <a:ext cx="4983709" cy="648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shape" descr="F:\1-原创素材\1_mm1102\PPT\PPT_014\materaials\contents_2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477" y="1019679"/>
            <a:ext cx="9178075" cy="4788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grassland" descr="F:\1-原创素材\1_mm1102\PPT\PPT_014\materaials\contents_5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3949"/>
            <a:ext cx="12192000" cy="1924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9" name="kite" descr="F:\1-原创素材\1_mm1102\PPT\PPT_014\materaials\contents_4.png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7026" y="3034493"/>
            <a:ext cx="900740" cy="7585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组合 2"/>
          <p:cNvGrpSpPr/>
          <p:nvPr userDrawn="1"/>
        </p:nvGrpSpPr>
        <p:grpSpPr>
          <a:xfrm>
            <a:off x="595135" y="4965171"/>
            <a:ext cx="11001731" cy="1920213"/>
            <a:chOff x="-4251670" y="1149350"/>
            <a:chExt cx="16299090" cy="2844800"/>
          </a:xfrm>
        </p:grpSpPr>
        <p:pic>
          <p:nvPicPr>
            <p:cNvPr id="3080" name="children_1" descr="F:\1-原创素材\1_mm1102\PPT\PPT_014\materaials\children_1.png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251670" y="1339850"/>
              <a:ext cx="1790700" cy="2463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1" name="children_2" descr="F:\1-原创素材\1_mm1102\PPT\PPT_014\materaials\children_2.png"/>
            <p:cNvPicPr>
              <a:picLocks noChangeAspect="1" noChangeArrowheads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758950" y="1308100"/>
              <a:ext cx="1574800" cy="2527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2" name="children_3" descr="F:\1-原创素材\1_mm1102\PPT\PPT_014\materaials\children_3.png"/>
            <p:cNvPicPr>
              <a:picLocks noChangeAspect="1" noChangeArrowheads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" y="1295400"/>
              <a:ext cx="1790700" cy="25527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3" name="children_4" descr="F:\1-原创素材\1_mm1102\PPT\PPT_014\materaials\children_4.png"/>
            <p:cNvPicPr>
              <a:picLocks noChangeAspect="1" noChangeArrowheads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149350"/>
              <a:ext cx="1600200" cy="284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4" name="children_5" descr="F:\1-原创素材\1_mm1102\PPT\PPT_014\materaials\children_5.png"/>
            <p:cNvPicPr>
              <a:picLocks noChangeAspect="1" noChangeArrowheads="1"/>
            </p:cNvPicPr>
            <p:nvPr userDrawn="1"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7361" y="1244600"/>
              <a:ext cx="2006600" cy="2654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5" name="children_6" descr="F:\1-原创素材\1_mm1102\PPT\PPT_014\materaials\children_6.png"/>
            <p:cNvPicPr>
              <a:picLocks noChangeAspect="1" noChangeArrowheads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951" y="1219200"/>
              <a:ext cx="1689100" cy="2705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6" name="children_7" descr="F:\1-原创素材\1_mm1102\PPT\PPT_014\materaials\children_7.png"/>
            <p:cNvPicPr>
              <a:picLocks noChangeAspect="1" noChangeArrowheads="1"/>
            </p:cNvPicPr>
            <p:nvPr userDrawn="1"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8835" y="1346200"/>
              <a:ext cx="2019300" cy="2451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7" name="children_8" descr="F:\1-原创素材\1_mm1102\PPT\PPT_014\materaials\children_8.png"/>
            <p:cNvPicPr>
              <a:picLocks noChangeAspect="1" noChangeArrowheads="1"/>
            </p:cNvPicPr>
            <p:nvPr userDrawn="1"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9420" y="1327150"/>
              <a:ext cx="1778000" cy="2489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TextBox 3"/>
          <p:cNvSpPr txBox="1"/>
          <p:nvPr userDrawn="1"/>
        </p:nvSpPr>
        <p:spPr>
          <a:xfrm>
            <a:off x="-3889110" y="7845491"/>
            <a:ext cx="13035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Contents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61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93827E-7 L -0.64809 -0.37593 " pathEditMode="relative" rAng="0" ptsTypes="AA">
                                      <p:cBhvr>
                                        <p:cTn id="11" dur="12000" fill="hold"/>
                                        <p:tgtEl>
                                          <p:spTgt spid="30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413" y="-18796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300000">
                                      <p:cBhvr>
                                        <p:cTn id="26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-300000">
                                      <p:cBhvr>
                                        <p:cTn id="28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300000">
                                      <p:cBhvr>
                                        <p:cTn id="30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600000">
                                      <p:cBhvr>
                                        <p:cTn id="37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-600000">
                                      <p:cBhvr>
                                        <p:cTn id="3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0059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bg" descr="F:\1-原创素材\1_mm1102\PPT\PPT_014\materaials\contents_1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balloon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7125" y="260649"/>
            <a:ext cx="2872889" cy="3953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balloon_2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28631" flipH="1">
            <a:off x="562828" y="191027"/>
            <a:ext cx="4983709" cy="648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shape" descr="F:\1-原创素材\1_mm1102\PPT\PPT_014\materaials\contents_2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6292" y="548681"/>
            <a:ext cx="9178075" cy="4788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grassland" descr="F:\1-原创素材\1_mm1102\PPT\PPT_014\materaials\contents_5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3949"/>
            <a:ext cx="12192000" cy="1924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组合 2"/>
          <p:cNvGrpSpPr/>
          <p:nvPr userDrawn="1"/>
        </p:nvGrpSpPr>
        <p:grpSpPr>
          <a:xfrm>
            <a:off x="595135" y="4965171"/>
            <a:ext cx="11001731" cy="1920213"/>
            <a:chOff x="-4251670" y="1149350"/>
            <a:chExt cx="16299090" cy="2844800"/>
          </a:xfrm>
        </p:grpSpPr>
        <p:pic>
          <p:nvPicPr>
            <p:cNvPr id="3080" name="children_1" descr="F:\1-原创素材\1_mm1102\PPT\PPT_014\materaials\children_1.png"/>
            <p:cNvPicPr>
              <a:picLocks noChangeAspect="1" noChangeArrowheads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251670" y="1339850"/>
              <a:ext cx="1790700" cy="2463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1" name="children_2" descr="F:\1-原创素材\1_mm1102\PPT\PPT_014\materaials\children_2.png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758950" y="1308100"/>
              <a:ext cx="1574800" cy="2527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2" name="children_3" descr="F:\1-原创素材\1_mm1102\PPT\PPT_014\materaials\children_3.png"/>
            <p:cNvPicPr>
              <a:picLocks noChangeAspect="1" noChangeArrowheads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" y="1295400"/>
              <a:ext cx="1790700" cy="25527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3" name="children_4" descr="F:\1-原创素材\1_mm1102\PPT\PPT_014\materaials\children_4.png"/>
            <p:cNvPicPr>
              <a:picLocks noChangeAspect="1" noChangeArrowheads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149350"/>
              <a:ext cx="1600200" cy="284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4" name="children_5" descr="F:\1-原创素材\1_mm1102\PPT\PPT_014\materaials\children_5.png"/>
            <p:cNvPicPr>
              <a:picLocks noChangeAspect="1" noChangeArrowheads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7361" y="1244600"/>
              <a:ext cx="2006600" cy="2654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5" name="children_6" descr="F:\1-原创素材\1_mm1102\PPT\PPT_014\materaials\children_6.png"/>
            <p:cNvPicPr>
              <a:picLocks noChangeAspect="1" noChangeArrowheads="1"/>
            </p:cNvPicPr>
            <p:nvPr userDrawn="1"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951" y="1219200"/>
              <a:ext cx="1689100" cy="2705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6" name="children_7" descr="F:\1-原创素材\1_mm1102\PPT\PPT_014\materaials\children_7.png"/>
            <p:cNvPicPr>
              <a:picLocks noChangeAspect="1" noChangeArrowheads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8835" y="1346200"/>
              <a:ext cx="2019300" cy="2451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7" name="children_8" descr="F:\1-原创素材\1_mm1102\PPT\PPT_014\materaials\children_8.png"/>
            <p:cNvPicPr>
              <a:picLocks noChangeAspect="1" noChangeArrowheads="1"/>
            </p:cNvPicPr>
            <p:nvPr userDrawn="1"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9420" y="1327150"/>
              <a:ext cx="1778000" cy="2489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kite_group"/>
          <p:cNvGrpSpPr/>
          <p:nvPr userDrawn="1"/>
        </p:nvGrpSpPr>
        <p:grpSpPr>
          <a:xfrm>
            <a:off x="-240704" y="-1580104"/>
            <a:ext cx="5808371" cy="2887303"/>
            <a:chOff x="-180528" y="-1185078"/>
            <a:chExt cx="4356278" cy="2165477"/>
          </a:xfrm>
        </p:grpSpPr>
        <p:pic>
          <p:nvPicPr>
            <p:cNvPr id="19" name="kite" descr="F:\1-原创素材\1_mm1102\PPT\PPT_014\materaials\contents_4.png"/>
            <p:cNvPicPr>
              <a:picLocks noChangeAspect="1" noChangeArrowheads="1"/>
            </p:cNvPicPr>
            <p:nvPr userDrawn="1"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0195" y="411510"/>
              <a:ext cx="675555" cy="5688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椭圆 1"/>
            <p:cNvSpPr/>
            <p:nvPr userDrawn="1"/>
          </p:nvSpPr>
          <p:spPr>
            <a:xfrm>
              <a:off x="-180528" y="-1185078"/>
              <a:ext cx="72008" cy="7200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109277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300000">
                                      <p:cBhvr>
                                        <p:cTn id="6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300000">
                                      <p:cBhvr>
                                        <p:cTn id="8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-300000">
                                      <p:cBhvr>
                                        <p:cTn id="10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300000">
                                      <p:cBhvr>
                                        <p:cTn id="12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4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600000">
                                      <p:cBhvr>
                                        <p:cTn id="16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600000">
                                      <p:cBhvr>
                                        <p:cTn id="1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-300000">
                                      <p:cBhvr>
                                        <p:cTn id="2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22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600000">
                                      <p:cBhvr>
                                        <p:cTn id="24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08642E-6 L 0.0375 0.01975 " pathEditMode="relative" rAng="0" ptsTypes="AA">
                                      <p:cBhvr>
                                        <p:cTn id="26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988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0.0375 0.01975 L 0.02969 -0.01235 " pathEditMode="relative" rAng="0" ptsTypes="AA">
                                      <p:cBhvr>
                                        <p:cTn id="28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16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L_blue"/>
          <p:cNvGrpSpPr/>
          <p:nvPr userDrawn="1"/>
        </p:nvGrpSpPr>
        <p:grpSpPr>
          <a:xfrm>
            <a:off x="0" y="34210"/>
            <a:ext cx="647589" cy="6748492"/>
            <a:chOff x="0" y="25657"/>
            <a:chExt cx="485692" cy="5061369"/>
          </a:xfrm>
        </p:grpSpPr>
        <p:pic>
          <p:nvPicPr>
            <p:cNvPr id="3" name="Picture 2" descr="F:\1-原创素材\1_mm1102\PPT\PPT_014\materaials\page_1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657"/>
              <a:ext cx="485692" cy="4314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" name="Picture 10" descr="F:\1-原创素材\1_mm1102\PPT\PPT_014\materaials\page_9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303703"/>
              <a:ext cx="350460" cy="2783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5" name="B2_green" descr="F:\1-原创素材\1_mm1102\PPT\PPT_014\materaials\page_10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6149677" y="6008211"/>
            <a:ext cx="5524828" cy="849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T1_green" descr="F:\1-原创素材\1_mm1102\PPT\PPT_014\materaials\page_3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688" y="39553"/>
            <a:ext cx="4469637" cy="763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T3_red" descr="F:\1-原创素材\1_mm1102\PPT\PPT_014\materaials\page_11.png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5709" y="125607"/>
            <a:ext cx="5538796" cy="677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T4_orange" descr="F:\1-原创素材\1_mm1102\PPT\PPT_014\materaials\page_5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8077" y="1"/>
            <a:ext cx="2478617" cy="892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R_blue"/>
          <p:cNvGrpSpPr/>
          <p:nvPr userDrawn="1"/>
        </p:nvGrpSpPr>
        <p:grpSpPr>
          <a:xfrm rot="10800000">
            <a:off x="11591762" y="423056"/>
            <a:ext cx="556165" cy="6405653"/>
            <a:chOff x="8693821" y="317292"/>
            <a:chExt cx="417124" cy="4804240"/>
          </a:xfrm>
        </p:grpSpPr>
        <p:grpSp>
          <p:nvGrpSpPr>
            <p:cNvPr id="10" name="组合 9"/>
            <p:cNvGrpSpPr/>
            <p:nvPr/>
          </p:nvGrpSpPr>
          <p:grpSpPr>
            <a:xfrm>
              <a:off x="8693821" y="573308"/>
              <a:ext cx="417124" cy="4548224"/>
              <a:chOff x="8693821" y="573308"/>
              <a:chExt cx="417124" cy="4548224"/>
            </a:xfrm>
          </p:grpSpPr>
          <p:pic>
            <p:nvPicPr>
              <p:cNvPr id="12" name="Picture 3" descr="F:\1-原创素材\1_mm1102\PPT\PPT_014\materaials\page_2.png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4773" y="2572170"/>
                <a:ext cx="396172" cy="25493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" name="Picture 8" descr="F:\1-原创素材\1_mm1102\PPT\PPT_014\materaials\page_7.pn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93821" y="573308"/>
                <a:ext cx="417124" cy="435650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11" name="Picture 9" descr="F:\1-原创素材\1_mm1102\PPT\PPT_014\materaials\page_8.pn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8104" y="317292"/>
              <a:ext cx="342841" cy="2791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4" name="T2_orange" descr="F:\1-原创素材\1_mm1102\PPT\PPT_014\materaials\page_6.png"/>
          <p:cNvPicPr>
            <a:picLocks noChangeAspect="1" noChangeArrowheads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596" y="263973"/>
            <a:ext cx="2986531" cy="763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B1_red" descr="F:\1-原创素材\1_mm1102\PPT\PPT_014\materaials\page_4.png"/>
          <p:cNvPicPr>
            <a:picLocks noChangeAspect="1" noChangeArrowheads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200398" y="6083510"/>
            <a:ext cx="7200943" cy="7744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B1_brush" descr="F:\1-原创素材\1_mm1102\PPT\PPT_014\materaials\brush_2.png"/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4008">
            <a:off x="6141239" y="6048030"/>
            <a:ext cx="857919" cy="1469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L_brush" descr="F:\1-原创素材\1_mm1102\PPT\PPT_014\materaials\brush_3.png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816564">
            <a:off x="108742" y="5389649"/>
            <a:ext cx="717077" cy="1387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T4_brush" descr="F:\1-原创素材\1_mm1102\PPT\PPT_014\materaials\brush_4.png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006805" flipH="1">
            <a:off x="10257143" y="-841371"/>
            <a:ext cx="889605" cy="1761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B2_brush" descr="F:\1-原创素材\1_mm1102\PPT\PPT_014\materaials\brush_1.png"/>
          <p:cNvPicPr>
            <a:picLocks noChangeAspect="1" noChangeArrowheads="1"/>
          </p:cNvPicPr>
          <p:nvPr userDrawn="1"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208201" flipH="1" flipV="1">
            <a:off x="10416623" y="5885135"/>
            <a:ext cx="851004" cy="17951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T2_brush" descr="F:\1-原创素材\1_mm1102\PPT\PPT_014\materaials\brush_4.png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006805" flipH="1">
            <a:off x="4328623" y="-637015"/>
            <a:ext cx="889605" cy="1761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T1_brush" descr="F:\1-原创素材\1_mm1102\PPT\PPT_014\materaials\brush_1.png"/>
          <p:cNvPicPr>
            <a:picLocks noChangeAspect="1" noChangeArrowheads="1"/>
          </p:cNvPicPr>
          <p:nvPr userDrawn="1"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291844" flipH="1">
            <a:off x="647804" y="-60616"/>
            <a:ext cx="889971" cy="1696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R_brush" descr="F:\1-原创素材\1_mm1102\PPT\PPT_014\materaials\brush_3.png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7747">
            <a:off x="11319559" y="476841"/>
            <a:ext cx="717077" cy="1387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T3_brush" descr="F:\1-原创素材\1_mm1102\PPT\PPT_014\materaials\brush_2.png"/>
          <p:cNvPicPr>
            <a:picLocks noChangeAspect="1" noChangeArrowheads="1"/>
          </p:cNvPicPr>
          <p:nvPr userDrawn="1"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588548" flipH="1">
            <a:off x="6467289" y="-84369"/>
            <a:ext cx="811676" cy="1718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37640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33333E-6 -2.62427E-7 L 0.3474 0.00864 " pathEditMode="relative" rAng="0" ptsTypes="AA">
                                      <p:cBhvr>
                                        <p:cTn id="9" dur="3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1" y="4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88889E-6 1.11111E-6 L -0.42049 0.00555 " pathEditMode="relative" rAng="0" ptsTypes="AA">
                                      <p:cBhvr>
                                        <p:cTn id="20" dur="3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24" y="278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3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2.5E-6 2.80507E-6 L 0.01476 0.91813 " pathEditMode="relative" rAng="0" ptsTypes="AA">
                                      <p:cBhvr>
                                        <p:cTn id="31" dur="3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" y="45907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3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3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path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4.44444E-6 8.71177E-7 L 0.00261 -0.96633 " pathEditMode="relative" rAng="0" ptsTypes="AA">
                                      <p:cBhvr>
                                        <p:cTn id="45" dur="3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" y="-4831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3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4.72222E-6 -2.96296E-6 L 0.42447 0.00895 " pathEditMode="relative" rAng="0" ptsTypes="AA">
                                      <p:cBhvr>
                                        <p:cTn id="56" dur="3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215" y="432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1.11111E-6 1.11111E-6 L -0.57899 -0.01667 " pathEditMode="relative" rAng="0" ptsTypes="AA">
                                      <p:cBhvr>
                                        <p:cTn id="67" dur="3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958" y="-833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2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2" presetClass="path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animMotion origin="layout" path="M -3.05556E-6 -1.93091E-6 L 0.17934 0.00247 " pathEditMode="relative" rAng="0" ptsTypes="AA">
                                      <p:cBhvr>
                                        <p:cTn id="78" dur="2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58" y="123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2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2" presetClass="path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animMotion origin="layout" path="M 2.22222E-6 -5.79889E-7 L 0.14774 0.00401 " pathEditMode="relative" rAng="0" ptsTypes="AA">
                                      <p:cBhvr>
                                        <p:cTn id="89" dur="2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78" y="185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L_blue"/>
          <p:cNvGrpSpPr/>
          <p:nvPr userDrawn="1"/>
        </p:nvGrpSpPr>
        <p:grpSpPr>
          <a:xfrm>
            <a:off x="-1" y="34210"/>
            <a:ext cx="343385" cy="6748492"/>
            <a:chOff x="228152" y="25657"/>
            <a:chExt cx="257539" cy="5061369"/>
          </a:xfrm>
        </p:grpSpPr>
        <p:pic>
          <p:nvPicPr>
            <p:cNvPr id="27" name="Picture 2" descr="F:\1-原创素材\1_mm1102\PPT\PPT_014\materaials\page_1.p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975"/>
            <a:stretch/>
          </p:blipFill>
          <p:spPr bwMode="auto">
            <a:xfrm>
              <a:off x="228152" y="25657"/>
              <a:ext cx="257539" cy="4314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" name="Picture 10" descr="F:\1-原创素材\1_mm1102\PPT\PPT_014\materaials\page_9.pn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5100"/>
            <a:stretch/>
          </p:blipFill>
          <p:spPr bwMode="auto">
            <a:xfrm>
              <a:off x="228152" y="2303703"/>
              <a:ext cx="122308" cy="2783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3" name="R_blue"/>
          <p:cNvGrpSpPr/>
          <p:nvPr userDrawn="1"/>
        </p:nvGrpSpPr>
        <p:grpSpPr>
          <a:xfrm rot="10800000">
            <a:off x="11952739" y="423057"/>
            <a:ext cx="264115" cy="6405652"/>
            <a:chOff x="8912859" y="317293"/>
            <a:chExt cx="198086" cy="4804239"/>
          </a:xfrm>
        </p:grpSpPr>
        <p:grpSp>
          <p:nvGrpSpPr>
            <p:cNvPr id="34" name="组合 33"/>
            <p:cNvGrpSpPr/>
            <p:nvPr/>
          </p:nvGrpSpPr>
          <p:grpSpPr>
            <a:xfrm>
              <a:off x="8912859" y="573309"/>
              <a:ext cx="198086" cy="4548223"/>
              <a:chOff x="8912859" y="573309"/>
              <a:chExt cx="198086" cy="4548223"/>
            </a:xfrm>
          </p:grpSpPr>
          <p:pic>
            <p:nvPicPr>
              <p:cNvPr id="36" name="Picture 3" descr="F:\1-原创素材\1_mm1102\PPT\PPT_014\materaials\page_2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731"/>
              <a:stretch/>
            </p:blipFill>
            <p:spPr bwMode="auto">
              <a:xfrm>
                <a:off x="8939525" y="2572170"/>
                <a:ext cx="171420" cy="25493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7" name="Picture 8" descr="F:\1-原创素材\1_mm1102\PPT\PPT_014\materaials\page_7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2512"/>
              <a:stretch/>
            </p:blipFill>
            <p:spPr bwMode="auto">
              <a:xfrm>
                <a:off x="8912859" y="573309"/>
                <a:ext cx="198086" cy="435650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35" name="Picture 9" descr="F:\1-原创素材\1_mm1102\PPT\PPT_014\materaials\page_8.pn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223"/>
            <a:stretch/>
          </p:blipFill>
          <p:spPr bwMode="auto">
            <a:xfrm>
              <a:off x="8912859" y="317293"/>
              <a:ext cx="198086" cy="2791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51" name="组合 2050"/>
          <p:cNvGrpSpPr/>
          <p:nvPr userDrawn="1"/>
        </p:nvGrpSpPr>
        <p:grpSpPr>
          <a:xfrm>
            <a:off x="367688" y="1"/>
            <a:ext cx="11969005" cy="380567"/>
            <a:chOff x="275766" y="485353"/>
            <a:chExt cx="8976754" cy="285425"/>
          </a:xfrm>
        </p:grpSpPr>
        <p:pic>
          <p:nvPicPr>
            <p:cNvPr id="30" name="T1_green" descr="F:\1-原创素材\1_mm1102\PPT\PPT_014\materaials\page_3.png"/>
            <p:cNvPicPr>
              <a:picLocks noChangeAspect="1" noChangeArrowheads="1"/>
            </p:cNvPicPr>
            <p:nvPr userDrawn="1"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9555"/>
            <a:stretch/>
          </p:blipFill>
          <p:spPr bwMode="auto">
            <a:xfrm>
              <a:off x="275766" y="485353"/>
              <a:ext cx="3352228" cy="117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" name="T3_red" descr="F:\1-原创素材\1_mm1102\PPT\PPT_014\materaials\page_11.png"/>
            <p:cNvPicPr>
              <a:picLocks noChangeAspect="1" noChangeArrowheads="1"/>
            </p:cNvPicPr>
            <p:nvPr userDrawn="1"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6958"/>
            <a:stretch/>
          </p:blipFill>
          <p:spPr bwMode="auto">
            <a:xfrm>
              <a:off x="4601781" y="485353"/>
              <a:ext cx="4154097" cy="117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" name="T4_orange" descr="F:\1-原创素材\1_mm1102\PPT\PPT_014\materaials\page_5.png"/>
            <p:cNvPicPr>
              <a:picLocks noChangeAspect="1" noChangeArrowheads="1"/>
            </p:cNvPicPr>
            <p:nvPr userDrawn="1"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2483"/>
            <a:stretch/>
          </p:blipFill>
          <p:spPr bwMode="auto">
            <a:xfrm>
              <a:off x="7393557" y="485353"/>
              <a:ext cx="1858963" cy="1842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8" name="T2_orange" descr="F:\1-原创素材\1_mm1102\PPT\PPT_014\materaials\page_6.png"/>
            <p:cNvPicPr>
              <a:picLocks noChangeAspect="1" noChangeArrowheads="1"/>
            </p:cNvPicPr>
            <p:nvPr userDrawn="1"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0170"/>
            <a:stretch/>
          </p:blipFill>
          <p:spPr bwMode="auto">
            <a:xfrm>
              <a:off x="2914947" y="485353"/>
              <a:ext cx="2239898" cy="2854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52" name="组合 2051"/>
          <p:cNvGrpSpPr/>
          <p:nvPr userDrawn="1"/>
        </p:nvGrpSpPr>
        <p:grpSpPr>
          <a:xfrm>
            <a:off x="200396" y="6557731"/>
            <a:ext cx="11474107" cy="300269"/>
            <a:chOff x="150297" y="4506158"/>
            <a:chExt cx="8605580" cy="225202"/>
          </a:xfrm>
        </p:grpSpPr>
        <p:pic>
          <p:nvPicPr>
            <p:cNvPr id="29" name="B2_green" descr="F:\1-原创素材\1_mm1102\PPT\PPT_014\materaials\page_10.png"/>
            <p:cNvPicPr>
              <a:picLocks noChangeAspect="1" noChangeArrowheads="1"/>
            </p:cNvPicPr>
            <p:nvPr userDrawn="1"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4666"/>
            <a:stretch/>
          </p:blipFill>
          <p:spPr bwMode="auto">
            <a:xfrm rot="10800000">
              <a:off x="4612256" y="4506158"/>
              <a:ext cx="4143621" cy="2252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B1_red" descr="F:\1-原创素材\1_mm1102\PPT\PPT_014\materaials\page_4.png"/>
            <p:cNvPicPr>
              <a:picLocks noChangeAspect="1" noChangeArrowheads="1"/>
            </p:cNvPicPr>
            <p:nvPr userDrawn="1"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0952"/>
            <a:stretch/>
          </p:blipFill>
          <p:spPr bwMode="auto">
            <a:xfrm rot="10800000">
              <a:off x="150297" y="4562632"/>
              <a:ext cx="5400707" cy="1687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531422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E9810F-21D4-4438-90CA-CE287D69189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lIns="68580" tIns="34290" rIns="68580" bIns="34290"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AEC2EDA-5174-4B8F-AE73-151F8693D2B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 lIns="68580" tIns="34290" rIns="68580" bIns="34290"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67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6937EF-CC23-420F-A164-3BED9AA48E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8A3752FC-7C4B-4CFA-8B6B-68400DB317F4}" type="datetimeFigureOut">
              <a:rPr lang="en-US" smtClean="0"/>
              <a:t>27/1/2026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ABD5D1-D84A-4836-A5E9-C44250FF05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1A2A07-52EC-4D52-88B6-3A4E5D129B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FDDFB823-CAD0-4B1D-8529-4340BA5E4B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816470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1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1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1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50406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0" y="6488668"/>
            <a:ext cx="15060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chemeClr val="accent2">
                    <a:lumMod val="40000"/>
                    <a:lumOff val="60000"/>
                  </a:schemeClr>
                </a:solidFill>
                <a:latin typeface="UTM Arruba KT" panose="02040603050506020204" pitchFamily="18" charset="0"/>
              </a:rPr>
              <a:t>Măng</a:t>
            </a:r>
            <a:r>
              <a:rPr lang="en-US" baseline="0" dirty="0">
                <a:solidFill>
                  <a:schemeClr val="accent2">
                    <a:lumMod val="40000"/>
                    <a:lumOff val="60000"/>
                  </a:schemeClr>
                </a:solidFill>
                <a:latin typeface="UTM Arruba KT" panose="02040603050506020204" pitchFamily="18" charset="0"/>
              </a:rPr>
              <a:t> non</a:t>
            </a:r>
            <a:endParaRPr lang="en-US" dirty="0">
              <a:solidFill>
                <a:schemeClr val="accent2">
                  <a:lumMod val="40000"/>
                  <a:lumOff val="60000"/>
                </a:schemeClr>
              </a:solidFill>
              <a:latin typeface="UTM Arruba KT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665454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3" name="矩形 2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7" name="文本框 6"/>
            <p:cNvSpPr txBox="1"/>
            <p:nvPr userDrawn="1"/>
          </p:nvSpPr>
          <p:spPr>
            <a:xfrm>
              <a:off x="5929" y="1011"/>
              <a:ext cx="2505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复习方法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6251760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910" y="1023"/>
              <a:ext cx="2480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复习安排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597077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897" y="1023"/>
              <a:ext cx="2542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各科秘诀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7588528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929" y="1011"/>
              <a:ext cx="2505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注重细节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352512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C4ADCB6-9944-487D-9339-D429E54F5A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30CC48A-4DB0-4747-87C6-E3CD40A6AB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B2325A1-5419-4E2B-9422-B4F96BE324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45C473B-7264-4ACF-B508-9761DA1279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5E3F195-0716-4886-9A07-BFC1B0CD1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2981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3" name="图片 2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835840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defRPr/>
            </a:pPr>
            <a:fld id="{6EBFB578-8D60-488A-AA3B-0DAD88EF28B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2026/1/27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defRPr/>
            </a:pPr>
            <a:fld id="{45802204-49C4-475D-AEF4-B3350A4DFC7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4778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74D0605-B108-46D7-8369-6571864D1B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612184A-C5D1-4BC3-AEB2-F4095F6ED60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DC8794A-BBDE-4DD3-84CE-2B9CE10FD3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4EBFD6E4-B295-43C9-AC11-8D2495366D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4026BDD-5B50-41BE-834C-03AB1437D2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F5A523A-D7AA-4E6B-9B52-4758EF8D07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8483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3910AE6-1F57-4A31-9008-4D642F755F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B168356-DBF6-4A4D-91C7-182CC85AC3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88A8EBA-0DAD-42EA-99C2-D23C5D7148A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524EC4D-F1E5-42BF-AFD6-2E141A5BDB4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88FE428-6272-4BC6-8559-9529B37B82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55287C14-A4B0-4F1B-8E5A-89FD29364D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352E029-3449-4023-9BA3-A4E0A64502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94F19327-B133-498A-A50A-1F9E489265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6040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6FEF83B-0EA5-44BA-9824-F0CD83C60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65276493-8949-47D2-A31E-3697CEF21ED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5069DD12-9FA1-45D2-B798-8B1996D654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972593E-3FD8-4528-9339-AF8B4BCDAB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1007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2" Type="http://schemas.openxmlformats.org/officeDocument/2006/relationships/slideLayout" Target="../slideLayouts/slideLayout5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13" Type="http://schemas.openxmlformats.org/officeDocument/2006/relationships/slideLayout" Target="../slideLayouts/slideLayout29.xml"/><Relationship Id="rId18" Type="http://schemas.openxmlformats.org/officeDocument/2006/relationships/slideLayout" Target="../slideLayouts/slideLayout34.xml"/><Relationship Id="rId26" Type="http://schemas.openxmlformats.org/officeDocument/2006/relationships/slideLayout" Target="../slideLayouts/slideLayout42.xml"/><Relationship Id="rId3" Type="http://schemas.openxmlformats.org/officeDocument/2006/relationships/slideLayout" Target="../slideLayouts/slideLayout19.xml"/><Relationship Id="rId21" Type="http://schemas.openxmlformats.org/officeDocument/2006/relationships/slideLayout" Target="../slideLayouts/slideLayout37.xml"/><Relationship Id="rId7" Type="http://schemas.openxmlformats.org/officeDocument/2006/relationships/slideLayout" Target="../slideLayouts/slideLayout23.xml"/><Relationship Id="rId12" Type="http://schemas.openxmlformats.org/officeDocument/2006/relationships/slideLayout" Target="../slideLayouts/slideLayout28.xml"/><Relationship Id="rId17" Type="http://schemas.openxmlformats.org/officeDocument/2006/relationships/slideLayout" Target="../slideLayouts/slideLayout33.xml"/><Relationship Id="rId25" Type="http://schemas.openxmlformats.org/officeDocument/2006/relationships/slideLayout" Target="../slideLayouts/slideLayout41.xml"/><Relationship Id="rId33" Type="http://schemas.openxmlformats.org/officeDocument/2006/relationships/image" Target="../media/image4.jpeg"/><Relationship Id="rId2" Type="http://schemas.openxmlformats.org/officeDocument/2006/relationships/slideLayout" Target="../slideLayouts/slideLayout18.xml"/><Relationship Id="rId16" Type="http://schemas.openxmlformats.org/officeDocument/2006/relationships/slideLayout" Target="../slideLayouts/slideLayout32.xml"/><Relationship Id="rId20" Type="http://schemas.openxmlformats.org/officeDocument/2006/relationships/slideLayout" Target="../slideLayouts/slideLayout36.xml"/><Relationship Id="rId29" Type="http://schemas.openxmlformats.org/officeDocument/2006/relationships/slideLayout" Target="../slideLayouts/slideLayout45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24" Type="http://schemas.openxmlformats.org/officeDocument/2006/relationships/slideLayout" Target="../slideLayouts/slideLayout40.xml"/><Relationship Id="rId32" Type="http://schemas.openxmlformats.org/officeDocument/2006/relationships/theme" Target="../theme/theme3.xml"/><Relationship Id="rId5" Type="http://schemas.openxmlformats.org/officeDocument/2006/relationships/slideLayout" Target="../slideLayouts/slideLayout21.xml"/><Relationship Id="rId15" Type="http://schemas.openxmlformats.org/officeDocument/2006/relationships/slideLayout" Target="../slideLayouts/slideLayout31.xml"/><Relationship Id="rId23" Type="http://schemas.openxmlformats.org/officeDocument/2006/relationships/slideLayout" Target="../slideLayouts/slideLayout39.xml"/><Relationship Id="rId28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26.xml"/><Relationship Id="rId19" Type="http://schemas.openxmlformats.org/officeDocument/2006/relationships/slideLayout" Target="../slideLayouts/slideLayout35.xml"/><Relationship Id="rId31" Type="http://schemas.openxmlformats.org/officeDocument/2006/relationships/slideLayout" Target="../slideLayouts/slideLayout47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Relationship Id="rId14" Type="http://schemas.openxmlformats.org/officeDocument/2006/relationships/slideLayout" Target="../slideLayouts/slideLayout30.xml"/><Relationship Id="rId22" Type="http://schemas.openxmlformats.org/officeDocument/2006/relationships/slideLayout" Target="../slideLayouts/slideLayout38.xml"/><Relationship Id="rId27" Type="http://schemas.openxmlformats.org/officeDocument/2006/relationships/slideLayout" Target="../slideLayouts/slideLayout43.xml"/><Relationship Id="rId30" Type="http://schemas.openxmlformats.org/officeDocument/2006/relationships/slideLayout" Target="../slideLayouts/slideLayout4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image" Target="../media/image7.png"/><Relationship Id="rId5" Type="http://schemas.openxmlformats.org/officeDocument/2006/relationships/slideLayout" Target="../slideLayouts/slideLayout52.xml"/><Relationship Id="rId10" Type="http://schemas.openxmlformats.org/officeDocument/2006/relationships/image" Target="../media/image6.png"/><Relationship Id="rId4" Type="http://schemas.openxmlformats.org/officeDocument/2006/relationships/slideLayout" Target="../slideLayouts/slideLayout51.xml"/><Relationship Id="rId9" Type="http://schemas.openxmlformats.org/officeDocument/2006/relationships/image" Target="../media/image5.jp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theme" Target="../theme/theme5.xml"/><Relationship Id="rId3" Type="http://schemas.openxmlformats.org/officeDocument/2006/relationships/slideLayout" Target="../slideLayouts/slideLayout57.xml"/><Relationship Id="rId7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6.xml"/><Relationship Id="rId1" Type="http://schemas.openxmlformats.org/officeDocument/2006/relationships/slideLayout" Target="../slideLayouts/slideLayout55.xml"/><Relationship Id="rId6" Type="http://schemas.openxmlformats.org/officeDocument/2006/relationships/slideLayout" Target="../slideLayouts/slideLayout60.xml"/><Relationship Id="rId11" Type="http://schemas.openxmlformats.org/officeDocument/2006/relationships/image" Target="../media/image42.png"/><Relationship Id="rId5" Type="http://schemas.openxmlformats.org/officeDocument/2006/relationships/slideLayout" Target="../slideLayouts/slideLayout59.xml"/><Relationship Id="rId10" Type="http://schemas.openxmlformats.org/officeDocument/2006/relationships/image" Target="../media/image6.png"/><Relationship Id="rId4" Type="http://schemas.openxmlformats.org/officeDocument/2006/relationships/slideLayout" Target="../slideLayouts/slideLayout58.xml"/><Relationship Id="rId9" Type="http://schemas.openxmlformats.org/officeDocument/2006/relationships/hyperlink" Target="https://www.facebook.com/groups/629898828017053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389" y="1825890"/>
            <a:ext cx="10515224" cy="4351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389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F82D2-7A68-459D-A996-9BDDA2518FA4}" type="datetimeFigureOut">
              <a:rPr lang="zh-CN" altLang="en-US" smtClean="0"/>
              <a:t>2026/1/27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413" y="6356747"/>
            <a:ext cx="4115176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1166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Picture 6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326DC1E8-E442-A145-7DD1-58E14E1FC17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9205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866943" rtl="0" eaLnBrk="1" latinLnBrk="0" hangingPunct="1">
        <a:lnSpc>
          <a:spcPct val="90000"/>
        </a:lnSpc>
        <a:spcBef>
          <a:spcPct val="0"/>
        </a:spcBef>
        <a:buNone/>
        <a:defRPr sz="417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736" indent="-216736" algn="l" defTabSz="866943" rtl="0" eaLnBrk="1" latinLnBrk="0" hangingPunct="1">
        <a:lnSpc>
          <a:spcPct val="90000"/>
        </a:lnSpc>
        <a:spcBef>
          <a:spcPts val="948"/>
        </a:spcBef>
        <a:buFont typeface="Arial" panose="020B0604020202020204" pitchFamily="34" charset="0"/>
        <a:buChar char="•"/>
        <a:defRPr sz="2655" kern="1200">
          <a:solidFill>
            <a:schemeClr val="tx1"/>
          </a:solidFill>
          <a:latin typeface="+mn-lt"/>
          <a:ea typeface="+mn-ea"/>
          <a:cs typeface="+mn-cs"/>
        </a:defRPr>
      </a:lvl1pPr>
      <a:lvl2pPr marL="650207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2pPr>
      <a:lvl3pPr marL="1083678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896" kern="1200">
          <a:solidFill>
            <a:schemeClr val="tx1"/>
          </a:solidFill>
          <a:latin typeface="+mn-lt"/>
          <a:ea typeface="+mn-ea"/>
          <a:cs typeface="+mn-cs"/>
        </a:defRPr>
      </a:lvl3pPr>
      <a:lvl4pPr marL="1517150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950621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384092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817564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251035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684506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1pPr>
      <a:lvl2pPr marL="4334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2pPr>
      <a:lvl3pPr marL="866943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3pPr>
      <a:lvl4pPr marL="1300414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733885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167357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600828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034299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4677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6DC236D0-AFD0-FF91-F319-09022908B72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0E73706-2AAE-EFB7-CED8-71EDCE1BA7ED}"/>
              </a:ext>
            </a:extLst>
          </p:cNvPr>
          <p:cNvSpPr/>
          <p:nvPr userDrawn="1"/>
        </p:nvSpPr>
        <p:spPr>
          <a:xfrm>
            <a:off x="516835" y="546652"/>
            <a:ext cx="11161643" cy="597341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图片 3" descr="图片1">
            <a:extLst>
              <a:ext uri="{FF2B5EF4-FFF2-40B4-BE49-F238E27FC236}">
                <a16:creationId xmlns:a16="http://schemas.microsoft.com/office/drawing/2014/main" id="{B7504FB7-3D96-4A0B-BBD3-4C1F7D17DB2B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-4234" y="-847"/>
            <a:ext cx="12200467" cy="6859693"/>
          </a:xfrm>
          <a:prstGeom prst="rect">
            <a:avLst/>
          </a:prstGeom>
        </p:spPr>
      </p:pic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61E213DC-1990-4660-BC51-8894C4AE147D}"/>
              </a:ext>
            </a:extLst>
          </p:cNvPr>
          <p:cNvSpPr/>
          <p:nvPr userDrawn="1"/>
        </p:nvSpPr>
        <p:spPr>
          <a:xfrm>
            <a:off x="530087" y="437321"/>
            <a:ext cx="11161643" cy="6202017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2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282C1FA1-943F-4E9C-7BFB-7F1276A75CD6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3591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  <p:sldLayoutId id="2147483689" r:id="rId1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2FBC6A16-E77A-4B2E-801B-C1509F39409F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B17290D-1F59-43D0-AD52-AD863D583E9D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8503553" y="-1278286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5F71814-E27B-4BD1-8917-AE80445666E6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8147" y="24612600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760F8F8-04AD-459C-9A6A-77B503269263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00299" y="-2926613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0547147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  <p:sldLayoutId id="2147483747" r:id="rId21"/>
    <p:sldLayoutId id="2147483748" r:id="rId22"/>
    <p:sldLayoutId id="2147483749" r:id="rId23"/>
    <p:sldLayoutId id="2147483750" r:id="rId24"/>
    <p:sldLayoutId id="2147483751" r:id="rId25"/>
    <p:sldLayoutId id="2147483752" r:id="rId26"/>
    <p:sldLayoutId id="2147483753" r:id="rId27"/>
    <p:sldLayoutId id="2147483754" r:id="rId28"/>
    <p:sldLayoutId id="2147483755" r:id="rId29"/>
    <p:sldLayoutId id="2147483756" r:id="rId30"/>
    <p:sldLayoutId id="2147483757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80800" y="8475134"/>
            <a:ext cx="365760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733401-1546-4B1D-92BE-18AB0F64B9B7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968922" y="-35367418"/>
            <a:ext cx="2914996" cy="495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44678" y="-353674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4484157" y="38902182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10230" y="38902181"/>
            <a:ext cx="2914996" cy="495700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2"/>
            <a:ext cx="4836708" cy="634889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8" y="31562422"/>
            <a:ext cx="4836708" cy="6348893"/>
          </a:xfrm>
          <a:prstGeom prst="rect">
            <a:avLst/>
          </a:prstGeom>
        </p:spPr>
      </p:pic>
      <p:pic>
        <p:nvPicPr>
          <p:cNvPr id="4" name="Picture 3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F42DD0F5-D495-A6D8-9D6B-23A88AA24FE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33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</p:sldLayoutIdLst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6185"/>
            <a:ext cx="10515600" cy="132503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6684"/>
            <a:ext cx="10515600" cy="43497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fld id="{0CEB1B6A-AEF1-4ACD-BD61-958570690F55}" type="datetimeFigureOut">
              <a:rPr lang="zh-CN" altLang="en-US" smtClean="0">
                <a:solidFill>
                  <a:srgbClr val="000000">
                    <a:tint val="75000"/>
                  </a:srgbClr>
                </a:solidFill>
              </a:rPr>
              <a:pPr defTabSz="1219170"/>
              <a:t>2026/1/27</a:t>
            </a:fld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fld id="{BB6CB991-6BD3-42F2-8A94-1903E9425430}" type="slidenum">
              <a:rPr lang="zh-CN" altLang="en-US" smtClean="0">
                <a:solidFill>
                  <a:srgbClr val="000000">
                    <a:tint val="75000"/>
                  </a:srgbClr>
                </a:solidFill>
              </a:rPr>
              <a:pPr defTabSz="1219170"/>
              <a:t>‹#›</a:t>
            </a:fld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8" name="TextBox 3">
            <a:extLst>
              <a:ext uri="{FF2B5EF4-FFF2-40B4-BE49-F238E27FC236}">
                <a16:creationId xmlns:a16="http://schemas.microsoft.com/office/drawing/2014/main" id="{7B6FA2D4-BA44-65CA-8F51-0574856DA38D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A0A13346-B5C7-F872-912B-98D55644F592}"/>
              </a:ext>
            </a:extLst>
          </p:cNvPr>
          <p:cNvSpPr txBox="1">
            <a:spLocks/>
          </p:cNvSpPr>
          <p:nvPr userDrawn="1"/>
        </p:nvSpPr>
        <p:spPr>
          <a:xfrm>
            <a:off x="10835942" y="0"/>
            <a:ext cx="1540006" cy="324925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1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ED7D31">
                    <a:lumMod val="20000"/>
                    <a:lumOff val="80000"/>
                  </a:srgbClr>
                </a:solidFill>
                <a:effectLst/>
                <a:uLnTx/>
                <a:uFillTx/>
                <a:latin typeface="SVN-Bear" panose="02040603050506020204" pitchFamily="18" charset="0"/>
                <a:ea typeface="+mj-ea"/>
                <a:cs typeface="+mj-cs"/>
              </a:rPr>
              <a:t>Măng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20000"/>
                    <a:lumOff val="80000"/>
                  </a:srgbClr>
                </a:solidFill>
                <a:effectLst/>
                <a:uLnTx/>
                <a:uFillTx/>
                <a:latin typeface="SVN-Bear" panose="02040603050506020204" pitchFamily="18" charset="0"/>
                <a:ea typeface="+mj-ea"/>
                <a:cs typeface="+mj-cs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B565C29-DC77-B946-6A59-9E1B8536DBA7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963651BF-03A3-EE8F-F4CB-3C26EB5D8DEE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0D0EAB9-62E2-AAB4-5329-BCB3C7ACDD02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9413FF52-6B91-962C-AB0A-9C89FCAD5A66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E9F52A7-D3B5-5522-ED87-3A58251B6650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4D95378-ED6D-9B17-2A8B-72150303089B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1847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</p:sldLayoutIdLs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字魂143号-正酷超级黑" panose="00000500000000000000" charset="-122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49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8.jpeg"/><Relationship Id="rId5" Type="http://schemas.microsoft.com/office/2007/relationships/hdphoto" Target="../media/hdphoto3.wdp"/><Relationship Id="rId10" Type="http://schemas.openxmlformats.org/officeDocument/2006/relationships/image" Target="../media/image51.gif"/><Relationship Id="rId4" Type="http://schemas.openxmlformats.org/officeDocument/2006/relationships/image" Target="../media/image47.png"/><Relationship Id="rId9" Type="http://schemas.openxmlformats.org/officeDocument/2006/relationships/image" Target="../media/image5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jpeg"/><Relationship Id="rId3" Type="http://schemas.openxmlformats.org/officeDocument/2006/relationships/slideLayout" Target="../slideLayouts/slideLayout5.xml"/><Relationship Id="rId7" Type="http://schemas.microsoft.com/office/2007/relationships/hdphoto" Target="../media/hdphoto3.wdp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47.png"/><Relationship Id="rId5" Type="http://schemas.microsoft.com/office/2007/relationships/hdphoto" Target="../media/hdphoto5.wdp"/><Relationship Id="rId10" Type="http://schemas.openxmlformats.org/officeDocument/2006/relationships/image" Target="../media/image50.png"/><Relationship Id="rId4" Type="http://schemas.openxmlformats.org/officeDocument/2006/relationships/image" Target="../media/image52.png"/><Relationship Id="rId9" Type="http://schemas.openxmlformats.org/officeDocument/2006/relationships/image" Target="../media/image51.gi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1.png"/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microsoft.com/office/2007/relationships/hdphoto" Target="../media/hdphoto3.wdp"/><Relationship Id="rId5" Type="http://schemas.openxmlformats.org/officeDocument/2006/relationships/image" Target="../media/image47.png"/><Relationship Id="rId4" Type="http://schemas.microsoft.com/office/2007/relationships/hdphoto" Target="../media/hdphoto6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53.xml"/><Relationship Id="rId5" Type="http://schemas.openxmlformats.org/officeDocument/2006/relationships/image" Target="../media/image56.png"/><Relationship Id="rId4" Type="http://schemas.microsoft.com/office/2007/relationships/hdphoto" Target="../media/hdphoto7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microsoft.com/office/2007/relationships/hdphoto" Target="../media/hdphoto8.wdp"/><Relationship Id="rId5" Type="http://schemas.openxmlformats.org/officeDocument/2006/relationships/image" Target="../media/image57.png"/><Relationship Id="rId4" Type="http://schemas.microsoft.com/office/2007/relationships/hdphoto" Target="../media/hdphoto3.wdp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7" Type="http://schemas.openxmlformats.org/officeDocument/2006/relationships/image" Target="../media/image33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0.png"/><Relationship Id="rId5" Type="http://schemas.openxmlformats.org/officeDocument/2006/relationships/image" Target="../media/image310.png"/><Relationship Id="rId4" Type="http://schemas.openxmlformats.org/officeDocument/2006/relationships/image" Target="../media/image30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id="{D7CF62A2-DC01-43CC-A300-E72BCF7D5C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631" y="1157784"/>
            <a:ext cx="10338837" cy="4468377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8F91F04-E0F9-4E82-A378-46651B18DB0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52757" y="2557733"/>
            <a:ext cx="7675529" cy="160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1A1C452A-6555-4FF1-B5C3-1B65811394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BAA67E-F32C-428C-9306-BCDEF4A636F9}"/>
              </a:ext>
            </a:extLst>
          </p:cNvPr>
          <p:cNvSpPr txBox="1"/>
          <p:nvPr/>
        </p:nvSpPr>
        <p:spPr>
          <a:xfrm>
            <a:off x="909180" y="1571498"/>
            <a:ext cx="3798770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a) Có 6 quả cam chia đều vào 3 đĩa. Hỏi mỗi đĩa có mấy quả cam?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923C5DF-59C6-4232-BAEC-E8AEC5151C51}"/>
              </a:ext>
            </a:extLst>
          </p:cNvPr>
          <p:cNvGrpSpPr/>
          <p:nvPr/>
        </p:nvGrpSpPr>
        <p:grpSpPr>
          <a:xfrm>
            <a:off x="4880116" y="2361562"/>
            <a:ext cx="5634257" cy="925941"/>
            <a:chOff x="1087785" y="2487203"/>
            <a:chExt cx="5634257" cy="925941"/>
          </a:xfrm>
        </p:grpSpPr>
        <p:sp>
          <p:nvSpPr>
            <p:cNvPr id="5" name="Parallelogram 4">
              <a:extLst>
                <a:ext uri="{FF2B5EF4-FFF2-40B4-BE49-F238E27FC236}">
                  <a16:creationId xmlns:a16="http://schemas.microsoft.com/office/drawing/2014/main" id="{B0B0F181-3A92-4EBC-9907-4180AB7EC6B2}"/>
                </a:ext>
              </a:extLst>
            </p:cNvPr>
            <p:cNvSpPr/>
            <p:nvPr/>
          </p:nvSpPr>
          <p:spPr>
            <a:xfrm>
              <a:off x="1087785" y="2487203"/>
              <a:ext cx="5634257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F8C26DD-71D6-409E-B013-B3DAA733C539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51EF9F6D-F1D0-401B-9417-3BB58213182D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5633AC5D-4947-452A-B04F-A7F455EA4709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A0885A76-4CAB-423D-9060-38578D0C1618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7DE820D-08F1-4DF3-A0BE-FE2AC4C8BCC7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257B639B-A61B-4374-B098-24792B3FC6F8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B805C6C9-775E-4F75-B600-ED2E8BF001C1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5E36753B-D1C2-47AC-AF46-2EF31164F7BE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DB2E01B-F130-436F-ADDD-970B567DD86B}"/>
                </a:ext>
              </a:extLst>
            </p:cNvPr>
            <p:cNvGrpSpPr/>
            <p:nvPr/>
          </p:nvGrpSpPr>
          <p:grpSpPr>
            <a:xfrm>
              <a:off x="4882745" y="2626411"/>
              <a:ext cx="1450975" cy="647701"/>
              <a:chOff x="5511800" y="323849"/>
              <a:chExt cx="1450975" cy="647701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95405BCC-31D9-4229-8CAC-6549481246BC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7CE595B6-BC16-429F-B55B-91EE56978D82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779ACABB-E703-4B32-8E4C-8D0C05169179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pic>
        <p:nvPicPr>
          <p:cNvPr id="18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30B0731-0ACB-49AF-B5CF-A5FAA7372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721205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36AEDA4-A753-4CF3-9ABB-D76391039A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72870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0CE486F1-B888-4D71-B088-F73AD10563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73620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51ECB5A4-61B4-4E50-BDF4-8B46A0ADCB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74370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B9E2518-B278-4FE5-886F-6C1A397A0B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75120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278FFD0-0508-4B7E-9F44-BA2CA7E5AB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75871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831E4057-AEF6-4E12-85C0-F0FE8A135FE2}"/>
              </a:ext>
            </a:extLst>
          </p:cNvPr>
          <p:cNvSpPr txBox="1"/>
          <p:nvPr/>
        </p:nvSpPr>
        <p:spPr>
          <a:xfrm>
            <a:off x="1040600" y="4895825"/>
            <a:ext cx="2426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9ACD748-6E53-40CE-8A4F-515F92EB2279}"/>
              </a:ext>
            </a:extLst>
          </p:cNvPr>
          <p:cNvSpPr/>
          <p:nvPr/>
        </p:nvSpPr>
        <p:spPr>
          <a:xfrm>
            <a:off x="2582396" y="5465807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79DA547-BB8E-4933-9382-F14989223F2D}"/>
              </a:ext>
            </a:extLst>
          </p:cNvPr>
          <p:cNvSpPr/>
          <p:nvPr/>
        </p:nvSpPr>
        <p:spPr>
          <a:xfrm>
            <a:off x="2750591" y="5417550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 :  3   =  2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0247BE7-F7C3-4866-A7C7-5EFA077B5B54}"/>
              </a:ext>
            </a:extLst>
          </p:cNvPr>
          <p:cNvGrpSpPr/>
          <p:nvPr/>
        </p:nvGrpSpPr>
        <p:grpSpPr>
          <a:xfrm>
            <a:off x="6162506" y="-42928"/>
            <a:ext cx="5484194" cy="2899521"/>
            <a:chOff x="6361978" y="-207441"/>
            <a:chExt cx="5484194" cy="3120068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0184A4B1-3EC8-4406-BDA8-2AB03203F3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r="8145"/>
            <a:stretch/>
          </p:blipFill>
          <p:spPr>
            <a:xfrm>
              <a:off x="6361978" y="-207441"/>
              <a:ext cx="5484194" cy="3120068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69712F-8CD8-46B9-A904-4DF5AF527219}"/>
                </a:ext>
              </a:extLst>
            </p:cNvPr>
            <p:cNvSpPr txBox="1"/>
            <p:nvPr/>
          </p:nvSpPr>
          <p:spPr>
            <a:xfrm>
              <a:off x="6675744" y="56887"/>
              <a:ext cx="3684099" cy="16890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Chia đều 6 quả cam thành 3 phần, ta có phép chia tìm được mỗi phần có 2 quả cam.</a:t>
              </a: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C6F9F17-15DC-433A-9F79-618E85B31065}"/>
              </a:ext>
            </a:extLst>
          </p:cNvPr>
          <p:cNvSpPr txBox="1"/>
          <p:nvPr/>
        </p:nvSpPr>
        <p:spPr>
          <a:xfrm>
            <a:off x="6064829" y="4892628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Sáu chia ba bằng hai.</a:t>
            </a:r>
            <a:endParaRPr lang="vi-VN" sz="2400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D92E06B-3D8F-4451-ACE5-D224F3D418E0}"/>
              </a:ext>
            </a:extLst>
          </p:cNvPr>
          <p:cNvSpPr txBox="1"/>
          <p:nvPr/>
        </p:nvSpPr>
        <p:spPr>
          <a:xfrm>
            <a:off x="6089369" y="5381051"/>
            <a:ext cx="2581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Dấu </a:t>
            </a:r>
            <a:r>
              <a:rPr lang="vi-VN" sz="24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là dấu chia.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BD0E2BB-C919-4BFC-9734-0F44A04872DA}"/>
              </a:ext>
            </a:extLst>
          </p:cNvPr>
          <p:cNvGrpSpPr/>
          <p:nvPr/>
        </p:nvGrpSpPr>
        <p:grpSpPr>
          <a:xfrm>
            <a:off x="1448289" y="3423185"/>
            <a:ext cx="6800967" cy="461665"/>
            <a:chOff x="1448289" y="3423185"/>
            <a:chExt cx="6800967" cy="46166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5B6F8F9-0176-4615-9279-BDAED30A3A89}"/>
                </a:ext>
              </a:extLst>
            </p:cNvPr>
            <p:cNvSpPr txBox="1"/>
            <p:nvPr/>
          </p:nvSpPr>
          <p:spPr>
            <a:xfrm>
              <a:off x="1630136" y="3423185"/>
              <a:ext cx="66191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Cho vào mỗi đĩa 1 quả cam, còn lại 3 quả cam.</a:t>
              </a:r>
            </a:p>
          </p:txBody>
        </p:sp>
        <p:sp>
          <p:nvSpPr>
            <p:cNvPr id="34" name="Diamond 33">
              <a:extLst>
                <a:ext uri="{FF2B5EF4-FFF2-40B4-BE49-F238E27FC236}">
                  <a16:creationId xmlns:a16="http://schemas.microsoft.com/office/drawing/2014/main" id="{75181DCB-3B57-4D69-8476-86FC75D9CC6E}"/>
                </a:ext>
              </a:extLst>
            </p:cNvPr>
            <p:cNvSpPr/>
            <p:nvPr/>
          </p:nvSpPr>
          <p:spPr>
            <a:xfrm>
              <a:off x="1448289" y="3527382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01885AF-DECC-42D7-AD0D-5EA41046CDF9}"/>
              </a:ext>
            </a:extLst>
          </p:cNvPr>
          <p:cNvGrpSpPr/>
          <p:nvPr/>
        </p:nvGrpSpPr>
        <p:grpSpPr>
          <a:xfrm>
            <a:off x="1448289" y="3894196"/>
            <a:ext cx="7226787" cy="461665"/>
            <a:chOff x="1448289" y="3894196"/>
            <a:chExt cx="7226787" cy="46166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B4D8DD7-6CE7-4546-9CF7-94D1B08C2050}"/>
                </a:ext>
              </a:extLst>
            </p:cNvPr>
            <p:cNvSpPr txBox="1"/>
            <p:nvPr/>
          </p:nvSpPr>
          <p:spPr>
            <a:xfrm>
              <a:off x="1647190" y="3894196"/>
              <a:ext cx="70278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Cho thêm vào mỗi đĩa 1 quả cam thì vừa hết cam.</a:t>
              </a:r>
            </a:p>
          </p:txBody>
        </p:sp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id="{9DB5BD49-F9DF-4B4E-A572-686D4EE2380C}"/>
                </a:ext>
              </a:extLst>
            </p:cNvPr>
            <p:cNvSpPr/>
            <p:nvPr/>
          </p:nvSpPr>
          <p:spPr>
            <a:xfrm>
              <a:off x="1448289" y="3986665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074634B-2388-4302-B0A8-8B774BB0E3DB}"/>
              </a:ext>
            </a:extLst>
          </p:cNvPr>
          <p:cNvGrpSpPr/>
          <p:nvPr/>
        </p:nvGrpSpPr>
        <p:grpSpPr>
          <a:xfrm>
            <a:off x="1448289" y="4389293"/>
            <a:ext cx="6954276" cy="461665"/>
            <a:chOff x="1448289" y="4389293"/>
            <a:chExt cx="6954276" cy="46166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2CF90EC-A5CF-48D3-80E3-D70E79E6AF35}"/>
                </a:ext>
              </a:extLst>
            </p:cNvPr>
            <p:cNvSpPr txBox="1"/>
            <p:nvPr/>
          </p:nvSpPr>
          <p:spPr>
            <a:xfrm>
              <a:off x="1647190" y="4389293"/>
              <a:ext cx="67553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6 quả cam chia đều vào 3 đĩa, mỗi đĩa có 2 quả.</a:t>
              </a:r>
            </a:p>
          </p:txBody>
        </p:sp>
        <p:sp>
          <p:nvSpPr>
            <p:cNvPr id="40" name="Diamond 39">
              <a:extLst>
                <a:ext uri="{FF2B5EF4-FFF2-40B4-BE49-F238E27FC236}">
                  <a16:creationId xmlns:a16="http://schemas.microsoft.com/office/drawing/2014/main" id="{74D5C120-8534-4E23-A76E-707FBBFF63A7}"/>
                </a:ext>
              </a:extLst>
            </p:cNvPr>
            <p:cNvSpPr/>
            <p:nvPr/>
          </p:nvSpPr>
          <p:spPr>
            <a:xfrm>
              <a:off x="1448289" y="4496564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41" name="J2TEAM-TTS-1733648132521 (1)">
            <a:hlinkClick r:id="" action="ppaction://media"/>
            <a:extLst>
              <a:ext uri="{FF2B5EF4-FFF2-40B4-BE49-F238E27FC236}">
                <a16:creationId xmlns:a16="http://schemas.microsoft.com/office/drawing/2014/main" id="{F67A5FAB-B174-AC6F-6135-2D78276AC7B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812800" y="279400"/>
            <a:ext cx="406400" cy="406400"/>
          </a:xfrm>
          <a:prstGeom prst="rect">
            <a:avLst/>
          </a:prstGeom>
        </p:spPr>
      </p:pic>
      <p:pic>
        <p:nvPicPr>
          <p:cNvPr id="43" name="Picture 42" descr="A white underwear on a black background&#10;&#10;Description automatically generated">
            <a:extLst>
              <a:ext uri="{FF2B5EF4-FFF2-40B4-BE49-F238E27FC236}">
                <a16:creationId xmlns:a16="http://schemas.microsoft.com/office/drawing/2014/main" id="{57641D95-5FD0-2C91-C7BA-7ECE7E513409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87856" flipH="1">
            <a:off x="10804628" y="1249363"/>
            <a:ext cx="218972" cy="83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1955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81481E-6 L -0.02812 0.0875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375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22222E-6 L 0.06498 0.08634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2" y="4306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0.15521 0.08542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60" y="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44444E-6 L -0.13932 0.08425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66" y="4213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96296E-6 L -0.04414 0.0831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4" y="414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7 L 0.04558 0.0819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9" y="40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3" dur="5112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3" grpId="0" animBg="1"/>
      <p:bldP spid="24" grpId="0"/>
      <p:bldP spid="25" grpId="0" animBg="1"/>
      <p:bldP spid="26" grpId="0"/>
      <p:bldP spid="30" grpId="0"/>
      <p:bldP spid="3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22BAEB7-B6E3-4941-B68D-508C357C85D6}"/>
              </a:ext>
            </a:extLst>
          </p:cNvPr>
          <p:cNvGrpSpPr/>
          <p:nvPr/>
        </p:nvGrpSpPr>
        <p:grpSpPr>
          <a:xfrm>
            <a:off x="3932761" y="600073"/>
            <a:ext cx="7079114" cy="2223693"/>
            <a:chOff x="3932761" y="302352"/>
            <a:chExt cx="7079114" cy="222369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F455876F-6C35-49A5-9966-657BBA6BF3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8783025" y="392445"/>
              <a:ext cx="2228850" cy="2133600"/>
            </a:xfrm>
            <a:prstGeom prst="rect">
              <a:avLst/>
            </a:prstGeom>
          </p:spPr>
        </p:pic>
        <p:sp>
          <p:nvSpPr>
            <p:cNvPr id="4" name="Speech Bubble: Oval 3">
              <a:extLst>
                <a:ext uri="{FF2B5EF4-FFF2-40B4-BE49-F238E27FC236}">
                  <a16:creationId xmlns:a16="http://schemas.microsoft.com/office/drawing/2014/main" id="{DD0A6212-DE9A-4FC5-B40E-5F830F7080A3}"/>
                </a:ext>
              </a:extLst>
            </p:cNvPr>
            <p:cNvSpPr/>
            <p:nvPr/>
          </p:nvSpPr>
          <p:spPr>
            <a:xfrm>
              <a:off x="3932761" y="302352"/>
              <a:ext cx="5166599" cy="1549444"/>
            </a:xfrm>
            <a:prstGeom prst="wedgeEllipseCallout">
              <a:avLst>
                <a:gd name="adj1" fmla="val 48963"/>
                <a:gd name="adj2" fmla="val 58521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5C056C2-7024-4EDF-9820-6A2FDCB20671}"/>
                </a:ext>
              </a:extLst>
            </p:cNvPr>
            <p:cNvSpPr txBox="1"/>
            <p:nvPr/>
          </p:nvSpPr>
          <p:spPr>
            <a:xfrm>
              <a:off x="4127396" y="542334"/>
              <a:ext cx="482259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Chia 6 quả cam thành các phần, mỗi phần 2 quả, ta có phép chia tìm được 3 phần như vậy.</a:t>
              </a:r>
            </a:p>
          </p:txBody>
        </p:sp>
      </p:grpSp>
      <p:pic>
        <p:nvPicPr>
          <p:cNvPr id="6" name="Picture 4" descr="Không có mô tả.">
            <a:extLst>
              <a:ext uri="{FF2B5EF4-FFF2-40B4-BE49-F238E27FC236}">
                <a16:creationId xmlns:a16="http://schemas.microsoft.com/office/drawing/2014/main" id="{5D816FB1-A663-42E9-A1A0-729F178B94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677547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89384FF-4635-4B2C-AFA9-8A018C52DDE1}"/>
              </a:ext>
            </a:extLst>
          </p:cNvPr>
          <p:cNvSpPr txBox="1"/>
          <p:nvPr/>
        </p:nvSpPr>
        <p:spPr>
          <a:xfrm>
            <a:off x="908069" y="1983861"/>
            <a:ext cx="3798770" cy="156966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b) Có 6 quả cam chia vào các đĩa, mỗi đĩa 2 quả. Hỏi được mấy đĩa cam như vậy?</a:t>
            </a:r>
          </a:p>
        </p:txBody>
      </p:sp>
      <p:sp>
        <p:nvSpPr>
          <p:cNvPr id="8" name="Parallelogram 7">
            <a:extLst>
              <a:ext uri="{FF2B5EF4-FFF2-40B4-BE49-F238E27FC236}">
                <a16:creationId xmlns:a16="http://schemas.microsoft.com/office/drawing/2014/main" id="{27D09F1C-3F62-47C6-A5E9-5E4E43740FAF}"/>
              </a:ext>
            </a:extLst>
          </p:cNvPr>
          <p:cNvSpPr/>
          <p:nvPr/>
        </p:nvSpPr>
        <p:spPr>
          <a:xfrm>
            <a:off x="4880116" y="2626033"/>
            <a:ext cx="5634257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A33500F-52C1-4EC2-BD31-EFA3C5D810AF}"/>
              </a:ext>
            </a:extLst>
          </p:cNvPr>
          <p:cNvGrpSpPr/>
          <p:nvPr/>
        </p:nvGrpSpPr>
        <p:grpSpPr>
          <a:xfrm>
            <a:off x="5283660" y="2798403"/>
            <a:ext cx="1450975" cy="647701"/>
            <a:chOff x="5511800" y="323849"/>
            <a:chExt cx="1450975" cy="64770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A08A6316-EA08-4025-A92C-8D6BA515287C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E78DF6C-0A75-4804-A427-00C1B88655E8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0D3ECD7-2C21-4F5A-B579-46B09155B94B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73B2468-642E-468B-9688-813DC2765787}"/>
              </a:ext>
            </a:extLst>
          </p:cNvPr>
          <p:cNvGrpSpPr/>
          <p:nvPr/>
        </p:nvGrpSpPr>
        <p:grpSpPr>
          <a:xfrm>
            <a:off x="6979368" y="2798447"/>
            <a:ext cx="1450975" cy="647701"/>
            <a:chOff x="5511800" y="323849"/>
            <a:chExt cx="1450975" cy="64770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1BC010A-6B7E-43F4-913D-E99B74C32063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DE93DA4D-55DB-4FB0-A923-232984E5F19D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7537B9BF-E685-41C2-8BD9-52F21B1D813F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53096B5-670C-442A-A811-3BBFA2A739A5}"/>
              </a:ext>
            </a:extLst>
          </p:cNvPr>
          <p:cNvGrpSpPr/>
          <p:nvPr/>
        </p:nvGrpSpPr>
        <p:grpSpPr>
          <a:xfrm>
            <a:off x="8675076" y="2798491"/>
            <a:ext cx="1450975" cy="647701"/>
            <a:chOff x="5511800" y="323849"/>
            <a:chExt cx="1450975" cy="6477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8E3D765-6234-4C15-8503-4A732BECAD9A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1B078B3-B7A7-4022-A4B7-4C8E271BE280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F2B268A0-78E3-48B6-9D62-DFD25FA2E6A0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1D334054-0F5E-435E-9053-6A0F434C4E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94635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F7559FD0-85AD-4880-9375-ED851E0522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95385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93E37EA-4148-40C7-A153-83C6821FCB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96135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7E71DB1B-3915-4FFA-B840-628314B170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96885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9E43A0C-AE08-4270-9942-DC00446AE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97636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82DC90F-A730-46AC-AE93-31C87DA7AE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983861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95A74282-685F-4F0E-98B2-C1262F7DC0F1}"/>
              </a:ext>
            </a:extLst>
          </p:cNvPr>
          <p:cNvSpPr txBox="1"/>
          <p:nvPr/>
        </p:nvSpPr>
        <p:spPr>
          <a:xfrm>
            <a:off x="834600" y="5060973"/>
            <a:ext cx="2426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D8D62B4-4DA5-4855-9034-AA5D20AD69C6}"/>
              </a:ext>
            </a:extLst>
          </p:cNvPr>
          <p:cNvSpPr/>
          <p:nvPr/>
        </p:nvSpPr>
        <p:spPr>
          <a:xfrm>
            <a:off x="2376396" y="5630955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5A2B49B-A1C9-4535-B61C-040676B41F47}"/>
              </a:ext>
            </a:extLst>
          </p:cNvPr>
          <p:cNvSpPr/>
          <p:nvPr/>
        </p:nvSpPr>
        <p:spPr>
          <a:xfrm>
            <a:off x="2544591" y="5582698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 :  2   =  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121D905-EF75-44B0-B1A3-CB170DE0FDC4}"/>
              </a:ext>
            </a:extLst>
          </p:cNvPr>
          <p:cNvSpPr txBox="1"/>
          <p:nvPr/>
        </p:nvSpPr>
        <p:spPr>
          <a:xfrm>
            <a:off x="5583883" y="5645193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Sáu chia hai bằng ba.</a:t>
            </a:r>
            <a:endParaRPr lang="vi-VN" sz="2400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26771D2-8BE8-4D10-8B90-D3AC5BB7F390}"/>
              </a:ext>
            </a:extLst>
          </p:cNvPr>
          <p:cNvSpPr txBox="1"/>
          <p:nvPr/>
        </p:nvSpPr>
        <p:spPr>
          <a:xfrm>
            <a:off x="830019" y="3679359"/>
            <a:ext cx="51844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một cho 2 quả cam vào 1 đĩa.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4162AC2-7769-43BB-891E-F9AD7696A221}"/>
              </a:ext>
            </a:extLst>
          </p:cNvPr>
          <p:cNvSpPr txBox="1"/>
          <p:nvPr/>
        </p:nvSpPr>
        <p:spPr>
          <a:xfrm>
            <a:off x="6009146" y="3672697"/>
            <a:ext cx="56653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hai cho tiếp 2 quả cam vào 1 đĩa.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EC26C0C-D79C-4868-9A24-E8C2119A963A}"/>
              </a:ext>
            </a:extLst>
          </p:cNvPr>
          <p:cNvSpPr txBox="1"/>
          <p:nvPr/>
        </p:nvSpPr>
        <p:spPr>
          <a:xfrm>
            <a:off x="830018" y="4150252"/>
            <a:ext cx="78197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ba cho tiếp 2 quả cam vào 1 đĩa thì vừa hết cam.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94A14DF-5380-4FED-B504-74F51E094012}"/>
              </a:ext>
            </a:extLst>
          </p:cNvPr>
          <p:cNvSpPr txBox="1"/>
          <p:nvPr/>
        </p:nvSpPr>
        <p:spPr>
          <a:xfrm>
            <a:off x="830018" y="4637511"/>
            <a:ext cx="99161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quả cam chia vào các đĩa, mỗi đĩa 2 quả, được 3 đĩa cam như vậy.</a:t>
            </a:r>
          </a:p>
        </p:txBody>
      </p:sp>
      <p:pic>
        <p:nvPicPr>
          <p:cNvPr id="31" name="Picture 30" descr="A white underwear on a black background&#10;&#10;Description automatically generated">
            <a:extLst>
              <a:ext uri="{FF2B5EF4-FFF2-40B4-BE49-F238E27FC236}">
                <a16:creationId xmlns:a16="http://schemas.microsoft.com/office/drawing/2014/main" id="{6803DCD0-6F8B-9132-3AD3-DA394497C13C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5058" flipH="1">
            <a:off x="9663493" y="1792461"/>
            <a:ext cx="284111" cy="108815"/>
          </a:xfrm>
          <a:prstGeom prst="rect">
            <a:avLst/>
          </a:prstGeom>
        </p:spPr>
      </p:pic>
      <p:pic>
        <p:nvPicPr>
          <p:cNvPr id="33" name="J2TEAM-TTS-1733648433290 (1)">
            <a:hlinkClick r:id="" action="ppaction://media"/>
            <a:extLst>
              <a:ext uri="{FF2B5EF4-FFF2-40B4-BE49-F238E27FC236}">
                <a16:creationId xmlns:a16="http://schemas.microsoft.com/office/drawing/2014/main" id="{9FAE7BAF-64ED-5302-5E8E-1E9A74FECB8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731520" y="20828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660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02812 0.09791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884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59259E-6 L -0.03646 0.09699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3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5.55112E-17 L 0.01888 0.09583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8" y="4792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07407E-6 L 0.00338 0.0944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0.05442 0.09375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21" y="4676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L 0.04427 0.09259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4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561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7" grpId="0" animBg="1"/>
      <p:bldP spid="8" grpId="0" animBg="1"/>
      <p:bldP spid="27" grpId="0"/>
      <p:bldP spid="28" grpId="0" animBg="1"/>
      <p:bldP spid="29" grpId="0"/>
      <p:bldP spid="30" grpId="0"/>
      <p:bldP spid="32" grpId="0"/>
      <p:bldP spid="35" grpId="0"/>
      <p:bldP spid="38" grpId="0"/>
      <p:bldP spid="4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EB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33DD7DC-D2C3-4FF6-8739-7464646D2F10}"/>
              </a:ext>
            </a:extLst>
          </p:cNvPr>
          <p:cNvSpPr/>
          <p:nvPr/>
        </p:nvSpPr>
        <p:spPr>
          <a:xfrm>
            <a:off x="185057" y="250371"/>
            <a:ext cx="11778343" cy="6433458"/>
          </a:xfrm>
          <a:custGeom>
            <a:avLst/>
            <a:gdLst>
              <a:gd name="csX0" fmla="*/ 0 w 11778343"/>
              <a:gd name="csY0" fmla="*/ 279984 h 6433458"/>
              <a:gd name="csX1" fmla="*/ 279984 w 11778343"/>
              <a:gd name="csY1" fmla="*/ 0 h 6433458"/>
              <a:gd name="csX2" fmla="*/ 982609 w 11778343"/>
              <a:gd name="csY2" fmla="*/ 0 h 6433458"/>
              <a:gd name="csX3" fmla="*/ 1348682 w 11778343"/>
              <a:gd name="csY3" fmla="*/ 0 h 6433458"/>
              <a:gd name="csX4" fmla="*/ 1714755 w 11778343"/>
              <a:gd name="csY4" fmla="*/ 0 h 6433458"/>
              <a:gd name="csX5" fmla="*/ 2305196 w 11778343"/>
              <a:gd name="csY5" fmla="*/ 0 h 6433458"/>
              <a:gd name="csX6" fmla="*/ 2895637 w 11778343"/>
              <a:gd name="csY6" fmla="*/ 0 h 6433458"/>
              <a:gd name="csX7" fmla="*/ 3373894 w 11778343"/>
              <a:gd name="csY7" fmla="*/ 0 h 6433458"/>
              <a:gd name="csX8" fmla="*/ 4188702 w 11778343"/>
              <a:gd name="csY8" fmla="*/ 0 h 6433458"/>
              <a:gd name="csX9" fmla="*/ 4554775 w 11778343"/>
              <a:gd name="csY9" fmla="*/ 0 h 6433458"/>
              <a:gd name="csX10" fmla="*/ 5369584 w 11778343"/>
              <a:gd name="csY10" fmla="*/ 0 h 6433458"/>
              <a:gd name="csX11" fmla="*/ 5735657 w 11778343"/>
              <a:gd name="csY11" fmla="*/ 0 h 6433458"/>
              <a:gd name="csX12" fmla="*/ 6438281 w 11778343"/>
              <a:gd name="csY12" fmla="*/ 0 h 6433458"/>
              <a:gd name="csX13" fmla="*/ 7253090 w 11778343"/>
              <a:gd name="csY13" fmla="*/ 0 h 6433458"/>
              <a:gd name="csX14" fmla="*/ 7506979 w 11778343"/>
              <a:gd name="csY14" fmla="*/ 0 h 6433458"/>
              <a:gd name="csX15" fmla="*/ 8321788 w 11778343"/>
              <a:gd name="csY15" fmla="*/ 0 h 6433458"/>
              <a:gd name="csX16" fmla="*/ 9136596 w 11778343"/>
              <a:gd name="csY16" fmla="*/ 0 h 6433458"/>
              <a:gd name="csX17" fmla="*/ 9390485 w 11778343"/>
              <a:gd name="csY17" fmla="*/ 0 h 6433458"/>
              <a:gd name="csX18" fmla="*/ 9980926 w 11778343"/>
              <a:gd name="csY18" fmla="*/ 0 h 6433458"/>
              <a:gd name="csX19" fmla="*/ 10459183 w 11778343"/>
              <a:gd name="csY19" fmla="*/ 0 h 6433458"/>
              <a:gd name="csX20" fmla="*/ 10937440 w 11778343"/>
              <a:gd name="csY20" fmla="*/ 0 h 6433458"/>
              <a:gd name="csX21" fmla="*/ 11498359 w 11778343"/>
              <a:gd name="csY21" fmla="*/ 0 h 6433458"/>
              <a:gd name="csX22" fmla="*/ 11778343 w 11778343"/>
              <a:gd name="csY22" fmla="*/ 279984 h 6433458"/>
              <a:gd name="csX23" fmla="*/ 11778343 w 11778343"/>
              <a:gd name="csY23" fmla="*/ 691128 h 6433458"/>
              <a:gd name="csX24" fmla="*/ 11778343 w 11778343"/>
              <a:gd name="csY24" fmla="*/ 1102273 h 6433458"/>
              <a:gd name="csX25" fmla="*/ 11778343 w 11778343"/>
              <a:gd name="csY25" fmla="*/ 1572152 h 6433458"/>
              <a:gd name="csX26" fmla="*/ 11778343 w 11778343"/>
              <a:gd name="csY26" fmla="*/ 2159501 h 6433458"/>
              <a:gd name="csX27" fmla="*/ 11778343 w 11778343"/>
              <a:gd name="csY27" fmla="*/ 2805585 h 6433458"/>
              <a:gd name="csX28" fmla="*/ 11778343 w 11778343"/>
              <a:gd name="csY28" fmla="*/ 3334199 h 6433458"/>
              <a:gd name="csX29" fmla="*/ 11778343 w 11778343"/>
              <a:gd name="csY29" fmla="*/ 3804078 h 6433458"/>
              <a:gd name="csX30" fmla="*/ 11778343 w 11778343"/>
              <a:gd name="csY30" fmla="*/ 4273957 h 6433458"/>
              <a:gd name="csX31" fmla="*/ 11778343 w 11778343"/>
              <a:gd name="csY31" fmla="*/ 4920041 h 6433458"/>
              <a:gd name="csX32" fmla="*/ 11778343 w 11778343"/>
              <a:gd name="csY32" fmla="*/ 5331185 h 6433458"/>
              <a:gd name="csX33" fmla="*/ 11778343 w 11778343"/>
              <a:gd name="csY33" fmla="*/ 6153474 h 6433458"/>
              <a:gd name="csX34" fmla="*/ 11498359 w 11778343"/>
              <a:gd name="csY34" fmla="*/ 6433458 h 6433458"/>
              <a:gd name="csX35" fmla="*/ 11020102 w 11778343"/>
              <a:gd name="csY35" fmla="*/ 6433458 h 6433458"/>
              <a:gd name="csX36" fmla="*/ 10766212 w 11778343"/>
              <a:gd name="csY36" fmla="*/ 6433458 h 6433458"/>
              <a:gd name="csX37" fmla="*/ 10512323 w 11778343"/>
              <a:gd name="csY37" fmla="*/ 6433458 h 6433458"/>
              <a:gd name="csX38" fmla="*/ 10034066 w 11778343"/>
              <a:gd name="csY38" fmla="*/ 6433458 h 6433458"/>
              <a:gd name="csX39" fmla="*/ 9443625 w 11778343"/>
              <a:gd name="csY39" fmla="*/ 6433458 h 6433458"/>
              <a:gd name="csX40" fmla="*/ 8741001 w 11778343"/>
              <a:gd name="csY40" fmla="*/ 6433458 h 6433458"/>
              <a:gd name="csX41" fmla="*/ 8038376 w 11778343"/>
              <a:gd name="csY41" fmla="*/ 6433458 h 6433458"/>
              <a:gd name="csX42" fmla="*/ 7223568 w 11778343"/>
              <a:gd name="csY42" fmla="*/ 6433458 h 6433458"/>
              <a:gd name="csX43" fmla="*/ 6633127 w 11778343"/>
              <a:gd name="csY43" fmla="*/ 6433458 h 6433458"/>
              <a:gd name="csX44" fmla="*/ 6379237 w 11778343"/>
              <a:gd name="csY44" fmla="*/ 6433458 h 6433458"/>
              <a:gd name="csX45" fmla="*/ 5564429 w 11778343"/>
              <a:gd name="csY45" fmla="*/ 6433458 h 6433458"/>
              <a:gd name="csX46" fmla="*/ 4973988 w 11778343"/>
              <a:gd name="csY46" fmla="*/ 6433458 h 6433458"/>
              <a:gd name="csX47" fmla="*/ 4383547 w 11778343"/>
              <a:gd name="csY47" fmla="*/ 6433458 h 6433458"/>
              <a:gd name="csX48" fmla="*/ 4017474 w 11778343"/>
              <a:gd name="csY48" fmla="*/ 6433458 h 6433458"/>
              <a:gd name="csX49" fmla="*/ 3202666 w 11778343"/>
              <a:gd name="csY49" fmla="*/ 6433458 h 6433458"/>
              <a:gd name="csX50" fmla="*/ 2836593 w 11778343"/>
              <a:gd name="csY50" fmla="*/ 6433458 h 6433458"/>
              <a:gd name="csX51" fmla="*/ 2021784 w 11778343"/>
              <a:gd name="csY51" fmla="*/ 6433458 h 6433458"/>
              <a:gd name="csX52" fmla="*/ 1767895 w 11778343"/>
              <a:gd name="csY52" fmla="*/ 6433458 h 6433458"/>
              <a:gd name="csX53" fmla="*/ 1065270 w 11778343"/>
              <a:gd name="csY53" fmla="*/ 6433458 h 6433458"/>
              <a:gd name="csX54" fmla="*/ 279984 w 11778343"/>
              <a:gd name="csY54" fmla="*/ 6433458 h 6433458"/>
              <a:gd name="csX55" fmla="*/ 0 w 11778343"/>
              <a:gd name="csY55" fmla="*/ 6153474 h 6433458"/>
              <a:gd name="csX56" fmla="*/ 0 w 11778343"/>
              <a:gd name="csY56" fmla="*/ 5624860 h 6433458"/>
              <a:gd name="csX57" fmla="*/ 0 w 11778343"/>
              <a:gd name="csY57" fmla="*/ 5154981 h 6433458"/>
              <a:gd name="csX58" fmla="*/ 0 w 11778343"/>
              <a:gd name="csY58" fmla="*/ 4626367 h 6433458"/>
              <a:gd name="csX59" fmla="*/ 0 w 11778343"/>
              <a:gd name="csY59" fmla="*/ 3921548 h 6433458"/>
              <a:gd name="csX60" fmla="*/ 0 w 11778343"/>
              <a:gd name="csY60" fmla="*/ 3275464 h 6433458"/>
              <a:gd name="csX61" fmla="*/ 0 w 11778343"/>
              <a:gd name="csY61" fmla="*/ 2864320 h 6433458"/>
              <a:gd name="csX62" fmla="*/ 0 w 11778343"/>
              <a:gd name="csY62" fmla="*/ 2453175 h 6433458"/>
              <a:gd name="csX63" fmla="*/ 0 w 11778343"/>
              <a:gd name="csY63" fmla="*/ 1748356 h 6433458"/>
              <a:gd name="csX64" fmla="*/ 0 w 11778343"/>
              <a:gd name="csY64" fmla="*/ 1337212 h 6433458"/>
              <a:gd name="csX65" fmla="*/ 0 w 11778343"/>
              <a:gd name="csY65" fmla="*/ 926068 h 6433458"/>
              <a:gd name="csX66" fmla="*/ 0 w 11778343"/>
              <a:gd name="csY66" fmla="*/ 279984 h 64334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</a:cxnLst>
            <a:rect l="l" t="t" r="r" b="b"/>
            <a:pathLst>
              <a:path w="11778343" h="6433458" fill="none" extrusionOk="0">
                <a:moveTo>
                  <a:pt x="0" y="279984"/>
                </a:moveTo>
                <a:cubicBezTo>
                  <a:pt x="21190" y="128617"/>
                  <a:pt x="140996" y="24001"/>
                  <a:pt x="279984" y="0"/>
                </a:cubicBezTo>
                <a:cubicBezTo>
                  <a:pt x="554036" y="-28563"/>
                  <a:pt x="774647" y="83163"/>
                  <a:pt x="982609" y="0"/>
                </a:cubicBezTo>
                <a:cubicBezTo>
                  <a:pt x="1190571" y="-83163"/>
                  <a:pt x="1203135" y="23422"/>
                  <a:pt x="1348682" y="0"/>
                </a:cubicBezTo>
                <a:cubicBezTo>
                  <a:pt x="1494229" y="-23422"/>
                  <a:pt x="1574999" y="5601"/>
                  <a:pt x="1714755" y="0"/>
                </a:cubicBezTo>
                <a:cubicBezTo>
                  <a:pt x="1854511" y="-5601"/>
                  <a:pt x="2018033" y="68698"/>
                  <a:pt x="2305196" y="0"/>
                </a:cubicBezTo>
                <a:cubicBezTo>
                  <a:pt x="2592359" y="-68698"/>
                  <a:pt x="2600670" y="27591"/>
                  <a:pt x="2895637" y="0"/>
                </a:cubicBezTo>
                <a:cubicBezTo>
                  <a:pt x="3190604" y="-27591"/>
                  <a:pt x="3233859" y="11057"/>
                  <a:pt x="3373894" y="0"/>
                </a:cubicBezTo>
                <a:cubicBezTo>
                  <a:pt x="3513929" y="-11057"/>
                  <a:pt x="3966264" y="38340"/>
                  <a:pt x="4188702" y="0"/>
                </a:cubicBezTo>
                <a:cubicBezTo>
                  <a:pt x="4411140" y="-38340"/>
                  <a:pt x="4374978" y="35992"/>
                  <a:pt x="4554775" y="0"/>
                </a:cubicBezTo>
                <a:cubicBezTo>
                  <a:pt x="4734572" y="-35992"/>
                  <a:pt x="5095722" y="66501"/>
                  <a:pt x="5369584" y="0"/>
                </a:cubicBezTo>
                <a:cubicBezTo>
                  <a:pt x="5643446" y="-66501"/>
                  <a:pt x="5554066" y="32020"/>
                  <a:pt x="5735657" y="0"/>
                </a:cubicBezTo>
                <a:cubicBezTo>
                  <a:pt x="5917248" y="-32020"/>
                  <a:pt x="6100120" y="80429"/>
                  <a:pt x="6438281" y="0"/>
                </a:cubicBezTo>
                <a:cubicBezTo>
                  <a:pt x="6776442" y="-80429"/>
                  <a:pt x="6953680" y="15140"/>
                  <a:pt x="7253090" y="0"/>
                </a:cubicBezTo>
                <a:cubicBezTo>
                  <a:pt x="7552500" y="-15140"/>
                  <a:pt x="7419078" y="20503"/>
                  <a:pt x="7506979" y="0"/>
                </a:cubicBezTo>
                <a:cubicBezTo>
                  <a:pt x="7594880" y="-20503"/>
                  <a:pt x="7982649" y="94056"/>
                  <a:pt x="8321788" y="0"/>
                </a:cubicBezTo>
                <a:cubicBezTo>
                  <a:pt x="8660927" y="-94056"/>
                  <a:pt x="8916334" y="50595"/>
                  <a:pt x="9136596" y="0"/>
                </a:cubicBezTo>
                <a:cubicBezTo>
                  <a:pt x="9356858" y="-50595"/>
                  <a:pt x="9264001" y="3445"/>
                  <a:pt x="9390485" y="0"/>
                </a:cubicBezTo>
                <a:cubicBezTo>
                  <a:pt x="9516969" y="-3445"/>
                  <a:pt x="9758527" y="67601"/>
                  <a:pt x="9980926" y="0"/>
                </a:cubicBezTo>
                <a:cubicBezTo>
                  <a:pt x="10203325" y="-67601"/>
                  <a:pt x="10224488" y="9348"/>
                  <a:pt x="10459183" y="0"/>
                </a:cubicBezTo>
                <a:cubicBezTo>
                  <a:pt x="10693878" y="-9348"/>
                  <a:pt x="10755354" y="55280"/>
                  <a:pt x="10937440" y="0"/>
                </a:cubicBezTo>
                <a:cubicBezTo>
                  <a:pt x="11119526" y="-55280"/>
                  <a:pt x="11346691" y="64588"/>
                  <a:pt x="11498359" y="0"/>
                </a:cubicBezTo>
                <a:cubicBezTo>
                  <a:pt x="11670337" y="5965"/>
                  <a:pt x="11769208" y="133161"/>
                  <a:pt x="11778343" y="279984"/>
                </a:cubicBezTo>
                <a:cubicBezTo>
                  <a:pt x="11779121" y="396019"/>
                  <a:pt x="11769742" y="498688"/>
                  <a:pt x="11778343" y="691128"/>
                </a:cubicBezTo>
                <a:cubicBezTo>
                  <a:pt x="11786944" y="883568"/>
                  <a:pt x="11760227" y="906307"/>
                  <a:pt x="11778343" y="1102273"/>
                </a:cubicBezTo>
                <a:cubicBezTo>
                  <a:pt x="11796459" y="1298240"/>
                  <a:pt x="11738883" y="1415968"/>
                  <a:pt x="11778343" y="1572152"/>
                </a:cubicBezTo>
                <a:cubicBezTo>
                  <a:pt x="11817803" y="1728336"/>
                  <a:pt x="11734944" y="1996352"/>
                  <a:pt x="11778343" y="2159501"/>
                </a:cubicBezTo>
                <a:cubicBezTo>
                  <a:pt x="11821742" y="2322650"/>
                  <a:pt x="11703037" y="2654009"/>
                  <a:pt x="11778343" y="2805585"/>
                </a:cubicBezTo>
                <a:cubicBezTo>
                  <a:pt x="11853649" y="2957161"/>
                  <a:pt x="11735620" y="3142983"/>
                  <a:pt x="11778343" y="3334199"/>
                </a:cubicBezTo>
                <a:cubicBezTo>
                  <a:pt x="11821066" y="3525415"/>
                  <a:pt x="11761337" y="3692361"/>
                  <a:pt x="11778343" y="3804078"/>
                </a:cubicBezTo>
                <a:cubicBezTo>
                  <a:pt x="11795349" y="3915795"/>
                  <a:pt x="11759614" y="4136438"/>
                  <a:pt x="11778343" y="4273957"/>
                </a:cubicBezTo>
                <a:cubicBezTo>
                  <a:pt x="11797072" y="4411476"/>
                  <a:pt x="11719086" y="4633474"/>
                  <a:pt x="11778343" y="4920041"/>
                </a:cubicBezTo>
                <a:cubicBezTo>
                  <a:pt x="11837600" y="5206608"/>
                  <a:pt x="11742752" y="5173090"/>
                  <a:pt x="11778343" y="5331185"/>
                </a:cubicBezTo>
                <a:cubicBezTo>
                  <a:pt x="11813934" y="5489280"/>
                  <a:pt x="11710197" y="5791879"/>
                  <a:pt x="11778343" y="6153474"/>
                </a:cubicBezTo>
                <a:cubicBezTo>
                  <a:pt x="11790473" y="6286255"/>
                  <a:pt x="11675844" y="6438716"/>
                  <a:pt x="11498359" y="6433458"/>
                </a:cubicBezTo>
                <a:cubicBezTo>
                  <a:pt x="11287451" y="6466652"/>
                  <a:pt x="11223285" y="6416347"/>
                  <a:pt x="11020102" y="6433458"/>
                </a:cubicBezTo>
                <a:cubicBezTo>
                  <a:pt x="10816919" y="6450569"/>
                  <a:pt x="10821913" y="6411083"/>
                  <a:pt x="10766212" y="6433458"/>
                </a:cubicBezTo>
                <a:cubicBezTo>
                  <a:pt x="10710511" y="6455833"/>
                  <a:pt x="10627551" y="6415822"/>
                  <a:pt x="10512323" y="6433458"/>
                </a:cubicBezTo>
                <a:cubicBezTo>
                  <a:pt x="10397095" y="6451094"/>
                  <a:pt x="10146883" y="6428091"/>
                  <a:pt x="10034066" y="6433458"/>
                </a:cubicBezTo>
                <a:cubicBezTo>
                  <a:pt x="9921249" y="6438825"/>
                  <a:pt x="9674210" y="6399072"/>
                  <a:pt x="9443625" y="6433458"/>
                </a:cubicBezTo>
                <a:cubicBezTo>
                  <a:pt x="9213040" y="6467844"/>
                  <a:pt x="9070106" y="6409779"/>
                  <a:pt x="8741001" y="6433458"/>
                </a:cubicBezTo>
                <a:cubicBezTo>
                  <a:pt x="8411896" y="6457137"/>
                  <a:pt x="8218708" y="6379644"/>
                  <a:pt x="8038376" y="6433458"/>
                </a:cubicBezTo>
                <a:cubicBezTo>
                  <a:pt x="7858045" y="6487272"/>
                  <a:pt x="7580983" y="6392873"/>
                  <a:pt x="7223568" y="6433458"/>
                </a:cubicBezTo>
                <a:cubicBezTo>
                  <a:pt x="6866153" y="6474043"/>
                  <a:pt x="6915695" y="6399709"/>
                  <a:pt x="6633127" y="6433458"/>
                </a:cubicBezTo>
                <a:cubicBezTo>
                  <a:pt x="6350559" y="6467207"/>
                  <a:pt x="6468758" y="6407321"/>
                  <a:pt x="6379237" y="6433458"/>
                </a:cubicBezTo>
                <a:cubicBezTo>
                  <a:pt x="6289716" y="6459595"/>
                  <a:pt x="5767619" y="6411921"/>
                  <a:pt x="5564429" y="6433458"/>
                </a:cubicBezTo>
                <a:cubicBezTo>
                  <a:pt x="5361239" y="6454995"/>
                  <a:pt x="5161213" y="6400335"/>
                  <a:pt x="4973988" y="6433458"/>
                </a:cubicBezTo>
                <a:cubicBezTo>
                  <a:pt x="4786763" y="6466581"/>
                  <a:pt x="4615543" y="6376959"/>
                  <a:pt x="4383547" y="6433458"/>
                </a:cubicBezTo>
                <a:cubicBezTo>
                  <a:pt x="4151551" y="6489957"/>
                  <a:pt x="4128799" y="6422897"/>
                  <a:pt x="4017474" y="6433458"/>
                </a:cubicBezTo>
                <a:cubicBezTo>
                  <a:pt x="3906149" y="6444019"/>
                  <a:pt x="3603836" y="6392809"/>
                  <a:pt x="3202666" y="6433458"/>
                </a:cubicBezTo>
                <a:cubicBezTo>
                  <a:pt x="2801496" y="6474107"/>
                  <a:pt x="2954718" y="6415637"/>
                  <a:pt x="2836593" y="6433458"/>
                </a:cubicBezTo>
                <a:cubicBezTo>
                  <a:pt x="2718468" y="6451279"/>
                  <a:pt x="2206536" y="6336595"/>
                  <a:pt x="2021784" y="6433458"/>
                </a:cubicBezTo>
                <a:cubicBezTo>
                  <a:pt x="1837032" y="6530321"/>
                  <a:pt x="1830054" y="6404353"/>
                  <a:pt x="1767895" y="6433458"/>
                </a:cubicBezTo>
                <a:cubicBezTo>
                  <a:pt x="1705736" y="6462563"/>
                  <a:pt x="1239926" y="6428706"/>
                  <a:pt x="1065270" y="6433458"/>
                </a:cubicBezTo>
                <a:cubicBezTo>
                  <a:pt x="890615" y="6438210"/>
                  <a:pt x="580316" y="6357087"/>
                  <a:pt x="279984" y="6433458"/>
                </a:cubicBezTo>
                <a:cubicBezTo>
                  <a:pt x="157837" y="6415394"/>
                  <a:pt x="2006" y="6336790"/>
                  <a:pt x="0" y="6153474"/>
                </a:cubicBezTo>
                <a:cubicBezTo>
                  <a:pt x="-10426" y="6011053"/>
                  <a:pt x="20936" y="5742189"/>
                  <a:pt x="0" y="5624860"/>
                </a:cubicBezTo>
                <a:cubicBezTo>
                  <a:pt x="-20936" y="5507531"/>
                  <a:pt x="40012" y="5387872"/>
                  <a:pt x="0" y="5154981"/>
                </a:cubicBezTo>
                <a:cubicBezTo>
                  <a:pt x="-40012" y="4922090"/>
                  <a:pt x="3153" y="4838403"/>
                  <a:pt x="0" y="4626367"/>
                </a:cubicBezTo>
                <a:cubicBezTo>
                  <a:pt x="-3153" y="4414331"/>
                  <a:pt x="70114" y="4218008"/>
                  <a:pt x="0" y="3921548"/>
                </a:cubicBezTo>
                <a:cubicBezTo>
                  <a:pt x="-70114" y="3625088"/>
                  <a:pt x="53091" y="3439661"/>
                  <a:pt x="0" y="3275464"/>
                </a:cubicBezTo>
                <a:cubicBezTo>
                  <a:pt x="-53091" y="3111267"/>
                  <a:pt x="9386" y="2977967"/>
                  <a:pt x="0" y="2864320"/>
                </a:cubicBezTo>
                <a:cubicBezTo>
                  <a:pt x="-9386" y="2750673"/>
                  <a:pt x="34582" y="2637750"/>
                  <a:pt x="0" y="2453175"/>
                </a:cubicBezTo>
                <a:cubicBezTo>
                  <a:pt x="-34582" y="2268600"/>
                  <a:pt x="80279" y="1905787"/>
                  <a:pt x="0" y="1748356"/>
                </a:cubicBezTo>
                <a:cubicBezTo>
                  <a:pt x="-80279" y="1590925"/>
                  <a:pt x="13725" y="1454804"/>
                  <a:pt x="0" y="1337212"/>
                </a:cubicBezTo>
                <a:cubicBezTo>
                  <a:pt x="-13725" y="1219620"/>
                  <a:pt x="36363" y="1033562"/>
                  <a:pt x="0" y="926068"/>
                </a:cubicBezTo>
                <a:cubicBezTo>
                  <a:pt x="-36363" y="818574"/>
                  <a:pt x="4419" y="450361"/>
                  <a:pt x="0" y="279984"/>
                </a:cubicBezTo>
                <a:close/>
              </a:path>
              <a:path w="11778343" h="6433458" stroke="0" extrusionOk="0">
                <a:moveTo>
                  <a:pt x="0" y="279984"/>
                </a:moveTo>
                <a:cubicBezTo>
                  <a:pt x="-16796" y="114993"/>
                  <a:pt x="109062" y="6114"/>
                  <a:pt x="279984" y="0"/>
                </a:cubicBezTo>
                <a:cubicBezTo>
                  <a:pt x="650193" y="-60797"/>
                  <a:pt x="809298" y="54896"/>
                  <a:pt x="1094792" y="0"/>
                </a:cubicBezTo>
                <a:cubicBezTo>
                  <a:pt x="1380286" y="-54896"/>
                  <a:pt x="1459017" y="4780"/>
                  <a:pt x="1573049" y="0"/>
                </a:cubicBezTo>
                <a:cubicBezTo>
                  <a:pt x="1687081" y="-4780"/>
                  <a:pt x="1793049" y="36818"/>
                  <a:pt x="1939123" y="0"/>
                </a:cubicBezTo>
                <a:cubicBezTo>
                  <a:pt x="2085197" y="-36818"/>
                  <a:pt x="2478178" y="21138"/>
                  <a:pt x="2641747" y="0"/>
                </a:cubicBezTo>
                <a:cubicBezTo>
                  <a:pt x="2805316" y="-21138"/>
                  <a:pt x="2908914" y="34344"/>
                  <a:pt x="3120004" y="0"/>
                </a:cubicBezTo>
                <a:cubicBezTo>
                  <a:pt x="3331094" y="-34344"/>
                  <a:pt x="3588651" y="78494"/>
                  <a:pt x="3934812" y="0"/>
                </a:cubicBezTo>
                <a:cubicBezTo>
                  <a:pt x="4280973" y="-78494"/>
                  <a:pt x="4166015" y="12962"/>
                  <a:pt x="4300886" y="0"/>
                </a:cubicBezTo>
                <a:cubicBezTo>
                  <a:pt x="4435757" y="-12962"/>
                  <a:pt x="4741132" y="43151"/>
                  <a:pt x="5115694" y="0"/>
                </a:cubicBezTo>
                <a:cubicBezTo>
                  <a:pt x="5490256" y="-43151"/>
                  <a:pt x="5258036" y="3544"/>
                  <a:pt x="5369584" y="0"/>
                </a:cubicBezTo>
                <a:cubicBezTo>
                  <a:pt x="5481132" y="-3544"/>
                  <a:pt x="5796603" y="21499"/>
                  <a:pt x="5960024" y="0"/>
                </a:cubicBezTo>
                <a:cubicBezTo>
                  <a:pt x="6123445" y="-21499"/>
                  <a:pt x="6298038" y="69176"/>
                  <a:pt x="6550465" y="0"/>
                </a:cubicBezTo>
                <a:cubicBezTo>
                  <a:pt x="6802892" y="-69176"/>
                  <a:pt x="6820091" y="16301"/>
                  <a:pt x="7028722" y="0"/>
                </a:cubicBezTo>
                <a:cubicBezTo>
                  <a:pt x="7237353" y="-16301"/>
                  <a:pt x="7643119" y="47570"/>
                  <a:pt x="7843531" y="0"/>
                </a:cubicBezTo>
                <a:cubicBezTo>
                  <a:pt x="8043943" y="-47570"/>
                  <a:pt x="8291313" y="64525"/>
                  <a:pt x="8658339" y="0"/>
                </a:cubicBezTo>
                <a:cubicBezTo>
                  <a:pt x="9025365" y="-64525"/>
                  <a:pt x="8862916" y="27926"/>
                  <a:pt x="9024412" y="0"/>
                </a:cubicBezTo>
                <a:cubicBezTo>
                  <a:pt x="9185908" y="-27926"/>
                  <a:pt x="9399690" y="57232"/>
                  <a:pt x="9614853" y="0"/>
                </a:cubicBezTo>
                <a:cubicBezTo>
                  <a:pt x="9830016" y="-57232"/>
                  <a:pt x="10060936" y="94882"/>
                  <a:pt x="10429661" y="0"/>
                </a:cubicBezTo>
                <a:cubicBezTo>
                  <a:pt x="10798386" y="-94882"/>
                  <a:pt x="11010248" y="104685"/>
                  <a:pt x="11498359" y="0"/>
                </a:cubicBezTo>
                <a:cubicBezTo>
                  <a:pt x="11634784" y="32553"/>
                  <a:pt x="11807100" y="146721"/>
                  <a:pt x="11778343" y="279984"/>
                </a:cubicBezTo>
                <a:cubicBezTo>
                  <a:pt x="11791526" y="379483"/>
                  <a:pt x="11756735" y="609427"/>
                  <a:pt x="11778343" y="749863"/>
                </a:cubicBezTo>
                <a:cubicBezTo>
                  <a:pt x="11799951" y="890299"/>
                  <a:pt x="11774494" y="1211594"/>
                  <a:pt x="11778343" y="1337212"/>
                </a:cubicBezTo>
                <a:cubicBezTo>
                  <a:pt x="11782192" y="1462830"/>
                  <a:pt x="11740843" y="1574282"/>
                  <a:pt x="11778343" y="1807091"/>
                </a:cubicBezTo>
                <a:cubicBezTo>
                  <a:pt x="11815843" y="2039900"/>
                  <a:pt x="11727746" y="2218547"/>
                  <a:pt x="11778343" y="2394440"/>
                </a:cubicBezTo>
                <a:cubicBezTo>
                  <a:pt x="11828940" y="2570333"/>
                  <a:pt x="11734301" y="2634622"/>
                  <a:pt x="11778343" y="2805585"/>
                </a:cubicBezTo>
                <a:cubicBezTo>
                  <a:pt x="11822385" y="2976549"/>
                  <a:pt x="11747560" y="3112357"/>
                  <a:pt x="11778343" y="3216729"/>
                </a:cubicBezTo>
                <a:cubicBezTo>
                  <a:pt x="11809126" y="3321101"/>
                  <a:pt x="11755215" y="3565581"/>
                  <a:pt x="11778343" y="3804078"/>
                </a:cubicBezTo>
                <a:cubicBezTo>
                  <a:pt x="11801471" y="4042575"/>
                  <a:pt x="11751304" y="4105755"/>
                  <a:pt x="11778343" y="4273957"/>
                </a:cubicBezTo>
                <a:cubicBezTo>
                  <a:pt x="11805382" y="4442159"/>
                  <a:pt x="11762727" y="4715935"/>
                  <a:pt x="11778343" y="4920041"/>
                </a:cubicBezTo>
                <a:cubicBezTo>
                  <a:pt x="11793959" y="5124147"/>
                  <a:pt x="11774689" y="5167065"/>
                  <a:pt x="11778343" y="5389920"/>
                </a:cubicBezTo>
                <a:cubicBezTo>
                  <a:pt x="11781997" y="5612775"/>
                  <a:pt x="11732384" y="5891770"/>
                  <a:pt x="11778343" y="6153474"/>
                </a:cubicBezTo>
                <a:cubicBezTo>
                  <a:pt x="11772470" y="6314050"/>
                  <a:pt x="11644567" y="6451483"/>
                  <a:pt x="11498359" y="6433458"/>
                </a:cubicBezTo>
                <a:cubicBezTo>
                  <a:pt x="11189448" y="6515747"/>
                  <a:pt x="11014535" y="6351515"/>
                  <a:pt x="10795734" y="6433458"/>
                </a:cubicBezTo>
                <a:cubicBezTo>
                  <a:pt x="10576934" y="6515401"/>
                  <a:pt x="10600554" y="6419304"/>
                  <a:pt x="10541845" y="6433458"/>
                </a:cubicBezTo>
                <a:cubicBezTo>
                  <a:pt x="10483136" y="6447612"/>
                  <a:pt x="10320368" y="6420047"/>
                  <a:pt x="10175772" y="6433458"/>
                </a:cubicBezTo>
                <a:cubicBezTo>
                  <a:pt x="10031176" y="6446869"/>
                  <a:pt x="9699647" y="6349852"/>
                  <a:pt x="9473147" y="6433458"/>
                </a:cubicBezTo>
                <a:cubicBezTo>
                  <a:pt x="9246648" y="6517064"/>
                  <a:pt x="9277510" y="6390017"/>
                  <a:pt x="9107074" y="6433458"/>
                </a:cubicBezTo>
                <a:cubicBezTo>
                  <a:pt x="8936638" y="6476899"/>
                  <a:pt x="8964868" y="6415295"/>
                  <a:pt x="8853184" y="6433458"/>
                </a:cubicBezTo>
                <a:cubicBezTo>
                  <a:pt x="8741500" y="6451621"/>
                  <a:pt x="8598754" y="6433209"/>
                  <a:pt x="8487111" y="6433458"/>
                </a:cubicBezTo>
                <a:cubicBezTo>
                  <a:pt x="8375468" y="6433707"/>
                  <a:pt x="8130895" y="6401275"/>
                  <a:pt x="8008854" y="6433458"/>
                </a:cubicBezTo>
                <a:cubicBezTo>
                  <a:pt x="7886813" y="6465641"/>
                  <a:pt x="7636877" y="6381285"/>
                  <a:pt x="7418413" y="6433458"/>
                </a:cubicBezTo>
                <a:cubicBezTo>
                  <a:pt x="7199949" y="6485631"/>
                  <a:pt x="7222506" y="6414136"/>
                  <a:pt x="7052340" y="6433458"/>
                </a:cubicBezTo>
                <a:cubicBezTo>
                  <a:pt x="6882174" y="6452780"/>
                  <a:pt x="6539366" y="6345503"/>
                  <a:pt x="6237532" y="6433458"/>
                </a:cubicBezTo>
                <a:cubicBezTo>
                  <a:pt x="5935698" y="6521413"/>
                  <a:pt x="5938608" y="6389630"/>
                  <a:pt x="5647091" y="6433458"/>
                </a:cubicBezTo>
                <a:cubicBezTo>
                  <a:pt x="5355574" y="6477286"/>
                  <a:pt x="5081987" y="6401035"/>
                  <a:pt x="4832282" y="6433458"/>
                </a:cubicBezTo>
                <a:cubicBezTo>
                  <a:pt x="4582577" y="6465881"/>
                  <a:pt x="4455698" y="6362625"/>
                  <a:pt x="4129658" y="6433458"/>
                </a:cubicBezTo>
                <a:cubicBezTo>
                  <a:pt x="3803618" y="6504291"/>
                  <a:pt x="3754053" y="6396065"/>
                  <a:pt x="3651401" y="6433458"/>
                </a:cubicBezTo>
                <a:cubicBezTo>
                  <a:pt x="3548749" y="6470851"/>
                  <a:pt x="3163944" y="6393193"/>
                  <a:pt x="2948776" y="6433458"/>
                </a:cubicBezTo>
                <a:cubicBezTo>
                  <a:pt x="2733608" y="6473723"/>
                  <a:pt x="2738000" y="6396571"/>
                  <a:pt x="2582703" y="6433458"/>
                </a:cubicBezTo>
                <a:cubicBezTo>
                  <a:pt x="2427406" y="6470345"/>
                  <a:pt x="2192944" y="6363897"/>
                  <a:pt x="1992262" y="6433458"/>
                </a:cubicBezTo>
                <a:cubicBezTo>
                  <a:pt x="1791580" y="6503019"/>
                  <a:pt x="1848421" y="6417097"/>
                  <a:pt x="1738373" y="6433458"/>
                </a:cubicBezTo>
                <a:cubicBezTo>
                  <a:pt x="1628325" y="6449819"/>
                  <a:pt x="1248485" y="6351085"/>
                  <a:pt x="923564" y="6433458"/>
                </a:cubicBezTo>
                <a:cubicBezTo>
                  <a:pt x="598643" y="6515831"/>
                  <a:pt x="459232" y="6378949"/>
                  <a:pt x="279984" y="6433458"/>
                </a:cubicBezTo>
                <a:cubicBezTo>
                  <a:pt x="126804" y="6427840"/>
                  <a:pt x="6955" y="6281982"/>
                  <a:pt x="0" y="6153474"/>
                </a:cubicBezTo>
                <a:cubicBezTo>
                  <a:pt x="-8431" y="5895354"/>
                  <a:pt x="56376" y="5696208"/>
                  <a:pt x="0" y="5566125"/>
                </a:cubicBezTo>
                <a:cubicBezTo>
                  <a:pt x="-56376" y="5436042"/>
                  <a:pt x="37389" y="5110504"/>
                  <a:pt x="0" y="4978776"/>
                </a:cubicBezTo>
                <a:cubicBezTo>
                  <a:pt x="-37389" y="4847048"/>
                  <a:pt x="58329" y="4470954"/>
                  <a:pt x="0" y="4332692"/>
                </a:cubicBezTo>
                <a:cubicBezTo>
                  <a:pt x="-58329" y="4194430"/>
                  <a:pt x="35303" y="3878752"/>
                  <a:pt x="0" y="3627873"/>
                </a:cubicBezTo>
                <a:cubicBezTo>
                  <a:pt x="-35303" y="3376994"/>
                  <a:pt x="24563" y="3113973"/>
                  <a:pt x="0" y="2981789"/>
                </a:cubicBezTo>
                <a:cubicBezTo>
                  <a:pt x="-24563" y="2849605"/>
                  <a:pt x="35118" y="2507958"/>
                  <a:pt x="0" y="2276971"/>
                </a:cubicBezTo>
                <a:cubicBezTo>
                  <a:pt x="-35118" y="2045984"/>
                  <a:pt x="36653" y="1945750"/>
                  <a:pt x="0" y="1630887"/>
                </a:cubicBezTo>
                <a:cubicBezTo>
                  <a:pt x="-36653" y="1316024"/>
                  <a:pt x="18160" y="1272963"/>
                  <a:pt x="0" y="1161008"/>
                </a:cubicBezTo>
                <a:cubicBezTo>
                  <a:pt x="-18160" y="1049053"/>
                  <a:pt x="41712" y="579548"/>
                  <a:pt x="0" y="279984"/>
                </a:cubicBezTo>
                <a:close/>
              </a:path>
            </a:pathLst>
          </a:custGeom>
          <a:solidFill>
            <a:schemeClr val="bg1"/>
          </a:solidFill>
          <a:ln cmpd="dbl">
            <a:solidFill>
              <a:srgbClr val="00B050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Arial-Rounded" panose="020B0500000000000000" pitchFamily="34" charset="0"/>
              <a:cs typeface="Arial" panose="020B0604020202020204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 idx="4294967295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66FB849-C6A1-49C9-8552-2AD0744209CE}"/>
              </a:ext>
            </a:extLst>
          </p:cNvPr>
          <p:cNvSpPr/>
          <p:nvPr/>
        </p:nvSpPr>
        <p:spPr>
          <a:xfrm>
            <a:off x="1895302" y="2147806"/>
            <a:ext cx="6417425" cy="2690202"/>
          </a:xfrm>
          <a:custGeom>
            <a:avLst/>
            <a:gdLst>
              <a:gd name="csX0" fmla="*/ 0 w 6417425"/>
              <a:gd name="csY0" fmla="*/ 448376 h 2690202"/>
              <a:gd name="csX1" fmla="*/ 448376 w 6417425"/>
              <a:gd name="csY1" fmla="*/ 0 h 2690202"/>
              <a:gd name="csX2" fmla="*/ 1083253 w 6417425"/>
              <a:gd name="csY2" fmla="*/ 0 h 2690202"/>
              <a:gd name="csX3" fmla="*/ 1773338 w 6417425"/>
              <a:gd name="csY3" fmla="*/ 0 h 2690202"/>
              <a:gd name="csX4" fmla="*/ 2408215 w 6417425"/>
              <a:gd name="csY4" fmla="*/ 0 h 2690202"/>
              <a:gd name="csX5" fmla="*/ 3098299 w 6417425"/>
              <a:gd name="csY5" fmla="*/ 0 h 2690202"/>
              <a:gd name="csX6" fmla="*/ 3898797 w 6417425"/>
              <a:gd name="csY6" fmla="*/ 0 h 2690202"/>
              <a:gd name="csX7" fmla="*/ 4478467 w 6417425"/>
              <a:gd name="csY7" fmla="*/ 0 h 2690202"/>
              <a:gd name="csX8" fmla="*/ 5113345 w 6417425"/>
              <a:gd name="csY8" fmla="*/ 0 h 2690202"/>
              <a:gd name="csX9" fmla="*/ 5969049 w 6417425"/>
              <a:gd name="csY9" fmla="*/ 0 h 2690202"/>
              <a:gd name="csX10" fmla="*/ 6417425 w 6417425"/>
              <a:gd name="csY10" fmla="*/ 448376 h 2690202"/>
              <a:gd name="csX11" fmla="*/ 6417425 w 6417425"/>
              <a:gd name="csY11" fmla="*/ 992389 h 2690202"/>
              <a:gd name="csX12" fmla="*/ 6417425 w 6417425"/>
              <a:gd name="csY12" fmla="*/ 1554337 h 2690202"/>
              <a:gd name="csX13" fmla="*/ 6417425 w 6417425"/>
              <a:gd name="csY13" fmla="*/ 2241826 h 2690202"/>
              <a:gd name="csX14" fmla="*/ 5969049 w 6417425"/>
              <a:gd name="csY14" fmla="*/ 2690202 h 2690202"/>
              <a:gd name="csX15" fmla="*/ 5278965 w 6417425"/>
              <a:gd name="csY15" fmla="*/ 2690202 h 2690202"/>
              <a:gd name="csX16" fmla="*/ 4478467 w 6417425"/>
              <a:gd name="csY16" fmla="*/ 2690202 h 2690202"/>
              <a:gd name="csX17" fmla="*/ 3898797 w 6417425"/>
              <a:gd name="csY17" fmla="*/ 2690202 h 2690202"/>
              <a:gd name="csX18" fmla="*/ 3374333 w 6417425"/>
              <a:gd name="csY18" fmla="*/ 2690202 h 2690202"/>
              <a:gd name="csX19" fmla="*/ 2573835 w 6417425"/>
              <a:gd name="csY19" fmla="*/ 2690202 h 2690202"/>
              <a:gd name="csX20" fmla="*/ 1938958 w 6417425"/>
              <a:gd name="csY20" fmla="*/ 2690202 h 2690202"/>
              <a:gd name="csX21" fmla="*/ 1248874 w 6417425"/>
              <a:gd name="csY21" fmla="*/ 2690202 h 2690202"/>
              <a:gd name="csX22" fmla="*/ 448376 w 6417425"/>
              <a:gd name="csY22" fmla="*/ 2690202 h 2690202"/>
              <a:gd name="csX23" fmla="*/ 0 w 6417425"/>
              <a:gd name="csY23" fmla="*/ 2241826 h 2690202"/>
              <a:gd name="csX24" fmla="*/ 0 w 6417425"/>
              <a:gd name="csY24" fmla="*/ 1644009 h 2690202"/>
              <a:gd name="csX25" fmla="*/ 0 w 6417425"/>
              <a:gd name="csY25" fmla="*/ 1028258 h 2690202"/>
              <a:gd name="csX26" fmla="*/ 0 w 6417425"/>
              <a:gd name="csY26" fmla="*/ 448376 h 2690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</a:cxnLst>
            <a:rect l="l" t="t" r="r" b="b"/>
            <a:pathLst>
              <a:path w="6417425" h="2690202" fill="none" extrusionOk="0">
                <a:moveTo>
                  <a:pt x="0" y="448376"/>
                </a:moveTo>
                <a:cubicBezTo>
                  <a:pt x="7608" y="192349"/>
                  <a:pt x="157733" y="34016"/>
                  <a:pt x="448376" y="0"/>
                </a:cubicBezTo>
                <a:cubicBezTo>
                  <a:pt x="715056" y="13594"/>
                  <a:pt x="934523" y="4745"/>
                  <a:pt x="1083253" y="0"/>
                </a:cubicBezTo>
                <a:cubicBezTo>
                  <a:pt x="1231983" y="-4745"/>
                  <a:pt x="1527258" y="-3664"/>
                  <a:pt x="1773338" y="0"/>
                </a:cubicBezTo>
                <a:cubicBezTo>
                  <a:pt x="2019419" y="3664"/>
                  <a:pt x="2196906" y="18713"/>
                  <a:pt x="2408215" y="0"/>
                </a:cubicBezTo>
                <a:cubicBezTo>
                  <a:pt x="2619524" y="-18713"/>
                  <a:pt x="2954875" y="-15372"/>
                  <a:pt x="3098299" y="0"/>
                </a:cubicBezTo>
                <a:cubicBezTo>
                  <a:pt x="3241723" y="15372"/>
                  <a:pt x="3713810" y="4071"/>
                  <a:pt x="3898797" y="0"/>
                </a:cubicBezTo>
                <a:cubicBezTo>
                  <a:pt x="4083784" y="-4071"/>
                  <a:pt x="4254512" y="-5504"/>
                  <a:pt x="4478467" y="0"/>
                </a:cubicBezTo>
                <a:cubicBezTo>
                  <a:pt x="4702422" y="5504"/>
                  <a:pt x="4949723" y="-11396"/>
                  <a:pt x="5113345" y="0"/>
                </a:cubicBezTo>
                <a:cubicBezTo>
                  <a:pt x="5276967" y="11396"/>
                  <a:pt x="5566037" y="1857"/>
                  <a:pt x="5969049" y="0"/>
                </a:cubicBezTo>
                <a:cubicBezTo>
                  <a:pt x="6170277" y="24890"/>
                  <a:pt x="6430321" y="202025"/>
                  <a:pt x="6417425" y="448376"/>
                </a:cubicBezTo>
                <a:cubicBezTo>
                  <a:pt x="6401651" y="632952"/>
                  <a:pt x="6432357" y="820923"/>
                  <a:pt x="6417425" y="992389"/>
                </a:cubicBezTo>
                <a:cubicBezTo>
                  <a:pt x="6402493" y="1163855"/>
                  <a:pt x="6401970" y="1282692"/>
                  <a:pt x="6417425" y="1554337"/>
                </a:cubicBezTo>
                <a:cubicBezTo>
                  <a:pt x="6432880" y="1825982"/>
                  <a:pt x="6396353" y="2039875"/>
                  <a:pt x="6417425" y="2241826"/>
                </a:cubicBezTo>
                <a:cubicBezTo>
                  <a:pt x="6418868" y="2482228"/>
                  <a:pt x="6259296" y="2698673"/>
                  <a:pt x="5969049" y="2690202"/>
                </a:cubicBezTo>
                <a:cubicBezTo>
                  <a:pt x="5751080" y="2699500"/>
                  <a:pt x="5524710" y="2695888"/>
                  <a:pt x="5278965" y="2690202"/>
                </a:cubicBezTo>
                <a:cubicBezTo>
                  <a:pt x="5033220" y="2684516"/>
                  <a:pt x="4669285" y="2724303"/>
                  <a:pt x="4478467" y="2690202"/>
                </a:cubicBezTo>
                <a:cubicBezTo>
                  <a:pt x="4287649" y="2656101"/>
                  <a:pt x="4063484" y="2663454"/>
                  <a:pt x="3898797" y="2690202"/>
                </a:cubicBezTo>
                <a:cubicBezTo>
                  <a:pt x="3734110" y="2716951"/>
                  <a:pt x="3502371" y="2674084"/>
                  <a:pt x="3374333" y="2690202"/>
                </a:cubicBezTo>
                <a:cubicBezTo>
                  <a:pt x="3246295" y="2706320"/>
                  <a:pt x="2811018" y="2724100"/>
                  <a:pt x="2573835" y="2690202"/>
                </a:cubicBezTo>
                <a:cubicBezTo>
                  <a:pt x="2336652" y="2656304"/>
                  <a:pt x="2149930" y="2669775"/>
                  <a:pt x="1938958" y="2690202"/>
                </a:cubicBezTo>
                <a:cubicBezTo>
                  <a:pt x="1727986" y="2710629"/>
                  <a:pt x="1513921" y="2688375"/>
                  <a:pt x="1248874" y="2690202"/>
                </a:cubicBezTo>
                <a:cubicBezTo>
                  <a:pt x="983827" y="2692029"/>
                  <a:pt x="776999" y="2722581"/>
                  <a:pt x="448376" y="2690202"/>
                </a:cubicBezTo>
                <a:cubicBezTo>
                  <a:pt x="222552" y="2714785"/>
                  <a:pt x="1554" y="2496644"/>
                  <a:pt x="0" y="2241826"/>
                </a:cubicBezTo>
                <a:cubicBezTo>
                  <a:pt x="-15733" y="1977717"/>
                  <a:pt x="4465" y="1890019"/>
                  <a:pt x="0" y="1644009"/>
                </a:cubicBezTo>
                <a:cubicBezTo>
                  <a:pt x="-4465" y="1397999"/>
                  <a:pt x="-11230" y="1174549"/>
                  <a:pt x="0" y="1028258"/>
                </a:cubicBezTo>
                <a:cubicBezTo>
                  <a:pt x="11230" y="881967"/>
                  <a:pt x="23762" y="665159"/>
                  <a:pt x="0" y="448376"/>
                </a:cubicBezTo>
                <a:close/>
              </a:path>
              <a:path w="6417425" h="2690202" stroke="0" extrusionOk="0">
                <a:moveTo>
                  <a:pt x="0" y="448376"/>
                </a:moveTo>
                <a:cubicBezTo>
                  <a:pt x="-6869" y="211717"/>
                  <a:pt x="182399" y="-6595"/>
                  <a:pt x="448376" y="0"/>
                </a:cubicBezTo>
                <a:cubicBezTo>
                  <a:pt x="845837" y="-19508"/>
                  <a:pt x="875727" y="-37332"/>
                  <a:pt x="1248874" y="0"/>
                </a:cubicBezTo>
                <a:cubicBezTo>
                  <a:pt x="1622021" y="37332"/>
                  <a:pt x="1773626" y="21272"/>
                  <a:pt x="1994164" y="0"/>
                </a:cubicBezTo>
                <a:cubicBezTo>
                  <a:pt x="2214702" y="-21272"/>
                  <a:pt x="2335124" y="6860"/>
                  <a:pt x="2518628" y="0"/>
                </a:cubicBezTo>
                <a:cubicBezTo>
                  <a:pt x="2702132" y="-6860"/>
                  <a:pt x="3099954" y="33998"/>
                  <a:pt x="3319126" y="0"/>
                </a:cubicBezTo>
                <a:cubicBezTo>
                  <a:pt x="3538298" y="-33998"/>
                  <a:pt x="3813638" y="9149"/>
                  <a:pt x="4009210" y="0"/>
                </a:cubicBezTo>
                <a:cubicBezTo>
                  <a:pt x="4204782" y="-9149"/>
                  <a:pt x="4284057" y="23063"/>
                  <a:pt x="4533674" y="0"/>
                </a:cubicBezTo>
                <a:cubicBezTo>
                  <a:pt x="4783291" y="-23063"/>
                  <a:pt x="4921532" y="10262"/>
                  <a:pt x="5113345" y="0"/>
                </a:cubicBezTo>
                <a:cubicBezTo>
                  <a:pt x="5305158" y="-10262"/>
                  <a:pt x="5757519" y="22961"/>
                  <a:pt x="5969049" y="0"/>
                </a:cubicBezTo>
                <a:cubicBezTo>
                  <a:pt x="6189223" y="-41178"/>
                  <a:pt x="6434199" y="213294"/>
                  <a:pt x="6417425" y="448376"/>
                </a:cubicBezTo>
                <a:cubicBezTo>
                  <a:pt x="6407829" y="709955"/>
                  <a:pt x="6424114" y="758861"/>
                  <a:pt x="6417425" y="1046193"/>
                </a:cubicBezTo>
                <a:cubicBezTo>
                  <a:pt x="6410736" y="1333525"/>
                  <a:pt x="6389839" y="1507348"/>
                  <a:pt x="6417425" y="1679878"/>
                </a:cubicBezTo>
                <a:cubicBezTo>
                  <a:pt x="6445011" y="1852409"/>
                  <a:pt x="6412213" y="2110922"/>
                  <a:pt x="6417425" y="2241826"/>
                </a:cubicBezTo>
                <a:cubicBezTo>
                  <a:pt x="6448278" y="2488343"/>
                  <a:pt x="6240346" y="2738351"/>
                  <a:pt x="5969049" y="2690202"/>
                </a:cubicBezTo>
                <a:cubicBezTo>
                  <a:pt x="5760400" y="2718693"/>
                  <a:pt x="5432029" y="2667105"/>
                  <a:pt x="5223758" y="2690202"/>
                </a:cubicBezTo>
                <a:cubicBezTo>
                  <a:pt x="5015487" y="2713299"/>
                  <a:pt x="4830908" y="2668332"/>
                  <a:pt x="4699294" y="2690202"/>
                </a:cubicBezTo>
                <a:cubicBezTo>
                  <a:pt x="4567680" y="2712072"/>
                  <a:pt x="4292999" y="2706166"/>
                  <a:pt x="4119624" y="2690202"/>
                </a:cubicBezTo>
                <a:cubicBezTo>
                  <a:pt x="3946249" y="2674239"/>
                  <a:pt x="3643897" y="2686465"/>
                  <a:pt x="3429539" y="2690202"/>
                </a:cubicBezTo>
                <a:cubicBezTo>
                  <a:pt x="3215182" y="2693939"/>
                  <a:pt x="3110961" y="2694403"/>
                  <a:pt x="2794662" y="2690202"/>
                </a:cubicBezTo>
                <a:cubicBezTo>
                  <a:pt x="2478363" y="2686001"/>
                  <a:pt x="2336452" y="2713681"/>
                  <a:pt x="2159785" y="2690202"/>
                </a:cubicBezTo>
                <a:cubicBezTo>
                  <a:pt x="1983118" y="2666723"/>
                  <a:pt x="1658853" y="2652968"/>
                  <a:pt x="1359287" y="2690202"/>
                </a:cubicBezTo>
                <a:cubicBezTo>
                  <a:pt x="1059721" y="2727436"/>
                  <a:pt x="880241" y="2703497"/>
                  <a:pt x="448376" y="2690202"/>
                </a:cubicBezTo>
                <a:cubicBezTo>
                  <a:pt x="252731" y="2687608"/>
                  <a:pt x="-14004" y="2446767"/>
                  <a:pt x="0" y="2241826"/>
                </a:cubicBezTo>
                <a:cubicBezTo>
                  <a:pt x="9405" y="1991691"/>
                  <a:pt x="-25305" y="1913485"/>
                  <a:pt x="0" y="1644009"/>
                </a:cubicBezTo>
                <a:cubicBezTo>
                  <a:pt x="25305" y="1374533"/>
                  <a:pt x="-2151" y="1212397"/>
                  <a:pt x="0" y="1099996"/>
                </a:cubicBezTo>
                <a:cubicBezTo>
                  <a:pt x="2151" y="987595"/>
                  <a:pt x="5294" y="657362"/>
                  <a:pt x="0" y="448376"/>
                </a:cubicBezTo>
                <a:close/>
              </a:path>
            </a:pathLst>
          </a:custGeom>
          <a:solidFill>
            <a:srgbClr val="FFFF00"/>
          </a:solidFill>
          <a:ln w="28575">
            <a:extLst>
              <a:ext uri="{C807C97D-BFC1-408E-A445-0C87EB9F89A2}">
                <ask:lineSketchStyleProps xmlns:ask="http://schemas.microsoft.com/office/drawing/2018/sketchyshapes" xmlns="" sd="96015147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41F4209-E971-45E2-907A-C9A534B422B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2145" t="9566" b="8104"/>
          <a:stretch/>
        </p:blipFill>
        <p:spPr>
          <a:xfrm>
            <a:off x="8355139" y="2589434"/>
            <a:ext cx="2957785" cy="3417662"/>
          </a:xfrm>
          <a:prstGeom prst="rect">
            <a:avLst/>
          </a:prstGeom>
        </p:spPr>
      </p:pic>
      <p:pic>
        <p:nvPicPr>
          <p:cNvPr id="8" name="Picture 4" descr="Không có mô tả.">
            <a:extLst>
              <a:ext uri="{FF2B5EF4-FFF2-40B4-BE49-F238E27FC236}">
                <a16:creationId xmlns:a16="http://schemas.microsoft.com/office/drawing/2014/main" id="{A553E6DB-3771-49A7-A69C-3E03E81AD7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5FB43A6-07E0-481A-9F80-8D7C3C30E1E1}"/>
              </a:ext>
            </a:extLst>
          </p:cNvPr>
          <p:cNvSpPr txBox="1"/>
          <p:nvPr/>
        </p:nvSpPr>
        <p:spPr>
          <a:xfrm>
            <a:off x="936858" y="1436220"/>
            <a:ext cx="27872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b="1" dirty="0">
                <a:latin typeface="Arial" panose="020B0604020202020204" pitchFamily="34" charset="0"/>
                <a:cs typeface="Arial" panose="020B0604020202020204" pitchFamily="34" charset="0"/>
              </a:rPr>
              <a:t>c) Nhận xét: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2B00FEB-0EAA-4890-8F43-7C368E6A6DCB}"/>
              </a:ext>
            </a:extLst>
          </p:cNvPr>
          <p:cNvSpPr/>
          <p:nvPr/>
        </p:nvSpPr>
        <p:spPr>
          <a:xfrm>
            <a:off x="2074304" y="2266424"/>
            <a:ext cx="5939165" cy="2349501"/>
          </a:xfrm>
          <a:custGeom>
            <a:avLst/>
            <a:gdLst>
              <a:gd name="csX0" fmla="*/ 0 w 5939165"/>
              <a:gd name="csY0" fmla="*/ 0 h 2349501"/>
              <a:gd name="csX1" fmla="*/ 593917 w 5939165"/>
              <a:gd name="csY1" fmla="*/ 0 h 2349501"/>
              <a:gd name="csX2" fmla="*/ 1128441 w 5939165"/>
              <a:gd name="csY2" fmla="*/ 0 h 2349501"/>
              <a:gd name="csX3" fmla="*/ 1841141 w 5939165"/>
              <a:gd name="csY3" fmla="*/ 0 h 2349501"/>
              <a:gd name="csX4" fmla="*/ 2435058 w 5939165"/>
              <a:gd name="csY4" fmla="*/ 0 h 2349501"/>
              <a:gd name="csX5" fmla="*/ 2969583 w 5939165"/>
              <a:gd name="csY5" fmla="*/ 0 h 2349501"/>
              <a:gd name="csX6" fmla="*/ 3622891 w 5939165"/>
              <a:gd name="csY6" fmla="*/ 0 h 2349501"/>
              <a:gd name="csX7" fmla="*/ 4098024 w 5939165"/>
              <a:gd name="csY7" fmla="*/ 0 h 2349501"/>
              <a:gd name="csX8" fmla="*/ 4513765 w 5939165"/>
              <a:gd name="csY8" fmla="*/ 0 h 2349501"/>
              <a:gd name="csX9" fmla="*/ 5167074 w 5939165"/>
              <a:gd name="csY9" fmla="*/ 0 h 2349501"/>
              <a:gd name="csX10" fmla="*/ 5939165 w 5939165"/>
              <a:gd name="csY10" fmla="*/ 0 h 2349501"/>
              <a:gd name="csX11" fmla="*/ 5939165 w 5939165"/>
              <a:gd name="csY11" fmla="*/ 610870 h 2349501"/>
              <a:gd name="csX12" fmla="*/ 5939165 w 5939165"/>
              <a:gd name="csY12" fmla="*/ 1127760 h 2349501"/>
              <a:gd name="csX13" fmla="*/ 5939165 w 5939165"/>
              <a:gd name="csY13" fmla="*/ 1691641 h 2349501"/>
              <a:gd name="csX14" fmla="*/ 5939165 w 5939165"/>
              <a:gd name="csY14" fmla="*/ 2349501 h 2349501"/>
              <a:gd name="csX15" fmla="*/ 5226465 w 5939165"/>
              <a:gd name="csY15" fmla="*/ 2349501 h 2349501"/>
              <a:gd name="csX16" fmla="*/ 4513765 w 5939165"/>
              <a:gd name="csY16" fmla="*/ 2349501 h 2349501"/>
              <a:gd name="csX17" fmla="*/ 3919849 w 5939165"/>
              <a:gd name="csY17" fmla="*/ 2349501 h 2349501"/>
              <a:gd name="csX18" fmla="*/ 3504107 w 5939165"/>
              <a:gd name="csY18" fmla="*/ 2349501 h 2349501"/>
              <a:gd name="csX19" fmla="*/ 3088366 w 5939165"/>
              <a:gd name="csY19" fmla="*/ 2349501 h 2349501"/>
              <a:gd name="csX20" fmla="*/ 2672624 w 5939165"/>
              <a:gd name="csY20" fmla="*/ 2349501 h 2349501"/>
              <a:gd name="csX21" fmla="*/ 2138099 w 5939165"/>
              <a:gd name="csY21" fmla="*/ 2349501 h 2349501"/>
              <a:gd name="csX22" fmla="*/ 1603575 w 5939165"/>
              <a:gd name="csY22" fmla="*/ 2349501 h 2349501"/>
              <a:gd name="csX23" fmla="*/ 1187833 w 5939165"/>
              <a:gd name="csY23" fmla="*/ 2349501 h 2349501"/>
              <a:gd name="csX24" fmla="*/ 593916 w 5939165"/>
              <a:gd name="csY24" fmla="*/ 2349501 h 2349501"/>
              <a:gd name="csX25" fmla="*/ 0 w 5939165"/>
              <a:gd name="csY25" fmla="*/ 2349501 h 2349501"/>
              <a:gd name="csX26" fmla="*/ 0 w 5939165"/>
              <a:gd name="csY26" fmla="*/ 1832611 h 2349501"/>
              <a:gd name="csX27" fmla="*/ 0 w 5939165"/>
              <a:gd name="csY27" fmla="*/ 1268731 h 2349501"/>
              <a:gd name="csX28" fmla="*/ 0 w 5939165"/>
              <a:gd name="csY28" fmla="*/ 634365 h 2349501"/>
              <a:gd name="csX29" fmla="*/ 0 w 5939165"/>
              <a:gd name="csY29" fmla="*/ 0 h 23495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</a:cxnLst>
            <a:rect l="l" t="t" r="r" b="b"/>
            <a:pathLst>
              <a:path w="5939165" h="2349501" fill="none" extrusionOk="0">
                <a:moveTo>
                  <a:pt x="0" y="0"/>
                </a:moveTo>
                <a:cubicBezTo>
                  <a:pt x="168978" y="-56112"/>
                  <a:pt x="352037" y="17258"/>
                  <a:pt x="593917" y="0"/>
                </a:cubicBezTo>
                <a:cubicBezTo>
                  <a:pt x="835797" y="-17258"/>
                  <a:pt x="1002912" y="50049"/>
                  <a:pt x="1128441" y="0"/>
                </a:cubicBezTo>
                <a:cubicBezTo>
                  <a:pt x="1253970" y="-50049"/>
                  <a:pt x="1494593" y="34507"/>
                  <a:pt x="1841141" y="0"/>
                </a:cubicBezTo>
                <a:cubicBezTo>
                  <a:pt x="2187689" y="-34507"/>
                  <a:pt x="2143283" y="69237"/>
                  <a:pt x="2435058" y="0"/>
                </a:cubicBezTo>
                <a:cubicBezTo>
                  <a:pt x="2726833" y="-69237"/>
                  <a:pt x="2744405" y="31374"/>
                  <a:pt x="2969583" y="0"/>
                </a:cubicBezTo>
                <a:cubicBezTo>
                  <a:pt x="3194761" y="-31374"/>
                  <a:pt x="3487986" y="23234"/>
                  <a:pt x="3622891" y="0"/>
                </a:cubicBezTo>
                <a:cubicBezTo>
                  <a:pt x="3757796" y="-23234"/>
                  <a:pt x="4000891" y="26117"/>
                  <a:pt x="4098024" y="0"/>
                </a:cubicBezTo>
                <a:cubicBezTo>
                  <a:pt x="4195157" y="-26117"/>
                  <a:pt x="4316754" y="12444"/>
                  <a:pt x="4513765" y="0"/>
                </a:cubicBezTo>
                <a:cubicBezTo>
                  <a:pt x="4710776" y="-12444"/>
                  <a:pt x="5019581" y="65084"/>
                  <a:pt x="5167074" y="0"/>
                </a:cubicBezTo>
                <a:cubicBezTo>
                  <a:pt x="5314567" y="-65084"/>
                  <a:pt x="5734857" y="62171"/>
                  <a:pt x="5939165" y="0"/>
                </a:cubicBezTo>
                <a:cubicBezTo>
                  <a:pt x="5939955" y="208424"/>
                  <a:pt x="5889561" y="467633"/>
                  <a:pt x="5939165" y="610870"/>
                </a:cubicBezTo>
                <a:cubicBezTo>
                  <a:pt x="5988769" y="754107"/>
                  <a:pt x="5895725" y="937103"/>
                  <a:pt x="5939165" y="1127760"/>
                </a:cubicBezTo>
                <a:cubicBezTo>
                  <a:pt x="5982605" y="1318417"/>
                  <a:pt x="5878689" y="1523007"/>
                  <a:pt x="5939165" y="1691641"/>
                </a:cubicBezTo>
                <a:cubicBezTo>
                  <a:pt x="5999641" y="1860275"/>
                  <a:pt x="5894901" y="2046777"/>
                  <a:pt x="5939165" y="2349501"/>
                </a:cubicBezTo>
                <a:cubicBezTo>
                  <a:pt x="5597054" y="2357981"/>
                  <a:pt x="5507022" y="2297031"/>
                  <a:pt x="5226465" y="2349501"/>
                </a:cubicBezTo>
                <a:cubicBezTo>
                  <a:pt x="4945908" y="2401971"/>
                  <a:pt x="4657158" y="2290670"/>
                  <a:pt x="4513765" y="2349501"/>
                </a:cubicBezTo>
                <a:cubicBezTo>
                  <a:pt x="4370372" y="2408332"/>
                  <a:pt x="4164762" y="2305040"/>
                  <a:pt x="3919849" y="2349501"/>
                </a:cubicBezTo>
                <a:cubicBezTo>
                  <a:pt x="3674936" y="2393962"/>
                  <a:pt x="3661135" y="2337674"/>
                  <a:pt x="3504107" y="2349501"/>
                </a:cubicBezTo>
                <a:cubicBezTo>
                  <a:pt x="3347079" y="2361328"/>
                  <a:pt x="3261398" y="2326601"/>
                  <a:pt x="3088366" y="2349501"/>
                </a:cubicBezTo>
                <a:cubicBezTo>
                  <a:pt x="2915334" y="2372401"/>
                  <a:pt x="2849458" y="2308790"/>
                  <a:pt x="2672624" y="2349501"/>
                </a:cubicBezTo>
                <a:cubicBezTo>
                  <a:pt x="2495790" y="2390212"/>
                  <a:pt x="2391180" y="2298576"/>
                  <a:pt x="2138099" y="2349501"/>
                </a:cubicBezTo>
                <a:cubicBezTo>
                  <a:pt x="1885018" y="2400426"/>
                  <a:pt x="1813480" y="2318589"/>
                  <a:pt x="1603575" y="2349501"/>
                </a:cubicBezTo>
                <a:cubicBezTo>
                  <a:pt x="1393670" y="2380413"/>
                  <a:pt x="1324425" y="2306498"/>
                  <a:pt x="1187833" y="2349501"/>
                </a:cubicBezTo>
                <a:cubicBezTo>
                  <a:pt x="1051241" y="2392504"/>
                  <a:pt x="790034" y="2308705"/>
                  <a:pt x="593916" y="2349501"/>
                </a:cubicBezTo>
                <a:cubicBezTo>
                  <a:pt x="397798" y="2390297"/>
                  <a:pt x="138671" y="2302254"/>
                  <a:pt x="0" y="2349501"/>
                </a:cubicBezTo>
                <a:cubicBezTo>
                  <a:pt x="-42669" y="2109164"/>
                  <a:pt x="31414" y="2087425"/>
                  <a:pt x="0" y="1832611"/>
                </a:cubicBezTo>
                <a:cubicBezTo>
                  <a:pt x="-31414" y="1577797"/>
                  <a:pt x="53562" y="1462934"/>
                  <a:pt x="0" y="1268731"/>
                </a:cubicBezTo>
                <a:cubicBezTo>
                  <a:pt x="-53562" y="1074528"/>
                  <a:pt x="70661" y="777852"/>
                  <a:pt x="0" y="634365"/>
                </a:cubicBezTo>
                <a:cubicBezTo>
                  <a:pt x="-70661" y="490878"/>
                  <a:pt x="38640" y="269954"/>
                  <a:pt x="0" y="0"/>
                </a:cubicBezTo>
                <a:close/>
              </a:path>
              <a:path w="5939165" h="2349501" stroke="0" extrusionOk="0">
                <a:moveTo>
                  <a:pt x="0" y="0"/>
                </a:moveTo>
                <a:cubicBezTo>
                  <a:pt x="209539" y="-47646"/>
                  <a:pt x="312478" y="48014"/>
                  <a:pt x="475133" y="0"/>
                </a:cubicBezTo>
                <a:cubicBezTo>
                  <a:pt x="637788" y="-48014"/>
                  <a:pt x="844230" y="38631"/>
                  <a:pt x="1009658" y="0"/>
                </a:cubicBezTo>
                <a:cubicBezTo>
                  <a:pt x="1175086" y="-38631"/>
                  <a:pt x="1389149" y="60609"/>
                  <a:pt x="1544183" y="0"/>
                </a:cubicBezTo>
                <a:cubicBezTo>
                  <a:pt x="1699218" y="-60609"/>
                  <a:pt x="2027540" y="26832"/>
                  <a:pt x="2256883" y="0"/>
                </a:cubicBezTo>
                <a:cubicBezTo>
                  <a:pt x="2486226" y="-26832"/>
                  <a:pt x="2758654" y="69548"/>
                  <a:pt x="2910191" y="0"/>
                </a:cubicBezTo>
                <a:cubicBezTo>
                  <a:pt x="3061728" y="-69548"/>
                  <a:pt x="3328431" y="34515"/>
                  <a:pt x="3444716" y="0"/>
                </a:cubicBezTo>
                <a:cubicBezTo>
                  <a:pt x="3561002" y="-34515"/>
                  <a:pt x="3749851" y="3948"/>
                  <a:pt x="3860457" y="0"/>
                </a:cubicBezTo>
                <a:cubicBezTo>
                  <a:pt x="3971063" y="-3948"/>
                  <a:pt x="4266172" y="47290"/>
                  <a:pt x="4513765" y="0"/>
                </a:cubicBezTo>
                <a:cubicBezTo>
                  <a:pt x="4761358" y="-47290"/>
                  <a:pt x="4890149" y="25642"/>
                  <a:pt x="5048290" y="0"/>
                </a:cubicBezTo>
                <a:cubicBezTo>
                  <a:pt x="5206432" y="-25642"/>
                  <a:pt x="5587135" y="94347"/>
                  <a:pt x="5939165" y="0"/>
                </a:cubicBezTo>
                <a:cubicBezTo>
                  <a:pt x="6001207" y="253824"/>
                  <a:pt x="5925035" y="329241"/>
                  <a:pt x="5939165" y="587375"/>
                </a:cubicBezTo>
                <a:cubicBezTo>
                  <a:pt x="5953295" y="845510"/>
                  <a:pt x="5914459" y="945371"/>
                  <a:pt x="5939165" y="1104265"/>
                </a:cubicBezTo>
                <a:cubicBezTo>
                  <a:pt x="5963871" y="1263159"/>
                  <a:pt x="5907087" y="1532295"/>
                  <a:pt x="5939165" y="1738631"/>
                </a:cubicBezTo>
                <a:cubicBezTo>
                  <a:pt x="5971243" y="1944967"/>
                  <a:pt x="5915220" y="2154517"/>
                  <a:pt x="5939165" y="2349501"/>
                </a:cubicBezTo>
                <a:cubicBezTo>
                  <a:pt x="5642397" y="2358346"/>
                  <a:pt x="5469747" y="2281185"/>
                  <a:pt x="5345249" y="2349501"/>
                </a:cubicBezTo>
                <a:cubicBezTo>
                  <a:pt x="5220751" y="2417817"/>
                  <a:pt x="4936225" y="2304877"/>
                  <a:pt x="4751332" y="2349501"/>
                </a:cubicBezTo>
                <a:cubicBezTo>
                  <a:pt x="4566439" y="2394125"/>
                  <a:pt x="4373719" y="2325799"/>
                  <a:pt x="4098024" y="2349501"/>
                </a:cubicBezTo>
                <a:cubicBezTo>
                  <a:pt x="3822329" y="2373203"/>
                  <a:pt x="3611234" y="2341760"/>
                  <a:pt x="3385324" y="2349501"/>
                </a:cubicBezTo>
                <a:cubicBezTo>
                  <a:pt x="3159414" y="2357242"/>
                  <a:pt x="2984292" y="2275115"/>
                  <a:pt x="2732016" y="2349501"/>
                </a:cubicBezTo>
                <a:cubicBezTo>
                  <a:pt x="2479740" y="2423887"/>
                  <a:pt x="2501495" y="2336932"/>
                  <a:pt x="2316274" y="2349501"/>
                </a:cubicBezTo>
                <a:cubicBezTo>
                  <a:pt x="2131053" y="2362070"/>
                  <a:pt x="1926882" y="2304345"/>
                  <a:pt x="1722358" y="2349501"/>
                </a:cubicBezTo>
                <a:cubicBezTo>
                  <a:pt x="1517834" y="2394657"/>
                  <a:pt x="1352657" y="2303298"/>
                  <a:pt x="1009658" y="2349501"/>
                </a:cubicBezTo>
                <a:cubicBezTo>
                  <a:pt x="666659" y="2395704"/>
                  <a:pt x="677936" y="2317791"/>
                  <a:pt x="593916" y="2349501"/>
                </a:cubicBezTo>
                <a:cubicBezTo>
                  <a:pt x="509896" y="2381211"/>
                  <a:pt x="153087" y="2309884"/>
                  <a:pt x="0" y="2349501"/>
                </a:cubicBezTo>
                <a:cubicBezTo>
                  <a:pt x="-48742" y="2087670"/>
                  <a:pt x="13464" y="1928464"/>
                  <a:pt x="0" y="1762126"/>
                </a:cubicBezTo>
                <a:cubicBezTo>
                  <a:pt x="-13464" y="1595788"/>
                  <a:pt x="58229" y="1419874"/>
                  <a:pt x="0" y="1127760"/>
                </a:cubicBezTo>
                <a:cubicBezTo>
                  <a:pt x="-58229" y="835646"/>
                  <a:pt x="36457" y="644071"/>
                  <a:pt x="0" y="516890"/>
                </a:cubicBezTo>
                <a:cubicBezTo>
                  <a:pt x="-36457" y="389709"/>
                  <a:pt x="2520" y="204906"/>
                  <a:pt x="0" y="0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FFF789"/>
            </a:solidFill>
            <a:extLst>
              <a:ext uri="{C807C97D-BFC1-408E-A445-0C87EB9F89A2}">
                <ask:lineSketchStyleProps xmlns:ask="http://schemas.microsoft.com/office/drawing/2018/sketchyshapes" xmlns="" sd="82223340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08DA7F-3FD0-416E-ACB4-21DC2CFA4CD0}"/>
                  </a:ext>
                </a:extLst>
              </p:cNvPr>
              <p:cNvSpPr txBox="1"/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>
                <a:softEdge rad="127000"/>
              </a:effectLst>
            </p:spPr>
            <p:txBody>
              <a:bodyPr wrap="none" rtlCol="0">
                <a:spAutoFit/>
              </a:bodyPr>
              <a:lstStyle/>
              <a:p>
                <a:r>
                  <a:rPr lang="vi-VN" sz="36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 </a:t>
                </a:r>
                <a14:m>
                  <m:oMath xmlns:m="http://schemas.openxmlformats.org/officeDocument/2006/math">
                    <m:r>
                      <a:rPr lang="vi-VN" sz="36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6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3 = 6 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08DA7F-3FD0-416E-ACB4-21DC2CFA4C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blipFill>
                <a:blip r:embed="rId8"/>
                <a:stretch>
                  <a:fillRect l="-8333" t="-14019" r="-7778" b="-33645"/>
                </a:stretch>
              </a:blipFill>
              <a:ln>
                <a:noFill/>
              </a:ln>
              <a:effectLst>
                <a:softEdge rad="127000"/>
              </a:effec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38103B54-B0B3-4A37-8AB7-83274084A812}"/>
              </a:ext>
            </a:extLst>
          </p:cNvPr>
          <p:cNvCxnSpPr>
            <a:cxnSpLocks/>
            <a:stCxn id="11" idx="3"/>
          </p:cNvCxnSpPr>
          <p:nvPr/>
        </p:nvCxnSpPr>
        <p:spPr>
          <a:xfrm flipV="1">
            <a:off x="4585430" y="3030357"/>
            <a:ext cx="784592" cy="41081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600D555E-4117-4A82-B551-8D71AA8DADEE}"/>
              </a:ext>
            </a:extLst>
          </p:cNvPr>
          <p:cNvCxnSpPr>
            <a:cxnSpLocks/>
          </p:cNvCxnSpPr>
          <p:nvPr/>
        </p:nvCxnSpPr>
        <p:spPr>
          <a:xfrm>
            <a:off x="4585430" y="3441175"/>
            <a:ext cx="784592" cy="41081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4CD7158B-8D53-4FC3-A57A-649C472BB400}"/>
              </a:ext>
            </a:extLst>
          </p:cNvPr>
          <p:cNvSpPr txBox="1"/>
          <p:nvPr/>
        </p:nvSpPr>
        <p:spPr>
          <a:xfrm>
            <a:off x="5508459" y="2589434"/>
            <a:ext cx="1890261" cy="646331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: 3 = 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17656C1-1554-49F5-90D5-B0EA64E67B6D}"/>
              </a:ext>
            </a:extLst>
          </p:cNvPr>
          <p:cNvSpPr txBox="1"/>
          <p:nvPr/>
        </p:nvSpPr>
        <p:spPr>
          <a:xfrm>
            <a:off x="5508459" y="3528824"/>
            <a:ext cx="1890261" cy="646331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vi-VN" sz="36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 = 3</a:t>
            </a:r>
            <a:endParaRPr lang="vi-VN" sz="3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4476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/>
      <p:bldP spid="10" grpId="0" animBg="1"/>
      <p:bldP spid="11" grpId="0" animBg="1"/>
      <p:bldP spid="14" grpId="0" animBg="1"/>
      <p:bldP spid="1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yellow and blue letters&#10;&#10;Description automatically generated">
            <a:extLst>
              <a:ext uri="{FF2B5EF4-FFF2-40B4-BE49-F238E27FC236}">
                <a16:creationId xmlns:a16="http://schemas.microsoft.com/office/drawing/2014/main" id="{A87EE3F0-1764-C52F-B771-3D0E6CB5ACD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1728787"/>
            <a:ext cx="9753600" cy="3400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501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33DD7DC-D2C3-4FF6-8739-7464646D2F10}"/>
              </a:ext>
            </a:extLst>
          </p:cNvPr>
          <p:cNvSpPr/>
          <p:nvPr/>
        </p:nvSpPr>
        <p:spPr>
          <a:xfrm>
            <a:off x="185057" y="201881"/>
            <a:ext cx="11800114" cy="6481948"/>
          </a:xfrm>
          <a:custGeom>
            <a:avLst/>
            <a:gdLst>
              <a:gd name="csX0" fmla="*/ 0 w 11800114"/>
              <a:gd name="csY0" fmla="*/ 282094 h 6481948"/>
              <a:gd name="csX1" fmla="*/ 282094 w 11800114"/>
              <a:gd name="csY1" fmla="*/ 0 h 6481948"/>
              <a:gd name="csX2" fmla="*/ 985818 w 11800114"/>
              <a:gd name="csY2" fmla="*/ 0 h 6481948"/>
              <a:gd name="csX3" fmla="*/ 1352464 w 11800114"/>
              <a:gd name="csY3" fmla="*/ 0 h 6481948"/>
              <a:gd name="csX4" fmla="*/ 1719110 w 11800114"/>
              <a:gd name="csY4" fmla="*/ 0 h 6481948"/>
              <a:gd name="csX5" fmla="*/ 2310474 w 11800114"/>
              <a:gd name="csY5" fmla="*/ 0 h 6481948"/>
              <a:gd name="csX6" fmla="*/ 2901839 w 11800114"/>
              <a:gd name="csY6" fmla="*/ 0 h 6481948"/>
              <a:gd name="csX7" fmla="*/ 3380844 w 11800114"/>
              <a:gd name="csY7" fmla="*/ 0 h 6481948"/>
              <a:gd name="csX8" fmla="*/ 4196927 w 11800114"/>
              <a:gd name="csY8" fmla="*/ 0 h 6481948"/>
              <a:gd name="csX9" fmla="*/ 4563573 w 11800114"/>
              <a:gd name="csY9" fmla="*/ 0 h 6481948"/>
              <a:gd name="csX10" fmla="*/ 5379656 w 11800114"/>
              <a:gd name="csY10" fmla="*/ 0 h 6481948"/>
              <a:gd name="csX11" fmla="*/ 5746302 w 11800114"/>
              <a:gd name="csY11" fmla="*/ 0 h 6481948"/>
              <a:gd name="csX12" fmla="*/ 6450026 w 11800114"/>
              <a:gd name="csY12" fmla="*/ 0 h 6481948"/>
              <a:gd name="csX13" fmla="*/ 7266109 w 11800114"/>
              <a:gd name="csY13" fmla="*/ 0 h 6481948"/>
              <a:gd name="csX14" fmla="*/ 7520396 w 11800114"/>
              <a:gd name="csY14" fmla="*/ 0 h 6481948"/>
              <a:gd name="csX15" fmla="*/ 8336479 w 11800114"/>
              <a:gd name="csY15" fmla="*/ 0 h 6481948"/>
              <a:gd name="csX16" fmla="*/ 9152562 w 11800114"/>
              <a:gd name="csY16" fmla="*/ 0 h 6481948"/>
              <a:gd name="csX17" fmla="*/ 9406849 w 11800114"/>
              <a:gd name="csY17" fmla="*/ 0 h 6481948"/>
              <a:gd name="csX18" fmla="*/ 9998213 w 11800114"/>
              <a:gd name="csY18" fmla="*/ 0 h 6481948"/>
              <a:gd name="csX19" fmla="*/ 10477218 w 11800114"/>
              <a:gd name="csY19" fmla="*/ 0 h 6481948"/>
              <a:gd name="csX20" fmla="*/ 10956224 w 11800114"/>
              <a:gd name="csY20" fmla="*/ 0 h 6481948"/>
              <a:gd name="csX21" fmla="*/ 11518020 w 11800114"/>
              <a:gd name="csY21" fmla="*/ 0 h 6481948"/>
              <a:gd name="csX22" fmla="*/ 11800114 w 11800114"/>
              <a:gd name="csY22" fmla="*/ 282094 h 6481948"/>
              <a:gd name="csX23" fmla="*/ 11800114 w 11800114"/>
              <a:gd name="csY23" fmla="*/ 696337 h 6481948"/>
              <a:gd name="csX24" fmla="*/ 11800114 w 11800114"/>
              <a:gd name="csY24" fmla="*/ 1110580 h 6481948"/>
              <a:gd name="csX25" fmla="*/ 11800114 w 11800114"/>
              <a:gd name="csY25" fmla="*/ 1584001 h 6481948"/>
              <a:gd name="csX26" fmla="*/ 11800114 w 11800114"/>
              <a:gd name="csY26" fmla="*/ 2175777 h 6481948"/>
              <a:gd name="csX27" fmla="*/ 11800114 w 11800114"/>
              <a:gd name="csY27" fmla="*/ 2826731 h 6481948"/>
              <a:gd name="csX28" fmla="*/ 11800114 w 11800114"/>
              <a:gd name="csY28" fmla="*/ 3359329 h 6481948"/>
              <a:gd name="csX29" fmla="*/ 11800114 w 11800114"/>
              <a:gd name="csY29" fmla="*/ 3832750 h 6481948"/>
              <a:gd name="csX30" fmla="*/ 11800114 w 11800114"/>
              <a:gd name="csY30" fmla="*/ 4306171 h 6481948"/>
              <a:gd name="csX31" fmla="*/ 11800114 w 11800114"/>
              <a:gd name="csY31" fmla="*/ 4957124 h 6481948"/>
              <a:gd name="csX32" fmla="*/ 11800114 w 11800114"/>
              <a:gd name="csY32" fmla="*/ 5371368 h 6481948"/>
              <a:gd name="csX33" fmla="*/ 11800114 w 11800114"/>
              <a:gd name="csY33" fmla="*/ 6199854 h 6481948"/>
              <a:gd name="csX34" fmla="*/ 11518020 w 11800114"/>
              <a:gd name="csY34" fmla="*/ 6481948 h 6481948"/>
              <a:gd name="csX35" fmla="*/ 11039015 w 11800114"/>
              <a:gd name="csY35" fmla="*/ 6481948 h 6481948"/>
              <a:gd name="csX36" fmla="*/ 10784728 w 11800114"/>
              <a:gd name="csY36" fmla="*/ 6481948 h 6481948"/>
              <a:gd name="csX37" fmla="*/ 10530441 w 11800114"/>
              <a:gd name="csY37" fmla="*/ 6481948 h 6481948"/>
              <a:gd name="csX38" fmla="*/ 10051436 w 11800114"/>
              <a:gd name="csY38" fmla="*/ 6481948 h 6481948"/>
              <a:gd name="csX39" fmla="*/ 9460071 w 11800114"/>
              <a:gd name="csY39" fmla="*/ 6481948 h 6481948"/>
              <a:gd name="csX40" fmla="*/ 8756348 w 11800114"/>
              <a:gd name="csY40" fmla="*/ 6481948 h 6481948"/>
              <a:gd name="csX41" fmla="*/ 8052624 w 11800114"/>
              <a:gd name="csY41" fmla="*/ 6481948 h 6481948"/>
              <a:gd name="csX42" fmla="*/ 7236541 w 11800114"/>
              <a:gd name="csY42" fmla="*/ 6481948 h 6481948"/>
              <a:gd name="csX43" fmla="*/ 6645176 w 11800114"/>
              <a:gd name="csY43" fmla="*/ 6481948 h 6481948"/>
              <a:gd name="csX44" fmla="*/ 6390890 w 11800114"/>
              <a:gd name="csY44" fmla="*/ 6481948 h 6481948"/>
              <a:gd name="csX45" fmla="*/ 5574807 w 11800114"/>
              <a:gd name="csY45" fmla="*/ 6481948 h 6481948"/>
              <a:gd name="csX46" fmla="*/ 4983442 w 11800114"/>
              <a:gd name="csY46" fmla="*/ 6481948 h 6481948"/>
              <a:gd name="csX47" fmla="*/ 4392077 w 11800114"/>
              <a:gd name="csY47" fmla="*/ 6481948 h 6481948"/>
              <a:gd name="csX48" fmla="*/ 4025431 w 11800114"/>
              <a:gd name="csY48" fmla="*/ 6481948 h 6481948"/>
              <a:gd name="csX49" fmla="*/ 3209348 w 11800114"/>
              <a:gd name="csY49" fmla="*/ 6481948 h 6481948"/>
              <a:gd name="csX50" fmla="*/ 2842702 w 11800114"/>
              <a:gd name="csY50" fmla="*/ 6481948 h 6481948"/>
              <a:gd name="csX51" fmla="*/ 2026619 w 11800114"/>
              <a:gd name="csY51" fmla="*/ 6481948 h 6481948"/>
              <a:gd name="csX52" fmla="*/ 1772333 w 11800114"/>
              <a:gd name="csY52" fmla="*/ 6481948 h 6481948"/>
              <a:gd name="csX53" fmla="*/ 1068609 w 11800114"/>
              <a:gd name="csY53" fmla="*/ 6481948 h 6481948"/>
              <a:gd name="csX54" fmla="*/ 282094 w 11800114"/>
              <a:gd name="csY54" fmla="*/ 6481948 h 6481948"/>
              <a:gd name="csX55" fmla="*/ 0 w 11800114"/>
              <a:gd name="csY55" fmla="*/ 6199854 h 6481948"/>
              <a:gd name="csX56" fmla="*/ 0 w 11800114"/>
              <a:gd name="csY56" fmla="*/ 5667256 h 6481948"/>
              <a:gd name="csX57" fmla="*/ 0 w 11800114"/>
              <a:gd name="csY57" fmla="*/ 5193835 h 6481948"/>
              <a:gd name="csX58" fmla="*/ 0 w 11800114"/>
              <a:gd name="csY58" fmla="*/ 4661236 h 6481948"/>
              <a:gd name="csX59" fmla="*/ 0 w 11800114"/>
              <a:gd name="csY59" fmla="*/ 3951105 h 6481948"/>
              <a:gd name="csX60" fmla="*/ 0 w 11800114"/>
              <a:gd name="csY60" fmla="*/ 3300152 h 6481948"/>
              <a:gd name="csX61" fmla="*/ 0 w 11800114"/>
              <a:gd name="csY61" fmla="*/ 2885908 h 6481948"/>
              <a:gd name="csX62" fmla="*/ 0 w 11800114"/>
              <a:gd name="csY62" fmla="*/ 2471665 h 6481948"/>
              <a:gd name="csX63" fmla="*/ 0 w 11800114"/>
              <a:gd name="csY63" fmla="*/ 1761534 h 6481948"/>
              <a:gd name="csX64" fmla="*/ 0 w 11800114"/>
              <a:gd name="csY64" fmla="*/ 1347291 h 6481948"/>
              <a:gd name="csX65" fmla="*/ 0 w 11800114"/>
              <a:gd name="csY65" fmla="*/ 933048 h 6481948"/>
              <a:gd name="csX66" fmla="*/ 0 w 11800114"/>
              <a:gd name="csY66" fmla="*/ 282094 h 648194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</a:cxnLst>
            <a:rect l="l" t="t" r="r" b="b"/>
            <a:pathLst>
              <a:path w="11800114" h="6481948" fill="none" extrusionOk="0">
                <a:moveTo>
                  <a:pt x="0" y="282094"/>
                </a:moveTo>
                <a:cubicBezTo>
                  <a:pt x="36420" y="131908"/>
                  <a:pt x="144866" y="28487"/>
                  <a:pt x="282094" y="0"/>
                </a:cubicBezTo>
                <a:cubicBezTo>
                  <a:pt x="560653" y="-61685"/>
                  <a:pt x="641914" y="44561"/>
                  <a:pt x="985818" y="0"/>
                </a:cubicBezTo>
                <a:cubicBezTo>
                  <a:pt x="1329722" y="-44561"/>
                  <a:pt x="1214186" y="1434"/>
                  <a:pt x="1352464" y="0"/>
                </a:cubicBezTo>
                <a:cubicBezTo>
                  <a:pt x="1490742" y="-1434"/>
                  <a:pt x="1560554" y="6124"/>
                  <a:pt x="1719110" y="0"/>
                </a:cubicBezTo>
                <a:cubicBezTo>
                  <a:pt x="1877666" y="-6124"/>
                  <a:pt x="2124860" y="35218"/>
                  <a:pt x="2310474" y="0"/>
                </a:cubicBezTo>
                <a:cubicBezTo>
                  <a:pt x="2496088" y="-35218"/>
                  <a:pt x="2744228" y="42165"/>
                  <a:pt x="2901839" y="0"/>
                </a:cubicBezTo>
                <a:cubicBezTo>
                  <a:pt x="3059450" y="-42165"/>
                  <a:pt x="3273326" y="757"/>
                  <a:pt x="3380844" y="0"/>
                </a:cubicBezTo>
                <a:cubicBezTo>
                  <a:pt x="3488362" y="-757"/>
                  <a:pt x="3918343" y="70803"/>
                  <a:pt x="4196927" y="0"/>
                </a:cubicBezTo>
                <a:cubicBezTo>
                  <a:pt x="4475511" y="-70803"/>
                  <a:pt x="4398160" y="4175"/>
                  <a:pt x="4563573" y="0"/>
                </a:cubicBezTo>
                <a:cubicBezTo>
                  <a:pt x="4728986" y="-4175"/>
                  <a:pt x="5191685" y="53250"/>
                  <a:pt x="5379656" y="0"/>
                </a:cubicBezTo>
                <a:cubicBezTo>
                  <a:pt x="5567627" y="-53250"/>
                  <a:pt x="5597710" y="30522"/>
                  <a:pt x="5746302" y="0"/>
                </a:cubicBezTo>
                <a:cubicBezTo>
                  <a:pt x="5894894" y="-30522"/>
                  <a:pt x="6269718" y="40163"/>
                  <a:pt x="6450026" y="0"/>
                </a:cubicBezTo>
                <a:cubicBezTo>
                  <a:pt x="6630334" y="-40163"/>
                  <a:pt x="6963055" y="29886"/>
                  <a:pt x="7266109" y="0"/>
                </a:cubicBezTo>
                <a:cubicBezTo>
                  <a:pt x="7569163" y="-29886"/>
                  <a:pt x="7460965" y="27055"/>
                  <a:pt x="7520396" y="0"/>
                </a:cubicBezTo>
                <a:cubicBezTo>
                  <a:pt x="7579827" y="-27055"/>
                  <a:pt x="8046107" y="83358"/>
                  <a:pt x="8336479" y="0"/>
                </a:cubicBezTo>
                <a:cubicBezTo>
                  <a:pt x="8626851" y="-83358"/>
                  <a:pt x="8955079" y="22958"/>
                  <a:pt x="9152562" y="0"/>
                </a:cubicBezTo>
                <a:cubicBezTo>
                  <a:pt x="9350045" y="-22958"/>
                  <a:pt x="9338156" y="5227"/>
                  <a:pt x="9406849" y="0"/>
                </a:cubicBezTo>
                <a:cubicBezTo>
                  <a:pt x="9475542" y="-5227"/>
                  <a:pt x="9730581" y="70548"/>
                  <a:pt x="9998213" y="0"/>
                </a:cubicBezTo>
                <a:cubicBezTo>
                  <a:pt x="10265845" y="-70548"/>
                  <a:pt x="10303039" y="35725"/>
                  <a:pt x="10477218" y="0"/>
                </a:cubicBezTo>
                <a:cubicBezTo>
                  <a:pt x="10651397" y="-35725"/>
                  <a:pt x="10733594" y="15732"/>
                  <a:pt x="10956224" y="0"/>
                </a:cubicBezTo>
                <a:cubicBezTo>
                  <a:pt x="11178854" y="-15732"/>
                  <a:pt x="11379758" y="845"/>
                  <a:pt x="11518020" y="0"/>
                </a:cubicBezTo>
                <a:cubicBezTo>
                  <a:pt x="11699014" y="8664"/>
                  <a:pt x="11777174" y="145906"/>
                  <a:pt x="11800114" y="282094"/>
                </a:cubicBezTo>
                <a:cubicBezTo>
                  <a:pt x="11801290" y="470048"/>
                  <a:pt x="11760367" y="558412"/>
                  <a:pt x="11800114" y="696337"/>
                </a:cubicBezTo>
                <a:cubicBezTo>
                  <a:pt x="11839861" y="834262"/>
                  <a:pt x="11760284" y="1013417"/>
                  <a:pt x="11800114" y="1110580"/>
                </a:cubicBezTo>
                <a:cubicBezTo>
                  <a:pt x="11839944" y="1207743"/>
                  <a:pt x="11760250" y="1411381"/>
                  <a:pt x="11800114" y="1584001"/>
                </a:cubicBezTo>
                <a:cubicBezTo>
                  <a:pt x="11839978" y="1756621"/>
                  <a:pt x="11738636" y="1884646"/>
                  <a:pt x="11800114" y="2175777"/>
                </a:cubicBezTo>
                <a:cubicBezTo>
                  <a:pt x="11861592" y="2466908"/>
                  <a:pt x="11757242" y="2541231"/>
                  <a:pt x="11800114" y="2826731"/>
                </a:cubicBezTo>
                <a:cubicBezTo>
                  <a:pt x="11842986" y="3112231"/>
                  <a:pt x="11792463" y="3187349"/>
                  <a:pt x="11800114" y="3359329"/>
                </a:cubicBezTo>
                <a:cubicBezTo>
                  <a:pt x="11807765" y="3531309"/>
                  <a:pt x="11797500" y="3620664"/>
                  <a:pt x="11800114" y="3832750"/>
                </a:cubicBezTo>
                <a:cubicBezTo>
                  <a:pt x="11802728" y="4044836"/>
                  <a:pt x="11788577" y="4158967"/>
                  <a:pt x="11800114" y="4306171"/>
                </a:cubicBezTo>
                <a:cubicBezTo>
                  <a:pt x="11811651" y="4453375"/>
                  <a:pt x="11735233" y="4751593"/>
                  <a:pt x="11800114" y="4957124"/>
                </a:cubicBezTo>
                <a:cubicBezTo>
                  <a:pt x="11864995" y="5162655"/>
                  <a:pt x="11772800" y="5284632"/>
                  <a:pt x="11800114" y="5371368"/>
                </a:cubicBezTo>
                <a:cubicBezTo>
                  <a:pt x="11827428" y="5458104"/>
                  <a:pt x="11764467" y="6004896"/>
                  <a:pt x="11800114" y="6199854"/>
                </a:cubicBezTo>
                <a:cubicBezTo>
                  <a:pt x="11820985" y="6318054"/>
                  <a:pt x="11714918" y="6491405"/>
                  <a:pt x="11518020" y="6481948"/>
                </a:cubicBezTo>
                <a:cubicBezTo>
                  <a:pt x="11403552" y="6493193"/>
                  <a:pt x="11264850" y="6456596"/>
                  <a:pt x="11039015" y="6481948"/>
                </a:cubicBezTo>
                <a:cubicBezTo>
                  <a:pt x="10813180" y="6507300"/>
                  <a:pt x="10847063" y="6471890"/>
                  <a:pt x="10784728" y="6481948"/>
                </a:cubicBezTo>
                <a:cubicBezTo>
                  <a:pt x="10722393" y="6492006"/>
                  <a:pt x="10649532" y="6477409"/>
                  <a:pt x="10530441" y="6481948"/>
                </a:cubicBezTo>
                <a:cubicBezTo>
                  <a:pt x="10411350" y="6486487"/>
                  <a:pt x="10188598" y="6471310"/>
                  <a:pt x="10051436" y="6481948"/>
                </a:cubicBezTo>
                <a:cubicBezTo>
                  <a:pt x="9914274" y="6492586"/>
                  <a:pt x="9659500" y="6469719"/>
                  <a:pt x="9460071" y="6481948"/>
                </a:cubicBezTo>
                <a:cubicBezTo>
                  <a:pt x="9260642" y="6494177"/>
                  <a:pt x="8948957" y="6436689"/>
                  <a:pt x="8756348" y="6481948"/>
                </a:cubicBezTo>
                <a:cubicBezTo>
                  <a:pt x="8563739" y="6527207"/>
                  <a:pt x="8299767" y="6440110"/>
                  <a:pt x="8052624" y="6481948"/>
                </a:cubicBezTo>
                <a:cubicBezTo>
                  <a:pt x="7805481" y="6523786"/>
                  <a:pt x="7566950" y="6475751"/>
                  <a:pt x="7236541" y="6481948"/>
                </a:cubicBezTo>
                <a:cubicBezTo>
                  <a:pt x="6906132" y="6488145"/>
                  <a:pt x="6778484" y="6447380"/>
                  <a:pt x="6645176" y="6481948"/>
                </a:cubicBezTo>
                <a:cubicBezTo>
                  <a:pt x="6511869" y="6516516"/>
                  <a:pt x="6485391" y="6468121"/>
                  <a:pt x="6390890" y="6481948"/>
                </a:cubicBezTo>
                <a:cubicBezTo>
                  <a:pt x="6296389" y="6495775"/>
                  <a:pt x="5953152" y="6420694"/>
                  <a:pt x="5574807" y="6481948"/>
                </a:cubicBezTo>
                <a:cubicBezTo>
                  <a:pt x="5196462" y="6543202"/>
                  <a:pt x="5109268" y="6443044"/>
                  <a:pt x="4983442" y="6481948"/>
                </a:cubicBezTo>
                <a:cubicBezTo>
                  <a:pt x="4857616" y="6520852"/>
                  <a:pt x="4531057" y="6439161"/>
                  <a:pt x="4392077" y="6481948"/>
                </a:cubicBezTo>
                <a:cubicBezTo>
                  <a:pt x="4253098" y="6524735"/>
                  <a:pt x="4201460" y="6453422"/>
                  <a:pt x="4025431" y="6481948"/>
                </a:cubicBezTo>
                <a:cubicBezTo>
                  <a:pt x="3849402" y="6510474"/>
                  <a:pt x="3377649" y="6415193"/>
                  <a:pt x="3209348" y="6481948"/>
                </a:cubicBezTo>
                <a:cubicBezTo>
                  <a:pt x="3041047" y="6548703"/>
                  <a:pt x="2922144" y="6455805"/>
                  <a:pt x="2842702" y="6481948"/>
                </a:cubicBezTo>
                <a:cubicBezTo>
                  <a:pt x="2763260" y="6508091"/>
                  <a:pt x="2256729" y="6406625"/>
                  <a:pt x="2026619" y="6481948"/>
                </a:cubicBezTo>
                <a:cubicBezTo>
                  <a:pt x="1796509" y="6557271"/>
                  <a:pt x="1870918" y="6466033"/>
                  <a:pt x="1772333" y="6481948"/>
                </a:cubicBezTo>
                <a:cubicBezTo>
                  <a:pt x="1673748" y="6497863"/>
                  <a:pt x="1388654" y="6461740"/>
                  <a:pt x="1068609" y="6481948"/>
                </a:cubicBezTo>
                <a:cubicBezTo>
                  <a:pt x="748564" y="6502156"/>
                  <a:pt x="673435" y="6413392"/>
                  <a:pt x="282094" y="6481948"/>
                </a:cubicBezTo>
                <a:cubicBezTo>
                  <a:pt x="132007" y="6478773"/>
                  <a:pt x="3038" y="6399101"/>
                  <a:pt x="0" y="6199854"/>
                </a:cubicBezTo>
                <a:cubicBezTo>
                  <a:pt x="-63140" y="6026856"/>
                  <a:pt x="55462" y="5806064"/>
                  <a:pt x="0" y="5667256"/>
                </a:cubicBezTo>
                <a:cubicBezTo>
                  <a:pt x="-55462" y="5528448"/>
                  <a:pt x="2299" y="5313493"/>
                  <a:pt x="0" y="5193835"/>
                </a:cubicBezTo>
                <a:cubicBezTo>
                  <a:pt x="-2299" y="5074177"/>
                  <a:pt x="396" y="4924089"/>
                  <a:pt x="0" y="4661236"/>
                </a:cubicBezTo>
                <a:cubicBezTo>
                  <a:pt x="-396" y="4398383"/>
                  <a:pt x="47151" y="4158885"/>
                  <a:pt x="0" y="3951105"/>
                </a:cubicBezTo>
                <a:cubicBezTo>
                  <a:pt x="-47151" y="3743325"/>
                  <a:pt x="66465" y="3432108"/>
                  <a:pt x="0" y="3300152"/>
                </a:cubicBezTo>
                <a:cubicBezTo>
                  <a:pt x="-66465" y="3168196"/>
                  <a:pt x="48214" y="2975931"/>
                  <a:pt x="0" y="2885908"/>
                </a:cubicBezTo>
                <a:cubicBezTo>
                  <a:pt x="-48214" y="2795885"/>
                  <a:pt x="22792" y="2636946"/>
                  <a:pt x="0" y="2471665"/>
                </a:cubicBezTo>
                <a:cubicBezTo>
                  <a:pt x="-22792" y="2306384"/>
                  <a:pt x="72137" y="1934414"/>
                  <a:pt x="0" y="1761534"/>
                </a:cubicBezTo>
                <a:cubicBezTo>
                  <a:pt x="-72137" y="1588654"/>
                  <a:pt x="33112" y="1473660"/>
                  <a:pt x="0" y="1347291"/>
                </a:cubicBezTo>
                <a:cubicBezTo>
                  <a:pt x="-33112" y="1220922"/>
                  <a:pt x="327" y="1138762"/>
                  <a:pt x="0" y="933048"/>
                </a:cubicBezTo>
                <a:cubicBezTo>
                  <a:pt x="-327" y="727334"/>
                  <a:pt x="15202" y="561533"/>
                  <a:pt x="0" y="282094"/>
                </a:cubicBezTo>
                <a:close/>
              </a:path>
              <a:path w="11800114" h="6481948" stroke="0" extrusionOk="0">
                <a:moveTo>
                  <a:pt x="0" y="282094"/>
                </a:moveTo>
                <a:cubicBezTo>
                  <a:pt x="-4331" y="123626"/>
                  <a:pt x="122847" y="1295"/>
                  <a:pt x="282094" y="0"/>
                </a:cubicBezTo>
                <a:cubicBezTo>
                  <a:pt x="529425" y="-75130"/>
                  <a:pt x="916577" y="72524"/>
                  <a:pt x="1098177" y="0"/>
                </a:cubicBezTo>
                <a:cubicBezTo>
                  <a:pt x="1279777" y="-72524"/>
                  <a:pt x="1470241" y="6691"/>
                  <a:pt x="1577182" y="0"/>
                </a:cubicBezTo>
                <a:cubicBezTo>
                  <a:pt x="1684124" y="-6691"/>
                  <a:pt x="1780822" y="36490"/>
                  <a:pt x="1943828" y="0"/>
                </a:cubicBezTo>
                <a:cubicBezTo>
                  <a:pt x="2106834" y="-36490"/>
                  <a:pt x="2345918" y="77730"/>
                  <a:pt x="2647552" y="0"/>
                </a:cubicBezTo>
                <a:cubicBezTo>
                  <a:pt x="2949186" y="-77730"/>
                  <a:pt x="2934916" y="744"/>
                  <a:pt x="3126557" y="0"/>
                </a:cubicBezTo>
                <a:cubicBezTo>
                  <a:pt x="3318199" y="-744"/>
                  <a:pt x="3693203" y="59225"/>
                  <a:pt x="3942640" y="0"/>
                </a:cubicBezTo>
                <a:cubicBezTo>
                  <a:pt x="4192077" y="-59225"/>
                  <a:pt x="4225952" y="16505"/>
                  <a:pt x="4309286" y="0"/>
                </a:cubicBezTo>
                <a:cubicBezTo>
                  <a:pt x="4392620" y="-16505"/>
                  <a:pt x="4930865" y="26653"/>
                  <a:pt x="5125369" y="0"/>
                </a:cubicBezTo>
                <a:cubicBezTo>
                  <a:pt x="5319873" y="-26653"/>
                  <a:pt x="5298171" y="24629"/>
                  <a:pt x="5379656" y="0"/>
                </a:cubicBezTo>
                <a:cubicBezTo>
                  <a:pt x="5461141" y="-24629"/>
                  <a:pt x="5675386" y="69306"/>
                  <a:pt x="5971021" y="0"/>
                </a:cubicBezTo>
                <a:cubicBezTo>
                  <a:pt x="6266656" y="-69306"/>
                  <a:pt x="6315452" y="24476"/>
                  <a:pt x="6562385" y="0"/>
                </a:cubicBezTo>
                <a:cubicBezTo>
                  <a:pt x="6809318" y="-24476"/>
                  <a:pt x="6803079" y="56258"/>
                  <a:pt x="7041391" y="0"/>
                </a:cubicBezTo>
                <a:cubicBezTo>
                  <a:pt x="7279703" y="-56258"/>
                  <a:pt x="7638730" y="3202"/>
                  <a:pt x="7857474" y="0"/>
                </a:cubicBezTo>
                <a:cubicBezTo>
                  <a:pt x="8076218" y="-3202"/>
                  <a:pt x="8294709" y="38758"/>
                  <a:pt x="8673557" y="0"/>
                </a:cubicBezTo>
                <a:cubicBezTo>
                  <a:pt x="9052405" y="-38758"/>
                  <a:pt x="8954172" y="18107"/>
                  <a:pt x="9040203" y="0"/>
                </a:cubicBezTo>
                <a:cubicBezTo>
                  <a:pt x="9126234" y="-18107"/>
                  <a:pt x="9478838" y="335"/>
                  <a:pt x="9631567" y="0"/>
                </a:cubicBezTo>
                <a:cubicBezTo>
                  <a:pt x="9784296" y="-335"/>
                  <a:pt x="10194010" y="17367"/>
                  <a:pt x="10447650" y="0"/>
                </a:cubicBezTo>
                <a:cubicBezTo>
                  <a:pt x="10701290" y="-17367"/>
                  <a:pt x="11084891" y="66614"/>
                  <a:pt x="11518020" y="0"/>
                </a:cubicBezTo>
                <a:cubicBezTo>
                  <a:pt x="11666334" y="13378"/>
                  <a:pt x="11828786" y="147603"/>
                  <a:pt x="11800114" y="282094"/>
                </a:cubicBezTo>
                <a:cubicBezTo>
                  <a:pt x="11808909" y="494808"/>
                  <a:pt x="11766507" y="623559"/>
                  <a:pt x="11800114" y="755515"/>
                </a:cubicBezTo>
                <a:cubicBezTo>
                  <a:pt x="11833721" y="887471"/>
                  <a:pt x="11796442" y="1220456"/>
                  <a:pt x="11800114" y="1347291"/>
                </a:cubicBezTo>
                <a:cubicBezTo>
                  <a:pt x="11803786" y="1474126"/>
                  <a:pt x="11793418" y="1684321"/>
                  <a:pt x="11800114" y="1820712"/>
                </a:cubicBezTo>
                <a:cubicBezTo>
                  <a:pt x="11806810" y="1957103"/>
                  <a:pt x="11760571" y="2197561"/>
                  <a:pt x="11800114" y="2412488"/>
                </a:cubicBezTo>
                <a:cubicBezTo>
                  <a:pt x="11839657" y="2627415"/>
                  <a:pt x="11786695" y="2632419"/>
                  <a:pt x="11800114" y="2826731"/>
                </a:cubicBezTo>
                <a:cubicBezTo>
                  <a:pt x="11813533" y="3021043"/>
                  <a:pt x="11768920" y="3078149"/>
                  <a:pt x="11800114" y="3240974"/>
                </a:cubicBezTo>
                <a:cubicBezTo>
                  <a:pt x="11831308" y="3403799"/>
                  <a:pt x="11790972" y="3680194"/>
                  <a:pt x="11800114" y="3832750"/>
                </a:cubicBezTo>
                <a:cubicBezTo>
                  <a:pt x="11809256" y="3985306"/>
                  <a:pt x="11767449" y="4164442"/>
                  <a:pt x="11800114" y="4306171"/>
                </a:cubicBezTo>
                <a:cubicBezTo>
                  <a:pt x="11832779" y="4447900"/>
                  <a:pt x="11777302" y="4750857"/>
                  <a:pt x="11800114" y="4957124"/>
                </a:cubicBezTo>
                <a:cubicBezTo>
                  <a:pt x="11822926" y="5163391"/>
                  <a:pt x="11799936" y="5303232"/>
                  <a:pt x="11800114" y="5430545"/>
                </a:cubicBezTo>
                <a:cubicBezTo>
                  <a:pt x="11800292" y="5557858"/>
                  <a:pt x="11713875" y="5958492"/>
                  <a:pt x="11800114" y="6199854"/>
                </a:cubicBezTo>
                <a:cubicBezTo>
                  <a:pt x="11795138" y="6360687"/>
                  <a:pt x="11661787" y="6507690"/>
                  <a:pt x="11518020" y="6481948"/>
                </a:cubicBezTo>
                <a:cubicBezTo>
                  <a:pt x="11327135" y="6524915"/>
                  <a:pt x="11120569" y="6432336"/>
                  <a:pt x="10814296" y="6481948"/>
                </a:cubicBezTo>
                <a:cubicBezTo>
                  <a:pt x="10508023" y="6531560"/>
                  <a:pt x="10611711" y="6481872"/>
                  <a:pt x="10560009" y="6481948"/>
                </a:cubicBezTo>
                <a:cubicBezTo>
                  <a:pt x="10508307" y="6482024"/>
                  <a:pt x="10313153" y="6451778"/>
                  <a:pt x="10193363" y="6481948"/>
                </a:cubicBezTo>
                <a:cubicBezTo>
                  <a:pt x="10073573" y="6512118"/>
                  <a:pt x="9685780" y="6464403"/>
                  <a:pt x="9489640" y="6481948"/>
                </a:cubicBezTo>
                <a:cubicBezTo>
                  <a:pt x="9293500" y="6499493"/>
                  <a:pt x="9200688" y="6456523"/>
                  <a:pt x="9122994" y="6481948"/>
                </a:cubicBezTo>
                <a:cubicBezTo>
                  <a:pt x="9045300" y="6507373"/>
                  <a:pt x="8920765" y="6466083"/>
                  <a:pt x="8868707" y="6481948"/>
                </a:cubicBezTo>
                <a:cubicBezTo>
                  <a:pt x="8816649" y="6497813"/>
                  <a:pt x="8581464" y="6446042"/>
                  <a:pt x="8502061" y="6481948"/>
                </a:cubicBezTo>
                <a:cubicBezTo>
                  <a:pt x="8422658" y="6517854"/>
                  <a:pt x="8149368" y="6471734"/>
                  <a:pt x="8023056" y="6481948"/>
                </a:cubicBezTo>
                <a:cubicBezTo>
                  <a:pt x="7896745" y="6492162"/>
                  <a:pt x="7717975" y="6459352"/>
                  <a:pt x="7431691" y="6481948"/>
                </a:cubicBezTo>
                <a:cubicBezTo>
                  <a:pt x="7145408" y="6504544"/>
                  <a:pt x="7209101" y="6454730"/>
                  <a:pt x="7065045" y="6481948"/>
                </a:cubicBezTo>
                <a:cubicBezTo>
                  <a:pt x="6920989" y="6509166"/>
                  <a:pt x="6532374" y="6388615"/>
                  <a:pt x="6248962" y="6481948"/>
                </a:cubicBezTo>
                <a:cubicBezTo>
                  <a:pt x="5965550" y="6575281"/>
                  <a:pt x="5921325" y="6448861"/>
                  <a:pt x="5657598" y="6481948"/>
                </a:cubicBezTo>
                <a:cubicBezTo>
                  <a:pt x="5393871" y="6515035"/>
                  <a:pt x="5110903" y="6397879"/>
                  <a:pt x="4841514" y="6481948"/>
                </a:cubicBezTo>
                <a:cubicBezTo>
                  <a:pt x="4572125" y="6566017"/>
                  <a:pt x="4484822" y="6429467"/>
                  <a:pt x="4137791" y="6481948"/>
                </a:cubicBezTo>
                <a:cubicBezTo>
                  <a:pt x="3790760" y="6534429"/>
                  <a:pt x="3896058" y="6453514"/>
                  <a:pt x="3658785" y="6481948"/>
                </a:cubicBezTo>
                <a:cubicBezTo>
                  <a:pt x="3421512" y="6510382"/>
                  <a:pt x="3271357" y="6439548"/>
                  <a:pt x="2955062" y="6481948"/>
                </a:cubicBezTo>
                <a:cubicBezTo>
                  <a:pt x="2638767" y="6524348"/>
                  <a:pt x="2710034" y="6470280"/>
                  <a:pt x="2588416" y="6481948"/>
                </a:cubicBezTo>
                <a:cubicBezTo>
                  <a:pt x="2466798" y="6493616"/>
                  <a:pt x="2116369" y="6475328"/>
                  <a:pt x="1997051" y="6481948"/>
                </a:cubicBezTo>
                <a:cubicBezTo>
                  <a:pt x="1877734" y="6488568"/>
                  <a:pt x="1865703" y="6459334"/>
                  <a:pt x="1742764" y="6481948"/>
                </a:cubicBezTo>
                <a:cubicBezTo>
                  <a:pt x="1619825" y="6504562"/>
                  <a:pt x="1306404" y="6449666"/>
                  <a:pt x="926681" y="6481948"/>
                </a:cubicBezTo>
                <a:cubicBezTo>
                  <a:pt x="546958" y="6514230"/>
                  <a:pt x="416647" y="6458346"/>
                  <a:pt x="282094" y="6481948"/>
                </a:cubicBezTo>
                <a:cubicBezTo>
                  <a:pt x="135593" y="6445969"/>
                  <a:pt x="8767" y="6322719"/>
                  <a:pt x="0" y="6199854"/>
                </a:cubicBezTo>
                <a:cubicBezTo>
                  <a:pt x="-47601" y="6039122"/>
                  <a:pt x="69880" y="5732072"/>
                  <a:pt x="0" y="5608078"/>
                </a:cubicBezTo>
                <a:cubicBezTo>
                  <a:pt x="-69880" y="5484084"/>
                  <a:pt x="2584" y="5268108"/>
                  <a:pt x="0" y="5016302"/>
                </a:cubicBezTo>
                <a:cubicBezTo>
                  <a:pt x="-2584" y="4764496"/>
                  <a:pt x="1218" y="4585899"/>
                  <a:pt x="0" y="4365348"/>
                </a:cubicBezTo>
                <a:cubicBezTo>
                  <a:pt x="-1218" y="4144797"/>
                  <a:pt x="72825" y="3975290"/>
                  <a:pt x="0" y="3655217"/>
                </a:cubicBezTo>
                <a:cubicBezTo>
                  <a:pt x="-72825" y="3335144"/>
                  <a:pt x="66073" y="3285309"/>
                  <a:pt x="0" y="3004264"/>
                </a:cubicBezTo>
                <a:cubicBezTo>
                  <a:pt x="-66073" y="2723219"/>
                  <a:pt x="17176" y="2455451"/>
                  <a:pt x="0" y="2294132"/>
                </a:cubicBezTo>
                <a:cubicBezTo>
                  <a:pt x="-17176" y="2132813"/>
                  <a:pt x="68910" y="1835026"/>
                  <a:pt x="0" y="1643179"/>
                </a:cubicBezTo>
                <a:cubicBezTo>
                  <a:pt x="-68910" y="1451332"/>
                  <a:pt x="3412" y="1376563"/>
                  <a:pt x="0" y="1169758"/>
                </a:cubicBezTo>
                <a:cubicBezTo>
                  <a:pt x="-3412" y="962953"/>
                  <a:pt x="67565" y="697521"/>
                  <a:pt x="0" y="282094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xmlns="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 idx="4294967295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6" name="Picture 4" descr="Không có mô tả.">
            <a:extLst>
              <a:ext uri="{FF2B5EF4-FFF2-40B4-BE49-F238E27FC236}">
                <a16:creationId xmlns:a16="http://schemas.microsoft.com/office/drawing/2014/main" id="{2E59E22F-F106-4FF1-B0E3-4602AD18DD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283530" y="2458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F555856-980E-4DFF-A3AD-E200ADB1E4BB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75667" y="325469"/>
            <a:ext cx="4997134" cy="16013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09DEDA89-C0D3-442B-8370-F25E1C40D4CB}"/>
              </a:ext>
            </a:extLst>
          </p:cNvPr>
          <p:cNvSpPr/>
          <p:nvPr/>
        </p:nvSpPr>
        <p:spPr>
          <a:xfrm>
            <a:off x="2521696" y="684327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libri" panose="020F0502020204030204" pitchFamily="34" charset="0"/>
                <a:ea typeface="Arial-Rounded" panose="020B0500000000000000" pitchFamily="34" charset="0"/>
                <a:cs typeface="Calibri" panose="020F0502020204030204" pitchFamily="34" charset="0"/>
              </a:rPr>
              <a:t>1</a:t>
            </a:r>
            <a:endParaRPr lang="vi-VN" sz="3600" b="1" dirty="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EE8040D-4AC9-4356-B0A3-988C70618A8A}"/>
              </a:ext>
            </a:extLst>
          </p:cNvPr>
          <p:cNvSpPr txBox="1"/>
          <p:nvPr/>
        </p:nvSpPr>
        <p:spPr>
          <a:xfrm>
            <a:off x="2971801" y="520771"/>
            <a:ext cx="287642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b="1" dirty="0">
                <a:solidFill>
                  <a:srgbClr val="0070C0"/>
                </a:solidFill>
                <a:latin typeface="Calibri" panose="020F0502020204030204" pitchFamily="34" charset="0"/>
                <a:ea typeface="Arial-Rounded" panose="020B0500000000000000" pitchFamily="34" charset="0"/>
                <a:cs typeface="Calibri" panose="020F0502020204030204" pitchFamily="34" charset="0"/>
              </a:rPr>
              <a:t>Chọn phép tính thích hợp.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002AD1-759F-43B9-BCE5-51761C04BF65}"/>
              </a:ext>
            </a:extLst>
          </p:cNvPr>
          <p:cNvGrpSpPr/>
          <p:nvPr/>
        </p:nvGrpSpPr>
        <p:grpSpPr>
          <a:xfrm>
            <a:off x="504825" y="2377947"/>
            <a:ext cx="10467976" cy="3793535"/>
            <a:chOff x="504825" y="2377947"/>
            <a:chExt cx="10467976" cy="3793535"/>
          </a:xfrm>
        </p:grpSpPr>
        <p:sp>
          <p:nvSpPr>
            <p:cNvPr id="21" name="Rectangle: Rounded Corners 6">
              <a:extLst>
                <a:ext uri="{FF2B5EF4-FFF2-40B4-BE49-F238E27FC236}">
                  <a16:creationId xmlns:a16="http://schemas.microsoft.com/office/drawing/2014/main" id="{C3AE6CFD-12D8-442F-98F0-EAD7DE5685C1}"/>
                </a:ext>
              </a:extLst>
            </p:cNvPr>
            <p:cNvSpPr/>
            <p:nvPr/>
          </p:nvSpPr>
          <p:spPr>
            <a:xfrm>
              <a:off x="906078" y="2377947"/>
              <a:ext cx="5959180" cy="1051053"/>
            </a:xfrm>
            <a:custGeom>
              <a:avLst/>
              <a:gdLst>
                <a:gd name="csX0" fmla="*/ 909 w 5959180"/>
                <a:gd name="csY0" fmla="*/ 197822 h 1051053"/>
                <a:gd name="csX1" fmla="*/ 187323 w 5959180"/>
                <a:gd name="csY1" fmla="*/ 28325 h 1051053"/>
                <a:gd name="csX2" fmla="*/ 5753196 w 5959180"/>
                <a:gd name="csY2" fmla="*/ 28325 h 1051053"/>
                <a:gd name="csX3" fmla="*/ 5939610 w 5959180"/>
                <a:gd name="csY3" fmla="*/ 197822 h 1051053"/>
                <a:gd name="csX4" fmla="*/ 5939610 w 5959180"/>
                <a:gd name="csY4" fmla="*/ 875792 h 1051053"/>
                <a:gd name="csX5" fmla="*/ 5753196 w 5959180"/>
                <a:gd name="csY5" fmla="*/ 1045288 h 1051053"/>
                <a:gd name="csX6" fmla="*/ 187323 w 5959180"/>
                <a:gd name="csY6" fmla="*/ 1045288 h 1051053"/>
                <a:gd name="csX7" fmla="*/ 909 w 5959180"/>
                <a:gd name="csY7" fmla="*/ 875792 h 1051053"/>
                <a:gd name="csX8" fmla="*/ 909 w 5959180"/>
                <a:gd name="csY8" fmla="*/ 197822 h 10510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xmlns="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Mỗi lọ có 5 bông hoa. Hỏi 3 lọ như vậy có tất cả bao nhiêu bông hoa?</a:t>
              </a:r>
            </a:p>
          </p:txBody>
        </p:sp>
        <p:sp>
          <p:nvSpPr>
            <p:cNvPr id="22" name="Rectangle: Rounded Corners 6">
              <a:extLst>
                <a:ext uri="{FF2B5EF4-FFF2-40B4-BE49-F238E27FC236}">
                  <a16:creationId xmlns:a16="http://schemas.microsoft.com/office/drawing/2014/main" id="{BFAE58F2-78E7-41FC-9D2E-5E45FE444A04}"/>
                </a:ext>
              </a:extLst>
            </p:cNvPr>
            <p:cNvSpPr/>
            <p:nvPr/>
          </p:nvSpPr>
          <p:spPr>
            <a:xfrm>
              <a:off x="504825" y="3749189"/>
              <a:ext cx="6360432" cy="1051053"/>
            </a:xfrm>
            <a:custGeom>
              <a:avLst/>
              <a:gdLst>
                <a:gd name="csX0" fmla="*/ 971 w 6360432"/>
                <a:gd name="csY0" fmla="*/ 197822 h 1051053"/>
                <a:gd name="csX1" fmla="*/ 199936 w 6360432"/>
                <a:gd name="csY1" fmla="*/ 28325 h 1051053"/>
                <a:gd name="csX2" fmla="*/ 6140578 w 6360432"/>
                <a:gd name="csY2" fmla="*/ 28325 h 1051053"/>
                <a:gd name="csX3" fmla="*/ 6339544 w 6360432"/>
                <a:gd name="csY3" fmla="*/ 197822 h 1051053"/>
                <a:gd name="csX4" fmla="*/ 6339544 w 6360432"/>
                <a:gd name="csY4" fmla="*/ 875792 h 1051053"/>
                <a:gd name="csX5" fmla="*/ 6140578 w 6360432"/>
                <a:gd name="csY5" fmla="*/ 1045288 h 1051053"/>
                <a:gd name="csX6" fmla="*/ 199936 w 6360432"/>
                <a:gd name="csY6" fmla="*/ 1045288 h 1051053"/>
                <a:gd name="csX7" fmla="*/ 971 w 6360432"/>
                <a:gd name="csY7" fmla="*/ 875792 h 1051053"/>
                <a:gd name="csX8" fmla="*/ 971 w 6360432"/>
                <a:gd name="csY8" fmla="*/ 197822 h 10510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6360432" h="1051053" extrusionOk="0">
                  <a:moveTo>
                    <a:pt x="971" y="197822"/>
                  </a:moveTo>
                  <a:cubicBezTo>
                    <a:pt x="514" y="83741"/>
                    <a:pt x="66136" y="13142"/>
                    <a:pt x="199936" y="28325"/>
                  </a:cubicBezTo>
                  <a:cubicBezTo>
                    <a:pt x="2366672" y="-291300"/>
                    <a:pt x="3977216" y="-149443"/>
                    <a:pt x="6140578" y="28325"/>
                  </a:cubicBezTo>
                  <a:cubicBezTo>
                    <a:pt x="6239152" y="16833"/>
                    <a:pt x="6323699" y="109279"/>
                    <a:pt x="6339544" y="197822"/>
                  </a:cubicBezTo>
                  <a:cubicBezTo>
                    <a:pt x="6315848" y="346748"/>
                    <a:pt x="6342756" y="742635"/>
                    <a:pt x="6339544" y="875792"/>
                  </a:cubicBezTo>
                  <a:cubicBezTo>
                    <a:pt x="6438105" y="1029129"/>
                    <a:pt x="6258855" y="1065761"/>
                    <a:pt x="6140578" y="1045288"/>
                  </a:cubicBezTo>
                  <a:cubicBezTo>
                    <a:pt x="4489191" y="990328"/>
                    <a:pt x="2603484" y="1251694"/>
                    <a:pt x="199936" y="1045288"/>
                  </a:cubicBezTo>
                  <a:cubicBezTo>
                    <a:pt x="90087" y="1033344"/>
                    <a:pt x="-14577" y="972910"/>
                    <a:pt x="971" y="875792"/>
                  </a:cubicBezTo>
                  <a:cubicBezTo>
                    <a:pt x="57043" y="696174"/>
                    <a:pt x="-925" y="298366"/>
                    <a:pt x="971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xmlns="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Cắm 15 bông hoa vào các lọ, mỗi lọ 5 bông. Hỏi cắm được mấy lọ hoa như vậy?</a:t>
              </a:r>
            </a:p>
          </p:txBody>
        </p:sp>
        <p:sp>
          <p:nvSpPr>
            <p:cNvPr id="23" name="Rectangle: Rounded Corners 6">
              <a:extLst>
                <a:ext uri="{FF2B5EF4-FFF2-40B4-BE49-F238E27FC236}">
                  <a16:creationId xmlns:a16="http://schemas.microsoft.com/office/drawing/2014/main" id="{5F170CDB-4EEE-4E4A-B21B-2FBD2918AC0F}"/>
                </a:ext>
              </a:extLst>
            </p:cNvPr>
            <p:cNvSpPr/>
            <p:nvPr/>
          </p:nvSpPr>
          <p:spPr>
            <a:xfrm>
              <a:off x="906077" y="5117825"/>
              <a:ext cx="5959180" cy="1051053"/>
            </a:xfrm>
            <a:custGeom>
              <a:avLst/>
              <a:gdLst>
                <a:gd name="csX0" fmla="*/ 909 w 5959180"/>
                <a:gd name="csY0" fmla="*/ 197822 h 1051053"/>
                <a:gd name="csX1" fmla="*/ 187323 w 5959180"/>
                <a:gd name="csY1" fmla="*/ 28325 h 1051053"/>
                <a:gd name="csX2" fmla="*/ 5753196 w 5959180"/>
                <a:gd name="csY2" fmla="*/ 28325 h 1051053"/>
                <a:gd name="csX3" fmla="*/ 5939610 w 5959180"/>
                <a:gd name="csY3" fmla="*/ 197822 h 1051053"/>
                <a:gd name="csX4" fmla="*/ 5939610 w 5959180"/>
                <a:gd name="csY4" fmla="*/ 875792 h 1051053"/>
                <a:gd name="csX5" fmla="*/ 5753196 w 5959180"/>
                <a:gd name="csY5" fmla="*/ 1045288 h 1051053"/>
                <a:gd name="csX6" fmla="*/ 187323 w 5959180"/>
                <a:gd name="csY6" fmla="*/ 1045288 h 1051053"/>
                <a:gd name="csX7" fmla="*/ 909 w 5959180"/>
                <a:gd name="csY7" fmla="*/ 875792 h 1051053"/>
                <a:gd name="csX8" fmla="*/ 909 w 5959180"/>
                <a:gd name="csY8" fmla="*/ 197822 h 10510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xmlns="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Có 15 bông hoa chia đều vào 3 lọ. Hỏi mỗi lọ có bao nhiêu bông hoa?</a:t>
              </a: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C2F1E5AE-078F-48DC-A6C9-DBFA311EDCC7}"/>
                </a:ext>
              </a:extLst>
            </p:cNvPr>
            <p:cNvSpPr/>
            <p:nvPr/>
          </p:nvSpPr>
          <p:spPr>
            <a:xfrm>
              <a:off x="8345715" y="2377947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15 : 5 = 3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BCBF8374-ED19-41C8-8C5E-FA96EAE5E265}"/>
                    </a:ext>
                  </a:extLst>
                </p:cNvPr>
                <p:cNvSpPr/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noFill/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3200" dirty="0">
                      <a:solidFill>
                        <a:schemeClr val="tx1"/>
                      </a:solidFill>
                      <a:latin typeface="Calibri" panose="020F0502020204030204" pitchFamily="34" charset="0"/>
                      <a:ea typeface="Arial-Rounded" panose="020B0500000000000000" pitchFamily="34" charset="0"/>
                      <a:cs typeface="Calibri" panose="020F0502020204030204" pitchFamily="34" charset="0"/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32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3200" dirty="0">
                      <a:solidFill>
                        <a:schemeClr val="tx1"/>
                      </a:solidFill>
                      <a:latin typeface="Calibri" panose="020F0502020204030204" pitchFamily="34" charset="0"/>
                      <a:ea typeface="Arial-Rounded" panose="020B0500000000000000" pitchFamily="34" charset="0"/>
                      <a:cs typeface="Calibri" panose="020F0502020204030204" pitchFamily="34" charset="0"/>
                    </a:rPr>
                    <a:t> 3 = 15</a:t>
                  </a:r>
                </a:p>
              </p:txBody>
            </p:sp>
          </mc:Choice>
          <mc:Fallback xmlns=""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75D2D4C8-09CC-458E-9425-713BB99342B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8B077EFB-BD0A-48D2-8A11-4560FE6B548D}"/>
                </a:ext>
              </a:extLst>
            </p:cNvPr>
            <p:cNvSpPr/>
            <p:nvPr/>
          </p:nvSpPr>
          <p:spPr>
            <a:xfrm>
              <a:off x="8345715" y="5120429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15 : 3 = 5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5BA4424-94B7-4ED0-BD23-6C47C2F80F12}"/>
              </a:ext>
            </a:extLst>
          </p:cNvPr>
          <p:cNvSpPr/>
          <p:nvPr/>
        </p:nvSpPr>
        <p:spPr>
          <a:xfrm>
            <a:off x="6836229" y="2883934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DAFFD2D-3FE2-4BCF-AE12-F1CC1E790178}"/>
              </a:ext>
            </a:extLst>
          </p:cNvPr>
          <p:cNvSpPr/>
          <p:nvPr/>
        </p:nvSpPr>
        <p:spPr>
          <a:xfrm flipH="1">
            <a:off x="6843486" y="2880209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240C4F0-2361-4640-A60C-D8B2AD5ED01B}"/>
              </a:ext>
            </a:extLst>
          </p:cNvPr>
          <p:cNvSpPr/>
          <p:nvPr/>
        </p:nvSpPr>
        <p:spPr>
          <a:xfrm rot="2677627" flipH="1">
            <a:off x="7056860" y="5162411"/>
            <a:ext cx="1115842" cy="1038966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91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7" grpId="0" animBg="1"/>
      <p:bldP spid="28" grpId="0" animBg="1"/>
      <p:bldP spid="2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5B5981C7-4CD3-4A0C-8A18-40BEF84D1EE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B4904EBA-C663-460A-A16C-E64AA7ABB919}"/>
              </a:ext>
            </a:extLst>
          </p:cNvPr>
          <p:cNvSpPr/>
          <p:nvPr/>
        </p:nvSpPr>
        <p:spPr>
          <a:xfrm>
            <a:off x="997236" y="154821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  <a:endParaRPr lang="vi-VN" sz="4000" b="1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755416B-235D-4CF1-9ABC-8E28F56ACCB6}"/>
              </a:ext>
            </a:extLst>
          </p:cNvPr>
          <p:cNvSpPr txBox="1"/>
          <p:nvPr/>
        </p:nvSpPr>
        <p:spPr>
          <a:xfrm>
            <a:off x="1434558" y="1548219"/>
            <a:ext cx="92656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Với mỗi phép nhân, viết hai phép chia (theo mẫu).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01D5852-41A7-452C-8CAE-0DAB80944842}"/>
                  </a:ext>
                </a:extLst>
              </p:cNvPr>
              <p:cNvSpPr txBox="1"/>
              <p:nvPr/>
            </p:nvSpPr>
            <p:spPr>
              <a:xfrm>
                <a:off x="1458144" y="2219851"/>
                <a:ext cx="2286203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a) 2</a:t>
                </a:r>
                <a14:m>
                  <m:oMath xmlns:m="http://schemas.openxmlformats.org/officeDocument/2006/math">
                    <m:r>
                      <a:rPr lang="vi-VN" sz="32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4 = 8</a:t>
                </a: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01D5852-41A7-452C-8CAE-0DAB8094484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2219851"/>
                <a:ext cx="2286203" cy="584775"/>
              </a:xfrm>
              <a:prstGeom prst="rect">
                <a:avLst/>
              </a:prstGeom>
              <a:blipFill>
                <a:blip r:embed="rId4"/>
                <a:stretch>
                  <a:fillRect l="-6667" t="-13542" r="-6133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id="{6A0EFA54-9103-4012-925E-1EF4267B2196}"/>
              </a:ext>
            </a:extLst>
          </p:cNvPr>
          <p:cNvGrpSpPr/>
          <p:nvPr/>
        </p:nvGrpSpPr>
        <p:grpSpPr>
          <a:xfrm>
            <a:off x="1347154" y="2704431"/>
            <a:ext cx="2701381" cy="1601511"/>
            <a:chOff x="1566387" y="2411755"/>
            <a:chExt cx="2568461" cy="1438156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A465BEB-261D-459B-AFF4-3A50667E6E2E}"/>
                </a:ext>
              </a:extLst>
            </p:cNvPr>
            <p:cNvSpPr/>
            <p:nvPr/>
          </p:nvSpPr>
          <p:spPr>
            <a:xfrm>
              <a:off x="1601260" y="2495557"/>
              <a:ext cx="2380559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40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9422869-1A81-47CB-81F1-DF0F5F08C24C}"/>
                </a:ext>
              </a:extLst>
            </p:cNvPr>
            <p:cNvSpPr txBox="1"/>
            <p:nvPr/>
          </p:nvSpPr>
          <p:spPr>
            <a:xfrm>
              <a:off x="1566387" y="2411755"/>
              <a:ext cx="2568461" cy="132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32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Mẫu: 8 : 2 = 4</a:t>
              </a:r>
            </a:p>
            <a:p>
              <a:pPr>
                <a:lnSpc>
                  <a:spcPct val="150000"/>
                </a:lnSpc>
              </a:pPr>
              <a:r>
                <a:rPr lang="vi-VN" sz="32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         8 : 4 = 2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A9F47F5-6225-4D29-9475-618A33449800}"/>
                  </a:ext>
                </a:extLst>
              </p:cNvPr>
              <p:cNvSpPr txBox="1"/>
              <p:nvPr/>
            </p:nvSpPr>
            <p:spPr>
              <a:xfrm>
                <a:off x="6500044" y="2219850"/>
                <a:ext cx="253787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b) 2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7 = 14</a:t>
                </a: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A9F47F5-6225-4D29-9475-618A3344980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2219850"/>
                <a:ext cx="2537874" cy="584775"/>
              </a:xfrm>
              <a:prstGeom prst="rect">
                <a:avLst/>
              </a:prstGeom>
              <a:blipFill>
                <a:blip r:embed="rId5"/>
                <a:stretch>
                  <a:fillRect l="-5995" t="-13542" r="-5036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481DA94-C3ED-45F2-A12B-38A8DCCF8F4A}"/>
                  </a:ext>
                </a:extLst>
              </p:cNvPr>
              <p:cNvSpPr txBox="1"/>
              <p:nvPr/>
            </p:nvSpPr>
            <p:spPr>
              <a:xfrm>
                <a:off x="1458144" y="4361326"/>
                <a:ext cx="2515432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c)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8 = 40</a:t>
                </a: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481DA94-C3ED-45F2-A12B-38A8DCCF8F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4361326"/>
                <a:ext cx="2515432" cy="584775"/>
              </a:xfrm>
              <a:prstGeom prst="rect">
                <a:avLst/>
              </a:prstGeom>
              <a:blipFill>
                <a:blip r:embed="rId6"/>
                <a:stretch>
                  <a:fillRect l="-6053" t="-13542" r="-5085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94BB715-4B4D-46D6-BA93-41048904DF82}"/>
                  </a:ext>
                </a:extLst>
              </p:cNvPr>
              <p:cNvSpPr txBox="1"/>
              <p:nvPr/>
            </p:nvSpPr>
            <p:spPr>
              <a:xfrm>
                <a:off x="6500044" y="4361325"/>
                <a:ext cx="253787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d)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3 = 15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94BB715-4B4D-46D6-BA93-41048904DF8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4361325"/>
                <a:ext cx="2537874" cy="584775"/>
              </a:xfrm>
              <a:prstGeom prst="rect">
                <a:avLst/>
              </a:prstGeom>
              <a:blipFill>
                <a:blip r:embed="rId7"/>
                <a:stretch>
                  <a:fillRect l="-5995" t="-13542" r="-5036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>
            <a:extLst>
              <a:ext uri="{FF2B5EF4-FFF2-40B4-BE49-F238E27FC236}">
                <a16:creationId xmlns:a16="http://schemas.microsoft.com/office/drawing/2014/main" id="{3B502423-420A-49B6-B705-6A67848B42A9}"/>
              </a:ext>
            </a:extLst>
          </p:cNvPr>
          <p:cNvSpPr txBox="1"/>
          <p:nvPr/>
        </p:nvSpPr>
        <p:spPr>
          <a:xfrm>
            <a:off x="1799383" y="482299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40 : 5 = 8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40 : 8 = 5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5E16E20-7537-4D61-8EA0-7350504CC382}"/>
              </a:ext>
            </a:extLst>
          </p:cNvPr>
          <p:cNvSpPr txBox="1"/>
          <p:nvPr/>
        </p:nvSpPr>
        <p:spPr>
          <a:xfrm>
            <a:off x="6738089" y="482299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15 : 5 = 3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15 : 3 = 5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4A0D470-3C07-41C6-B51E-FD8FF7D91954}"/>
              </a:ext>
            </a:extLst>
          </p:cNvPr>
          <p:cNvSpPr txBox="1"/>
          <p:nvPr/>
        </p:nvSpPr>
        <p:spPr>
          <a:xfrm>
            <a:off x="6738089" y="268475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14 : 2 = 7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14 : 7 = 2</a:t>
            </a:r>
          </a:p>
        </p:txBody>
      </p:sp>
    </p:spTree>
    <p:extLst>
      <p:ext uri="{BB962C8B-B14F-4D97-AF65-F5344CB8AC3E}">
        <p14:creationId xmlns:p14="http://schemas.microsoft.com/office/powerpoint/2010/main" val="2647090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9" grpId="0"/>
      <p:bldP spid="10" grpId="0"/>
      <p:bldP spid="11" grpId="0"/>
      <p:bldP spid="12" grpId="0" build="p"/>
      <p:bldP spid="13" grpId="0" build="p"/>
      <p:bldP spid="15" grpId="0" build="p"/>
    </p:bldLst>
  </p:timing>
</p:sld>
</file>

<file path=ppt/theme/theme1.xml><?xml version="1.0" encoding="utf-8"?>
<a:theme xmlns:a="http://schemas.openxmlformats.org/drawingml/2006/main" name="自定义设计方案">
  <a:themeElements>
    <a:clrScheme name="自定义 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33F50"/>
      </a:accent1>
      <a:accent2>
        <a:srgbClr val="CA8F45"/>
      </a:accent2>
      <a:accent3>
        <a:srgbClr val="333F50"/>
      </a:accent3>
      <a:accent4>
        <a:srgbClr val="CA8F45"/>
      </a:accent4>
      <a:accent5>
        <a:srgbClr val="333F50"/>
      </a:accent5>
      <a:accent6>
        <a:srgbClr val="CA8F45"/>
      </a:accent6>
      <a:hlink>
        <a:srgbClr val="333F50"/>
      </a:hlink>
      <a:folHlink>
        <a:srgbClr val="CA8F45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主题">
  <a:themeElements>
    <a:clrScheme name="自定义 13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EA2D00"/>
      </a:accent1>
      <a:accent2>
        <a:srgbClr val="FB8605"/>
      </a:accent2>
      <a:accent3>
        <a:srgbClr val="EA2D00"/>
      </a:accent3>
      <a:accent4>
        <a:srgbClr val="FB8605"/>
      </a:accent4>
      <a:accent5>
        <a:srgbClr val="EA2D00"/>
      </a:accent5>
      <a:accent6>
        <a:srgbClr val="FB8605"/>
      </a:accent6>
      <a:hlink>
        <a:srgbClr val="EA2D00"/>
      </a:hlink>
      <a:folHlink>
        <a:srgbClr val="FB8605"/>
      </a:folHlink>
    </a:clrScheme>
    <a:fontScheme name="自定义 1">
      <a:majorFont>
        <a:latin typeface="Calibri Light"/>
        <a:ea typeface="字魂143号-正酷超级黑"/>
        <a:cs typeface=""/>
      </a:majorFont>
      <a:minorFont>
        <a:latin typeface="Calibri"/>
        <a:ea typeface="字魂143号-正酷超级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55</TotalTime>
  <Words>422</Words>
  <Application>Microsoft Office PowerPoint</Application>
  <PresentationFormat>Widescreen</PresentationFormat>
  <Paragraphs>46</Paragraphs>
  <Slides>7</Slides>
  <Notes>3</Notes>
  <HiddenSlides>0</HiddenSlides>
  <MMClips>2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7</vt:i4>
      </vt:variant>
    </vt:vector>
  </HeadingPairs>
  <TitlesOfParts>
    <vt:vector size="30" baseType="lpstr">
      <vt:lpstr>微软雅黑</vt:lpstr>
      <vt:lpstr>宋体</vt:lpstr>
      <vt:lpstr>Arial</vt:lpstr>
      <vt:lpstr>Arial-Rounded</vt:lpstr>
      <vt:lpstr>Balsamiq Sans</vt:lpstr>
      <vt:lpstr>Calibri</vt:lpstr>
      <vt:lpstr>Calibri Light</vt:lpstr>
      <vt:lpstr>Cambria Math</vt:lpstr>
      <vt:lpstr>等线</vt:lpstr>
      <vt:lpstr>Nunito</vt:lpstr>
      <vt:lpstr>黑体</vt:lpstr>
      <vt:lpstr>SVN-Bear</vt:lpstr>
      <vt:lpstr>SVN-Newton</vt:lpstr>
      <vt:lpstr>Times New Roman</vt:lpstr>
      <vt:lpstr>UTM Arruba KT</vt:lpstr>
      <vt:lpstr>Wingdings</vt:lpstr>
      <vt:lpstr>字魂100号-方方先锋体</vt:lpstr>
      <vt:lpstr>字魂143号-正酷超级黑</vt:lpstr>
      <vt:lpstr>自定义设计方案</vt:lpstr>
      <vt:lpstr>第一PPT，www.1ppt.com</vt:lpstr>
      <vt:lpstr>The Jungle Agency by Slidesgo</vt:lpstr>
      <vt:lpstr>Office 主题​​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Admin</cp:lastModifiedBy>
  <cp:revision>36</cp:revision>
  <dcterms:created xsi:type="dcterms:W3CDTF">2021-07-09T06:30:31Z</dcterms:created>
  <dcterms:modified xsi:type="dcterms:W3CDTF">2026-01-27T07:44:40Z</dcterms:modified>
</cp:coreProperties>
</file>