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8"/>
  </p:notesMasterIdLst>
  <p:sldIdLst>
    <p:sldId id="258" r:id="rId3"/>
    <p:sldId id="259" r:id="rId4"/>
    <p:sldId id="257" r:id="rId5"/>
    <p:sldId id="260" r:id="rId6"/>
    <p:sldId id="294" r:id="rId7"/>
    <p:sldId id="295" r:id="rId8"/>
    <p:sldId id="296" r:id="rId9"/>
    <p:sldId id="297" r:id="rId10"/>
    <p:sldId id="298" r:id="rId11"/>
    <p:sldId id="263" r:id="rId12"/>
    <p:sldId id="262" r:id="rId13"/>
    <p:sldId id="289" r:id="rId14"/>
    <p:sldId id="290" r:id="rId15"/>
    <p:sldId id="291" r:id="rId16"/>
    <p:sldId id="29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8177B-7393-489E-8BE2-0D7161AEB49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7EE3-1BF3-453F-AE6E-70EB3A8C0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doremon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77EE3-1BF3-453F-AE6E-70EB3A8C0E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4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127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A362-8326-4D5D-A284-08F579E9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A5C9A-0485-4D70-ACFA-05A35B9A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C5F1B-659D-4209-A92F-B07639C8E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6424D-56F7-489D-9C7D-791447FD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854A9-5A53-4EBE-89FE-2BC424BF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F7F3-B82C-4660-9288-C5FA666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056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B477-ED56-4C11-AC2B-9D1ABD7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F9EF1-D38B-456E-A5DD-F662CD4F0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D382B-52D6-43DF-8D3F-12C3D9BF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E912-FD2F-4292-882F-A15626D1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BE62C-B615-4F1D-991C-66BF5AE9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5E678-E5AD-4EEC-84F9-5F44982A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8858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0A4D-6CB7-4D3E-8D03-79C3EA8A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16B33-B111-42A3-98D5-D4147AAA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5DFBA-2E34-421B-B87E-F73CC509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A0DAD-18BE-4737-90FF-C3FCB035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BC4-CEE0-4F55-9757-19430DE0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853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F8B35-3A29-4218-90AE-54EB522AF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1CE9B-7B05-4B1C-9F18-1FE903B7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6836D-08B1-4BC3-8E41-704E7837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60259-81F9-4DFB-AF0D-97BE1AB7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4BE1-EFD3-46EE-8C2E-3AD01A3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781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42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8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9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8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34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8463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05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9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97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62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9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5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5DE6-542E-4B15-A693-49DFA13D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9850-387A-41AC-9286-F1134826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B4A9A-87F7-4100-9837-A3183BAD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7A6B-D49B-4621-9C8B-0B8C41C1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E5FC-8C33-4540-B7EC-6F73157E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941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115D-4292-4912-8ADF-45A2DD50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2A3F-6445-4577-AB33-A3DFFF5F5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0374C-24AD-4369-84AB-7856BD743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38C17-303B-4F7B-986B-880DB83D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CE258-D39B-4A50-A77B-F8E9C1BE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94681-4896-475F-BC09-75012A2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56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096-75A2-4AD3-ADD4-A75B70CE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7678A-5953-4C98-B39D-CE37F5BF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4FC4-CCFB-4316-AD13-A333AA03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10705-B289-457E-9590-D4C679BD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4A98D-E0ED-405D-93EB-272B4A23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47BE6-F6EE-40AE-9801-D8500E0C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25C54-318E-4DE8-B521-9DB02E86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CB482-2312-4F93-A16F-2984E17B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4165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3C6A-64D4-427B-AA8A-894338FB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04726-F395-4B60-BEED-ADFEA28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E6E3A-8926-4D42-A51A-844F0F7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9BD2B-E792-461C-B330-5C872D52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5505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5692E-CCBD-48B8-84C6-AB84D60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B6CDC-2BB8-4944-8A49-A8BAF12C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0A66D-1083-4668-82BF-1F6376D8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567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80D51-6351-428C-A714-83D261CA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14BB-5A27-4994-9032-39A05995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5794-BDF5-4FDA-B800-F05FC941A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8416-AE91-4D78-AA0C-FBBFC273F27A}" type="datetimeFigureOut">
              <a:rPr lang="vi-VN" smtClean="0"/>
              <a:t>27/01/2026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BBD3B-C54D-43D0-939A-6350C9161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ECBAA-749E-40F3-94A5-0EDC9B2D0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05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8.wdp"/><Relationship Id="rId7" Type="http://schemas.microsoft.com/office/2007/relationships/hdphoto" Target="../media/hdphoto1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microsoft.com/office/2007/relationships/hdphoto" Target="../media/hdphoto20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microsoft.com/office/2007/relationships/hdphoto" Target="../media/hdphoto11.wdp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6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1.wdp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openxmlformats.org/officeDocument/2006/relationships/image" Target="../media/image19.gi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1.wdp"/><Relationship Id="rId7" Type="http://schemas.openxmlformats.org/officeDocument/2006/relationships/image" Target="../media/image24.png"/><Relationship Id="rId12" Type="http://schemas.microsoft.com/office/2007/relationships/hdphoto" Target="../media/hdphoto1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png"/><Relationship Id="rId5" Type="http://schemas.openxmlformats.org/officeDocument/2006/relationships/slide" Target="slide8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2.png"/><Relationship Id="rId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A35808-42E7-4D0D-8DF1-8BCC3A99C82E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C31A8A0-D7DA-41F5-8D25-4ECD41E3C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1076">
            <a:off x="4484613" y="4160271"/>
            <a:ext cx="2792612" cy="27926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CFA14F-06E4-456F-B9DC-898605B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308">
            <a:off x="1138727" y="1263762"/>
            <a:ext cx="928629" cy="8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39A889-5C7A-45AF-890E-6F560699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351">
            <a:off x="8590677" y="4873316"/>
            <a:ext cx="1366524" cy="136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B31366-9560-4393-AF33-0FDE3E8A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500" l="9000" r="90000">
                        <a14:foregroundMark x1="9000" y1="53000" x2="10500" y2="59500"/>
                        <a14:foregroundMark x1="74000" y1="90500" x2="74000" y2="90500"/>
                        <a14:foregroundMark x1="57500" y1="13000" x2="63000" y2="15500"/>
                        <a14:foregroundMark x1="37500" y1="19000" x2="37500" y2="19000"/>
                        <a14:foregroundMark x1="38000" y1="18000" x2="38000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341">
            <a:off x="10630196" y="3687927"/>
            <a:ext cx="791316" cy="7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BB17AE-5E22-4F7E-8F0C-7409439F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2243">
            <a:off x="514938" y="3721749"/>
            <a:ext cx="1300173" cy="13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F67159D-0A16-4D83-9B96-4EBBA382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000" r="90500">
                        <a14:foregroundMark x1="9000" y1="60000" x2="10500" y2="66500"/>
                        <a14:foregroundMark x1="90500" y1="42500" x2="90500" y2="42500"/>
                        <a14:backgroundMark x1="25000" y1="88500" x2="39500" y2="85000"/>
                        <a14:backgroundMark x1="39500" y1="79000" x2="45000" y2="73500"/>
                        <a14:backgroundMark x1="26000" y1="82500" x2="30000" y2="82500"/>
                        <a14:backgroundMark x1="29500" y1="80000" x2="37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65" y="5443043"/>
            <a:ext cx="957363" cy="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C05760-FB93-4B15-9FEF-AEAF2859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000" r="92000">
                        <a14:foregroundMark x1="92000" y1="39500" x2="91000" y2="48000"/>
                        <a14:foregroundMark x1="9000" y1="62000" x2="900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841">
            <a:off x="9183126" y="3023519"/>
            <a:ext cx="924238" cy="9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FDD060A-6C43-4215-9125-24B99445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382" y="2463053"/>
            <a:ext cx="904551" cy="9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C05EE5B-2489-4707-8E51-11F1ED377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2" r="23225"/>
          <a:stretch/>
        </p:blipFill>
        <p:spPr bwMode="auto">
          <a:xfrm rot="6441967">
            <a:off x="9978505" y="987756"/>
            <a:ext cx="113792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2A01CDC-4949-4C91-AA5D-048DAD31E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67000" y1="80500" x2="71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34" y="4283043"/>
            <a:ext cx="810998" cy="810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EDC38-3D53-9A65-EDD8-A4E3FF0B333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56654" y="1472632"/>
            <a:ext cx="8437595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0235-4609-8996-BE91-F18CF85A73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48305" y="2243895"/>
            <a:ext cx="638306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1890445" y="5138662"/>
            <a:ext cx="3453732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25004" y="671066"/>
            <a:ext cx="10759440" cy="1498143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 là cây ăn quả hay cây lương thực?</a:t>
            </a:r>
          </a:p>
        </p:txBody>
      </p:sp>
      <p:pic>
        <p:nvPicPr>
          <p:cNvPr id="3" name="Picture 2" descr="A field of wheat&#10;&#10;Description automatically generated with medium confidence">
            <a:extLst>
              <a:ext uri="{FF2B5EF4-FFF2-40B4-BE49-F238E27FC236}">
                <a16:creationId xmlns:a16="http://schemas.microsoft.com/office/drawing/2014/main" id="{CF1D64BD-7811-429D-8EE7-6759C7A67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03" y="3248833"/>
            <a:ext cx="6416297" cy="36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21834" y="6004560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223032" y="42743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4" y="210787"/>
            <a:ext cx="2022944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7107471" y="384144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260" y="4407458"/>
            <a:ext cx="2031740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40" y="8799"/>
            <a:ext cx="1087106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86" y="10803"/>
            <a:ext cx="1087106" cy="89785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6DD15A-74F9-48B7-94C5-19FB1BF17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6" y="3535035"/>
            <a:ext cx="2886852" cy="3028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B9C5BA-1B96-4080-890A-F65782B37D00}"/>
              </a:ext>
            </a:extLst>
          </p:cNvPr>
          <p:cNvSpPr/>
          <p:nvPr/>
        </p:nvSpPr>
        <p:spPr>
          <a:xfrm>
            <a:off x="5669016" y="2732575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1171254" y="1802112"/>
            <a:ext cx="11064414" cy="1632030"/>
          </a:xfrm>
          <a:custGeom>
            <a:avLst/>
            <a:gdLst>
              <a:gd name="csX0" fmla="*/ 0 w 11064414"/>
              <a:gd name="csY0" fmla="*/ 190980 h 1632030"/>
              <a:gd name="csX1" fmla="*/ 190980 w 11064414"/>
              <a:gd name="csY1" fmla="*/ 0 h 1632030"/>
              <a:gd name="csX2" fmla="*/ 10873434 w 11064414"/>
              <a:gd name="csY2" fmla="*/ 0 h 1632030"/>
              <a:gd name="csX3" fmla="*/ 11064414 w 11064414"/>
              <a:gd name="csY3" fmla="*/ 190980 h 1632030"/>
              <a:gd name="csX4" fmla="*/ 11064414 w 11064414"/>
              <a:gd name="csY4" fmla="*/ 1441050 h 1632030"/>
              <a:gd name="csX5" fmla="*/ 10873434 w 11064414"/>
              <a:gd name="csY5" fmla="*/ 1632030 h 1632030"/>
              <a:gd name="csX6" fmla="*/ 190980 w 11064414"/>
              <a:gd name="csY6" fmla="*/ 1632030 h 1632030"/>
              <a:gd name="csX7" fmla="*/ 0 w 11064414"/>
              <a:gd name="csY7" fmla="*/ 1441050 h 1632030"/>
              <a:gd name="csX8" fmla="*/ 0 w 11064414"/>
              <a:gd name="csY8" fmla="*/ 190980 h 16320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6441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864658" y="90021"/>
                  <a:pt x="9418187" y="-2035"/>
                  <a:pt x="10873434" y="0"/>
                </a:cubicBezTo>
                <a:cubicBezTo>
                  <a:pt x="10982500" y="1185"/>
                  <a:pt x="11063678" y="71075"/>
                  <a:pt x="11064414" y="190980"/>
                </a:cubicBezTo>
                <a:cubicBezTo>
                  <a:pt x="11161731" y="317426"/>
                  <a:pt x="11043918" y="858449"/>
                  <a:pt x="11064414" y="1441050"/>
                </a:cubicBezTo>
                <a:cubicBezTo>
                  <a:pt x="11064143" y="1542441"/>
                  <a:pt x="10994785" y="1642181"/>
                  <a:pt x="10873434" y="1632030"/>
                </a:cubicBezTo>
                <a:cubicBezTo>
                  <a:pt x="8059124" y="1607661"/>
                  <a:pt x="4637627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1106441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3142816" y="-82900"/>
                  <a:pt x="8810672" y="-18328"/>
                  <a:pt x="10873434" y="0"/>
                </a:cubicBezTo>
                <a:cubicBezTo>
                  <a:pt x="10994046" y="4799"/>
                  <a:pt x="11054432" y="94745"/>
                  <a:pt x="11064414" y="190980"/>
                </a:cubicBezTo>
                <a:cubicBezTo>
                  <a:pt x="11010605" y="531389"/>
                  <a:pt x="11118299" y="928650"/>
                  <a:pt x="11064414" y="1441050"/>
                </a:cubicBezTo>
                <a:cubicBezTo>
                  <a:pt x="11049352" y="1552162"/>
                  <a:pt x="10985458" y="1645750"/>
                  <a:pt x="10873434" y="1632030"/>
                </a:cubicBezTo>
                <a:cubicBezTo>
                  <a:pt x="7071486" y="1528837"/>
                  <a:pt x="2125490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1171254" y="2120785"/>
            <a:ext cx="11064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2.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Tìm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từ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ngữ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chỉ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hoạt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động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chăm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sóc</a:t>
            </a:r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cây</a:t>
            </a:r>
            <a:endParaRPr kumimoji="0" lang="vi-VN" sz="48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2137025" y="93152"/>
            <a:ext cx="8332342" cy="769726"/>
            <a:chOff x="4795735" y="5018846"/>
            <a:chExt cx="1408892" cy="103585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88429" y="5115185"/>
              <a:ext cx="1209605" cy="8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cây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183E639-0805-40EE-8F14-C8B7C1665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77" y="1447939"/>
            <a:ext cx="5495925" cy="38342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91CA89F7-9CC6-4279-B136-FE822AA86379}"/>
              </a:ext>
            </a:extLst>
          </p:cNvPr>
          <p:cNvSpPr/>
          <p:nvPr/>
        </p:nvSpPr>
        <p:spPr>
          <a:xfrm>
            <a:off x="1819922" y="5706677"/>
            <a:ext cx="2521258" cy="83450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3849F4E-5665-4B42-AED0-03BFDED1F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148" y="1503748"/>
            <a:ext cx="6124575" cy="377846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4FAD2F91-E9CA-46A9-8DD3-3FE3A0A5D99C}"/>
              </a:ext>
            </a:extLst>
          </p:cNvPr>
          <p:cNvSpPr/>
          <p:nvPr/>
        </p:nvSpPr>
        <p:spPr>
          <a:xfrm>
            <a:off x="8172310" y="5597881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Bón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57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2137025" y="93152"/>
            <a:ext cx="8332342" cy="769726"/>
            <a:chOff x="4795735" y="5018846"/>
            <a:chExt cx="1408892" cy="103585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91903" y="5115185"/>
              <a:ext cx="1209605" cy="8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cây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BADFB8A-1BA5-42B5-A586-55E0F0B3FB80}"/>
              </a:ext>
            </a:extLst>
          </p:cNvPr>
          <p:cNvSpPr/>
          <p:nvPr/>
        </p:nvSpPr>
        <p:spPr>
          <a:xfrm>
            <a:off x="2015231" y="5548542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tỉa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731ECF-0EB0-41E2-86A2-310A1BAA0BF8}"/>
              </a:ext>
            </a:extLst>
          </p:cNvPr>
          <p:cNvSpPr/>
          <p:nvPr/>
        </p:nvSpPr>
        <p:spPr>
          <a:xfrm>
            <a:off x="8172310" y="5548542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89C6A-1488-4D2D-AF0F-D0C73CAFF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77" y="1379013"/>
            <a:ext cx="5880821" cy="3832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DE0F3C-D85F-4FB3-9678-B175298D5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976" y="1379013"/>
            <a:ext cx="5838825" cy="383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2137025" y="93152"/>
            <a:ext cx="8332342" cy="769726"/>
            <a:chOff x="4795735" y="5018846"/>
            <a:chExt cx="1408892" cy="103585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95378" y="5047419"/>
              <a:ext cx="1209605" cy="8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chăm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sóc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cây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4442696-DF49-4204-B003-FB95CD746FCA}"/>
              </a:ext>
            </a:extLst>
          </p:cNvPr>
          <p:cNvSpPr/>
          <p:nvPr/>
        </p:nvSpPr>
        <p:spPr>
          <a:xfrm>
            <a:off x="1961966" y="5569721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2138F6-B338-45CF-A7B1-25DE45EA4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54" y="1090566"/>
            <a:ext cx="5144611" cy="4286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0460FC-53AA-440D-AADB-90CCEF4A5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40" y="1254726"/>
            <a:ext cx="5996705" cy="39978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96F39AB-D5F0-421F-A6C3-980F12A47A90}"/>
              </a:ext>
            </a:extLst>
          </p:cNvPr>
          <p:cNvSpPr/>
          <p:nvPr/>
        </p:nvSpPr>
        <p:spPr>
          <a:xfrm>
            <a:off x="7708776" y="5569720"/>
            <a:ext cx="2521258" cy="8345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Nhổ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cỏ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21834" y="0"/>
            <a:ext cx="12213834" cy="687370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75B1C8-0311-4349-B758-AB2301952C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E3B701-FF89-4838-B1B5-3F1D87EF66DD}"/>
                  </a:ext>
                </a:extLst>
              </p:cNvPr>
              <p:cNvGrpSpPr/>
              <p:nvPr/>
            </p:nvGrpSpPr>
            <p:grpSpPr>
              <a:xfrm>
                <a:off x="322729" y="240362"/>
                <a:ext cx="11546541" cy="6377275"/>
                <a:chOff x="322729" y="240362"/>
                <a:chExt cx="11546541" cy="637727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0B84B176-0CDE-4091-ABE2-BD48CBF68F68}"/>
                    </a:ext>
                  </a:extLst>
                </p:cNvPr>
                <p:cNvSpPr/>
                <p:nvPr/>
              </p:nvSpPr>
              <p:spPr>
                <a:xfrm>
                  <a:off x="322729" y="240362"/>
                  <a:ext cx="11546541" cy="6377275"/>
                </a:xfrm>
                <a:prstGeom prst="roundRect">
                  <a:avLst>
                    <a:gd name="adj" fmla="val 2884"/>
                  </a:avLst>
                </a:prstGeom>
                <a:solidFill>
                  <a:srgbClr val="FFE06B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E06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1B140B01-8FA0-41CB-BD55-000BD6C8F8A2}"/>
                    </a:ext>
                  </a:extLst>
                </p:cNvPr>
                <p:cNvSpPr/>
                <p:nvPr/>
              </p:nvSpPr>
              <p:spPr>
                <a:xfrm>
                  <a:off x="472599" y="1130091"/>
                  <a:ext cx="11268636" cy="5251094"/>
                </a:xfrm>
                <a:prstGeom prst="roundRect">
                  <a:avLst>
                    <a:gd name="adj" fmla="val 4188"/>
                  </a:avLst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8352417-0B17-49B1-89CC-C8D39DEBD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224" b="95066" l="913" r="99368">
                            <a14:foregroundMark x1="5688" y1="39145" x2="9199" y2="53289"/>
                            <a14:foregroundMark x1="9199" y1="53289" x2="9199" y2="53289"/>
                            <a14:foregroundMark x1="19171" y1="50000" x2="46067" y2="54605"/>
                            <a14:foregroundMark x1="67697" y1="52632" x2="71419" y2="49671"/>
                            <a14:foregroundMark x1="16784" y1="17763" x2="16784" y2="17763"/>
                            <a14:foregroundMark x1="17978" y1="15132" x2="32514" y2="15132"/>
                            <a14:foregroundMark x1="31039" y1="15132" x2="38413" y2="15132"/>
                            <a14:foregroundMark x1="38413" y1="15132" x2="40520" y2="14803"/>
                            <a14:foregroundMark x1="33989" y1="10526" x2="38834" y2="11184"/>
                            <a14:foregroundMark x1="35955" y1="11184" x2="41222" y2="12171"/>
                            <a14:foregroundMark x1="41222" y1="12171" x2="41362" y2="12500"/>
                            <a14:foregroundMark x1="40871" y1="14474" x2="49298" y2="14474"/>
                            <a14:foregroundMark x1="46067" y1="15132" x2="53933" y2="17434"/>
                            <a14:foregroundMark x1="49438" y1="17434" x2="60463" y2="18092"/>
                            <a14:foregroundMark x1="74579" y1="31579" x2="79354" y2="34539"/>
                            <a14:foregroundMark x1="82865" y1="39803" x2="86236" y2="42105"/>
                            <a14:foregroundMark x1="89045" y1="43421" x2="92065" y2="55263"/>
                            <a14:foregroundMark x1="92065" y1="55263" x2="92135" y2="55921"/>
                            <a14:foregroundMark x1="92416" y1="42763" x2="92065" y2="56579"/>
                            <a14:foregroundMark x1="87500" y1="33553" x2="88483" y2="55592"/>
                            <a14:foregroundMark x1="87149" y1="39145" x2="87430" y2="40789"/>
                            <a14:foregroundMark x1="84270" y1="25000" x2="87079" y2="25000"/>
                            <a14:foregroundMark x1="79846" y1="25000" x2="83146" y2="26316"/>
                            <a14:foregroundMark x1="72683" y1="23355" x2="76756" y2="23355"/>
                            <a14:foregroundMark x1="72331" y1="22039" x2="76334" y2="20724"/>
                            <a14:foregroundMark x1="74930" y1="19737" x2="76194" y2="18750"/>
                            <a14:foregroundMark x1="71489" y1="17434" x2="71489" y2="17434"/>
                            <a14:foregroundMark x1="68820" y1="14803" x2="68820" y2="14803"/>
                            <a14:foregroundMark x1="67767" y1="13158" x2="65169" y2="13158"/>
                            <a14:foregroundMark x1="61938" y1="11513" x2="62289" y2="11184"/>
                            <a14:foregroundMark x1="62570" y1="8224" x2="62570" y2="8224"/>
                            <a14:foregroundMark x1="80618" y1="13487" x2="80618" y2="13487"/>
                            <a14:foregroundMark x1="87289" y1="14145" x2="87289" y2="14145"/>
                            <a14:foregroundMark x1="91081" y1="13487" x2="91081" y2="13487"/>
                            <a14:foregroundMark x1="90730" y1="17105" x2="94803" y2="26974"/>
                            <a14:foregroundMark x1="94803" y1="26974" x2="95506" y2="30263"/>
                            <a14:foregroundMark x1="94803" y1="28289" x2="96138" y2="49671"/>
                            <a14:foregroundMark x1="96138" y1="49671" x2="96138" y2="50000"/>
                            <a14:foregroundMark x1="97261" y1="42763" x2="97402" y2="50000"/>
                            <a14:foregroundMark x1="97472" y1="36513" x2="98104" y2="50329"/>
                            <a14:foregroundMark x1="97963" y1="39803" x2="98596" y2="53618"/>
                            <a14:foregroundMark x1="98315" y1="34868" x2="98315" y2="34868"/>
                            <a14:foregroundMark x1="98947" y1="49671" x2="98947" y2="51645"/>
                            <a14:foregroundMark x1="98806" y1="62500" x2="97753" y2="78947"/>
                            <a14:foregroundMark x1="97612" y1="73355" x2="94944" y2="89803"/>
                            <a14:foregroundMark x1="94944" y1="89803" x2="94944" y2="89803"/>
                            <a14:foregroundMark x1="93399" y1="93421" x2="96067" y2="91776"/>
                            <a14:foregroundMark x1="98315" y1="79276" x2="98315" y2="79276"/>
                            <a14:foregroundMark x1="98806" y1="72697" x2="98806" y2="77632"/>
                            <a14:foregroundMark x1="99228" y1="61842" x2="99368" y2="73026"/>
                            <a14:foregroundMark x1="99017" y1="58882" x2="99438" y2="67105"/>
                            <a14:foregroundMark x1="99017" y1="55592" x2="98315" y2="74671"/>
                            <a14:foregroundMark x1="98315" y1="74671" x2="98244" y2="75658"/>
                            <a14:foregroundMark x1="97472" y1="88816" x2="98596" y2="84211"/>
                            <a14:foregroundMark x1="99017" y1="78947" x2="95506" y2="88487"/>
                            <a14:foregroundMark x1="95506" y1="88487" x2="87430" y2="82566"/>
                            <a14:foregroundMark x1="83778" y1="83882" x2="88062" y2="86513"/>
                            <a14:foregroundMark x1="76545" y1="78289" x2="80618" y2="78289"/>
                            <a14:foregroundMark x1="80618" y1="78289" x2="81531" y2="76645"/>
                            <a14:foregroundMark x1="65449" y1="69737" x2="71910" y2="72697"/>
                            <a14:foregroundMark x1="60885" y1="77632" x2="66433" y2="82895"/>
                            <a14:foregroundMark x1="58919" y1="82895" x2="65379" y2="86513"/>
                            <a14:foregroundMark x1="58216" y1="84868" x2="64747" y2="84868"/>
                            <a14:foregroundMark x1="67837" y1="83553" x2="72612" y2="84868"/>
                            <a14:foregroundMark x1="68820" y1="87500" x2="76334" y2="90461"/>
                            <a14:foregroundMark x1="79565" y1="86842" x2="83427" y2="86842"/>
                            <a14:foregroundMark x1="80197" y1="92763" x2="82303" y2="92763"/>
                            <a14:foregroundMark x1="83146" y1="91118" x2="86868" y2="91118"/>
                            <a14:foregroundMark x1="87430" y1="92763" x2="87711" y2="93421"/>
                            <a14:foregroundMark x1="70506" y1="92763" x2="74368" y2="93421"/>
                            <a14:foregroundMark x1="68399" y1="90132" x2="70014" y2="90132"/>
                            <a14:foregroundMark x1="62289" y1="90132" x2="63904" y2="90132"/>
                            <a14:foregroundMark x1="55548" y1="85197" x2="58989" y2="85526"/>
                            <a14:foregroundMark x1="54705" y1="87171" x2="55267" y2="85855"/>
                            <a14:foregroundMark x1="51194" y1="87171" x2="55056" y2="89474"/>
                            <a14:foregroundMark x1="49649" y1="90132" x2="52388" y2="90132"/>
                            <a14:foregroundMark x1="50702" y1="91447" x2="51545" y2="91776"/>
                            <a14:foregroundMark x1="49228" y1="88158" x2="50632" y2="88158"/>
                            <a14:foregroundMark x1="47472" y1="84211" x2="49649" y2="85197"/>
                            <a14:foregroundMark x1="43188" y1="83553" x2="45787" y2="85855"/>
                            <a14:foregroundMark x1="41503" y1="90132" x2="44031" y2="90132"/>
                            <a14:foregroundMark x1="40660" y1="90132" x2="43048" y2="90132"/>
                            <a14:foregroundMark x1="41573" y1="90461" x2="42486" y2="93092"/>
                            <a14:foregroundMark x1="40801" y1="93092" x2="42978" y2="93092"/>
                            <a14:foregroundMark x1="38062" y1="91118" x2="41784" y2="91447"/>
                            <a14:foregroundMark x1="44312" y1="91447" x2="46980" y2="91447"/>
                            <a14:foregroundMark x1="48385" y1="90132" x2="49438" y2="90132"/>
                            <a14:foregroundMark x1="35534" y1="85855" x2="40098" y2="87171"/>
                            <a14:foregroundMark x1="33567" y1="87171" x2="37079" y2="89474"/>
                            <a14:foregroundMark x1="32584" y1="87500" x2="36447" y2="88158"/>
                            <a14:foregroundMark x1="30899" y1="88158" x2="32865" y2="88158"/>
                            <a14:foregroundMark x1="28371" y1="87500" x2="30337" y2="89803"/>
                            <a14:foregroundMark x1="27528" y1="84211" x2="28862" y2="84211"/>
                            <a14:foregroundMark x1="27317" y1="80921" x2="28160" y2="80592"/>
                            <a14:foregroundMark x1="24017" y1="80263" x2="25211" y2="80263"/>
                            <a14:foregroundMark x1="21980" y1="80263" x2="24789" y2="82895"/>
                            <a14:foregroundMark x1="21067" y1="85526" x2="23596" y2="86842"/>
                            <a14:foregroundMark x1="21419" y1="91118" x2="23806" y2="92105"/>
                            <a14:foregroundMark x1="23455" y1="94079" x2="24719" y2="93421"/>
                            <a14:foregroundMark x1="27037" y1="88487" x2="28371" y2="89803"/>
                            <a14:foregroundMark x1="6180" y1="34539" x2="7022" y2="55921"/>
                            <a14:foregroundMark x1="7022" y1="55921" x2="7022" y2="55921"/>
                            <a14:foregroundMark x1="2949" y1="25658" x2="2949" y2="51974"/>
                            <a14:foregroundMark x1="2949" y1="51974" x2="3160" y2="54605"/>
                            <a14:foregroundMark x1="1685" y1="45066" x2="2388" y2="60855"/>
                            <a14:foregroundMark x1="2037" y1="45724" x2="2177" y2="58224"/>
                            <a14:foregroundMark x1="1334" y1="39474" x2="1896" y2="53618"/>
                            <a14:foregroundMark x1="1896" y1="41776" x2="2669" y2="32566"/>
                            <a14:foregroundMark x1="1896" y1="28289" x2="2528" y2="21053"/>
                            <a14:foregroundMark x1="1053" y1="24342" x2="1756" y2="15789"/>
                            <a14:foregroundMark x1="1264" y1="22039" x2="3511" y2="18092"/>
                            <a14:foregroundMark x1="4284" y1="14145" x2="5688" y2="14145"/>
                            <a14:foregroundMark x1="1264" y1="52961" x2="2388" y2="72039"/>
                            <a14:foregroundMark x1="2247" y1="72039" x2="2949" y2="83882"/>
                            <a14:foregroundMark x1="3862" y1="87171" x2="6250" y2="89474"/>
                            <a14:foregroundMark x1="7935" y1="88158" x2="9551" y2="87171"/>
                            <a14:foregroundMark x1="10253" y1="86513" x2="11447" y2="86842"/>
                            <a14:foregroundMark x1="11868" y1="86513" x2="13132" y2="86513"/>
                            <a14:foregroundMark x1="13904" y1="85526" x2="14677" y2="82566"/>
                            <a14:foregroundMark x1="10604" y1="92105" x2="10604" y2="92105"/>
                            <a14:foregroundMark x1="9902" y1="94079" x2="8989" y2="94408"/>
                            <a14:foregroundMark x1="7514" y1="95066" x2="6882" y2="9506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599" y="512432"/>
                <a:ext cx="2022944" cy="431865"/>
              </a:xfrm>
              <a:prstGeom prst="rect">
                <a:avLst/>
              </a:prstGeom>
            </p:spPr>
          </p:pic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sp>
        <p:nvSpPr>
          <p:cNvPr id="15" name="AutoShape 14">
            <a:extLst>
              <a:ext uri="{FF2B5EF4-FFF2-40B4-BE49-F238E27FC236}">
                <a16:creationId xmlns:a16="http://schemas.microsoft.com/office/drawing/2014/main" id="{4C842264-DD51-419A-9DFE-9F05C433BF3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0604" y="147919"/>
            <a:ext cx="11749666" cy="856544"/>
          </a:xfrm>
          <a:prstGeom prst="homePlate">
            <a:avLst>
              <a:gd name="adj" fmla="val 137465"/>
            </a:avLst>
          </a:prstGeom>
          <a:solidFill>
            <a:srgbClr val="E9D7ED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hợp từ ngữ ở cột A với từ ngữ ở cột B để tạo câu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E229BD4-57CB-452B-8774-849B13933D53}"/>
              </a:ext>
            </a:extLst>
          </p:cNvPr>
          <p:cNvSpPr/>
          <p:nvPr/>
        </p:nvSpPr>
        <p:spPr>
          <a:xfrm>
            <a:off x="2159036" y="1468439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1FEF2F-DC08-409F-9F51-0975446D3318}"/>
              </a:ext>
            </a:extLst>
          </p:cNvPr>
          <p:cNvSpPr/>
          <p:nvPr/>
        </p:nvSpPr>
        <p:spPr>
          <a:xfrm>
            <a:off x="7897148" y="1435517"/>
            <a:ext cx="1713390" cy="64807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7E0361-F107-4998-BD47-781FC51BE4CD}"/>
              </a:ext>
            </a:extLst>
          </p:cNvPr>
          <p:cNvSpPr/>
          <p:nvPr/>
        </p:nvSpPr>
        <p:spPr>
          <a:xfrm>
            <a:off x="1019754" y="2287865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01D66A-5827-4047-8A3F-5DDEA4E6AAB5}"/>
              </a:ext>
            </a:extLst>
          </p:cNvPr>
          <p:cNvSpPr/>
          <p:nvPr/>
        </p:nvSpPr>
        <p:spPr>
          <a:xfrm>
            <a:off x="1019754" y="3690537"/>
            <a:ext cx="3991955" cy="796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0FEA8CA-2930-4292-B34A-1E3BEDE698F4}"/>
              </a:ext>
            </a:extLst>
          </p:cNvPr>
          <p:cNvSpPr/>
          <p:nvPr/>
        </p:nvSpPr>
        <p:spPr>
          <a:xfrm>
            <a:off x="1019754" y="4982884"/>
            <a:ext cx="3991955" cy="1395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DC26649-FFA5-40CE-B021-7452885ABCB1}"/>
              </a:ext>
            </a:extLst>
          </p:cNvPr>
          <p:cNvSpPr/>
          <p:nvPr/>
        </p:nvSpPr>
        <p:spPr>
          <a:xfrm>
            <a:off x="6077031" y="2287865"/>
            <a:ext cx="6017582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xanh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CC071F1-5776-4B4D-B3AE-5AEA1DB86F5E}"/>
              </a:ext>
            </a:extLst>
          </p:cNvPr>
          <p:cNvSpPr/>
          <p:nvPr/>
        </p:nvSpPr>
        <p:spPr>
          <a:xfrm>
            <a:off x="6384788" y="3690537"/>
            <a:ext cx="3991955" cy="7969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90C2F4B-E875-4292-9B99-DFC67D60E830}"/>
              </a:ext>
            </a:extLst>
          </p:cNvPr>
          <p:cNvSpPr/>
          <p:nvPr/>
        </p:nvSpPr>
        <p:spPr>
          <a:xfrm>
            <a:off x="6384788" y="5544119"/>
            <a:ext cx="3991955" cy="72223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75550-BD8D-476D-9822-B0B3584900B8}"/>
              </a:ext>
            </a:extLst>
          </p:cNvPr>
          <p:cNvCxnSpPr>
            <a:stCxn id="20" idx="3"/>
            <a:endCxn id="23" idx="1"/>
          </p:cNvCxnSpPr>
          <p:nvPr/>
        </p:nvCxnSpPr>
        <p:spPr>
          <a:xfrm>
            <a:off x="5011709" y="2686343"/>
            <a:ext cx="106532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6087A2-E114-4EC0-9FA4-5EB4CA929F1D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5011709" y="4081155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06E28B-5B2A-4E16-B4F2-DBC787A4CDD1}"/>
              </a:ext>
            </a:extLst>
          </p:cNvPr>
          <p:cNvCxnSpPr>
            <a:cxnSpLocks/>
          </p:cNvCxnSpPr>
          <p:nvPr/>
        </p:nvCxnSpPr>
        <p:spPr>
          <a:xfrm>
            <a:off x="5011709" y="5771980"/>
            <a:ext cx="1373079" cy="7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48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6 L 0.00182 3.7037E-6 C 0.0026 3.7037E-6 0.00378 0.05995 0.00378 0.10856 L 0.00378 0.2173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4213 L 0.00378 -0.25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831566" y="962643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12245965" y="6049751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A7036-D6EF-4D31-85E1-3CE967E4F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6" y="3967836"/>
            <a:ext cx="2886852" cy="3028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DB035-F30F-4098-87D8-8B6BF39D417D}"/>
              </a:ext>
            </a:extLst>
          </p:cNvPr>
          <p:cNvSpPr/>
          <p:nvPr/>
        </p:nvSpPr>
        <p:spPr>
          <a:xfrm>
            <a:off x="2722616" y="3165376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1892D-F3E1-4BC3-AF52-99A16BC80FF5}"/>
              </a:ext>
            </a:extLst>
          </p:cNvPr>
          <p:cNvSpPr/>
          <p:nvPr/>
        </p:nvSpPr>
        <p:spPr>
          <a:xfrm>
            <a:off x="1127576" y="2234913"/>
            <a:ext cx="6008720" cy="1632030"/>
          </a:xfrm>
          <a:custGeom>
            <a:avLst/>
            <a:gdLst>
              <a:gd name="csX0" fmla="*/ 0 w 6008720"/>
              <a:gd name="csY0" fmla="*/ 190980 h 1632030"/>
              <a:gd name="csX1" fmla="*/ 190980 w 6008720"/>
              <a:gd name="csY1" fmla="*/ 0 h 1632030"/>
              <a:gd name="csX2" fmla="*/ 5817740 w 6008720"/>
              <a:gd name="csY2" fmla="*/ 0 h 1632030"/>
              <a:gd name="csX3" fmla="*/ 6008720 w 6008720"/>
              <a:gd name="csY3" fmla="*/ 190980 h 1632030"/>
              <a:gd name="csX4" fmla="*/ 6008720 w 6008720"/>
              <a:gd name="csY4" fmla="*/ 1441050 h 1632030"/>
              <a:gd name="csX5" fmla="*/ 5817740 w 6008720"/>
              <a:gd name="csY5" fmla="*/ 1632030 h 1632030"/>
              <a:gd name="csX6" fmla="*/ 190980 w 6008720"/>
              <a:gd name="csY6" fmla="*/ 1632030 h 1632030"/>
              <a:gd name="csX7" fmla="*/ 0 w 6008720"/>
              <a:gd name="csY7" fmla="*/ 1441050 h 1632030"/>
              <a:gd name="csX8" fmla="*/ 0 w 6008720"/>
              <a:gd name="csY8" fmla="*/ 190980 h 16320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6008720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862900" y="90021"/>
                  <a:pt x="4883547" y="-2035"/>
                  <a:pt x="5817740" y="0"/>
                </a:cubicBezTo>
                <a:cubicBezTo>
                  <a:pt x="5926806" y="1185"/>
                  <a:pt x="6007984" y="71075"/>
                  <a:pt x="6008720" y="190980"/>
                </a:cubicBezTo>
                <a:cubicBezTo>
                  <a:pt x="6106037" y="317426"/>
                  <a:pt x="5988224" y="858449"/>
                  <a:pt x="6008720" y="1441050"/>
                </a:cubicBezTo>
                <a:cubicBezTo>
                  <a:pt x="6008449" y="1542441"/>
                  <a:pt x="5939091" y="1642181"/>
                  <a:pt x="5817740" y="1632030"/>
                </a:cubicBezTo>
                <a:cubicBezTo>
                  <a:pt x="3434515" y="1607661"/>
                  <a:pt x="2996476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6008720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2585593" y="-82900"/>
                  <a:pt x="4798442" y="-18328"/>
                  <a:pt x="5817740" y="0"/>
                </a:cubicBezTo>
                <a:cubicBezTo>
                  <a:pt x="5938352" y="4799"/>
                  <a:pt x="5998738" y="94745"/>
                  <a:pt x="6008720" y="190980"/>
                </a:cubicBezTo>
                <a:cubicBezTo>
                  <a:pt x="5954911" y="531389"/>
                  <a:pt x="6062605" y="928650"/>
                  <a:pt x="6008720" y="1441050"/>
                </a:cubicBezTo>
                <a:cubicBezTo>
                  <a:pt x="5993658" y="1552162"/>
                  <a:pt x="5929764" y="1645750"/>
                  <a:pt x="5817740" y="1632030"/>
                </a:cubicBezTo>
                <a:cubicBezTo>
                  <a:pt x="3178048" y="1528837"/>
                  <a:pt x="2209469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1116659" y="2672316"/>
            <a:ext cx="6008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28575">
                  <a:noFill/>
                </a:ln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ln w="28575">
                  <a:noFill/>
                </a:ln>
                <a:solidFill>
                  <a:srgbClr val="FF0000"/>
                </a:solidFill>
              </a:rPr>
              <a:t>Tìm</a:t>
            </a:r>
            <a:r>
              <a:rPr lang="en-US" sz="4400" b="1" dirty="0">
                <a:ln w="28575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28575">
                  <a:noFill/>
                </a:ln>
                <a:solidFill>
                  <a:srgbClr val="FF0000"/>
                </a:solidFill>
              </a:rPr>
              <a:t>từ</a:t>
            </a:r>
            <a:r>
              <a:rPr lang="en-US" sz="4400" b="1" dirty="0">
                <a:ln w="28575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28575">
                  <a:noFill/>
                </a:ln>
                <a:solidFill>
                  <a:srgbClr val="FF0000"/>
                </a:solidFill>
              </a:rPr>
              <a:t>ngữ</a:t>
            </a:r>
            <a:r>
              <a:rPr lang="en-US" sz="4400" b="1" dirty="0">
                <a:ln w="28575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28575">
                  <a:noFill/>
                </a:ln>
                <a:solidFill>
                  <a:srgbClr val="FF0000"/>
                </a:solidFill>
              </a:rPr>
              <a:t>chỉ</a:t>
            </a:r>
            <a:r>
              <a:rPr lang="en-US" sz="4400" b="1" dirty="0">
                <a:ln w="28575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28575">
                  <a:noFill/>
                </a:ln>
                <a:solidFill>
                  <a:srgbClr val="FF0000"/>
                </a:solidFill>
              </a:rPr>
              <a:t>cây</a:t>
            </a:r>
            <a:r>
              <a:rPr lang="en-US" sz="4400" b="1" dirty="0">
                <a:ln w="28575">
                  <a:noFill/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 w="28575">
                  <a:noFill/>
                </a:ln>
                <a:solidFill>
                  <a:srgbClr val="FF0000"/>
                </a:solidFill>
              </a:rPr>
              <a:t>cối</a:t>
            </a:r>
            <a:endParaRPr kumimoji="0" lang="vi-VN" sz="44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0713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2.70833E-6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4.81481E-6 L -2.70833E-6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B0FE3C4-539E-4DBE-87C1-3FAC24054C31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A0AB95-403F-4BDF-AEDA-6822523DA8E8}"/>
              </a:ext>
            </a:extLst>
          </p:cNvPr>
          <p:cNvSpPr/>
          <p:nvPr/>
        </p:nvSpPr>
        <p:spPr>
          <a:xfrm>
            <a:off x="0" y="912906"/>
            <a:ext cx="1039091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C202C2-A752-44BE-97E4-CAE9E87CF3D3}"/>
              </a:ext>
            </a:extLst>
          </p:cNvPr>
          <p:cNvSpPr/>
          <p:nvPr/>
        </p:nvSpPr>
        <p:spPr>
          <a:xfrm>
            <a:off x="10352441" y="912906"/>
            <a:ext cx="1839559" cy="2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8A20A7-FC7F-48BE-9DB1-D709CB735419}"/>
              </a:ext>
            </a:extLst>
          </p:cNvPr>
          <p:cNvSpPr txBox="1"/>
          <p:nvPr/>
        </p:nvSpPr>
        <p:spPr>
          <a:xfrm>
            <a:off x="1079473" y="564410"/>
            <a:ext cx="9319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Kể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loại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lương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mà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000" b="1" i="0" u="none" strike="noStrike" kern="1200" cap="none" spc="0" normalizeH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endParaRPr kumimoji="0" lang="vi-VN" sz="40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E1B811-F33F-4493-8DA7-C1FD455B7B73}"/>
              </a:ext>
            </a:extLst>
          </p:cNvPr>
          <p:cNvSpPr/>
          <p:nvPr/>
        </p:nvSpPr>
        <p:spPr>
          <a:xfrm>
            <a:off x="-3723" y="6122894"/>
            <a:ext cx="12213834" cy="206187"/>
          </a:xfrm>
          <a:prstGeom prst="rect">
            <a:avLst/>
          </a:prstGeom>
          <a:solidFill>
            <a:srgbClr val="046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E43A28E-F770-4371-A76C-07CB75D8F7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" y="79066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5900DDF-44C4-4A47-B1E5-5014D90AF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677" y="151359"/>
            <a:ext cx="1752337" cy="1729280"/>
          </a:xfrm>
          <a:prstGeom prst="rect">
            <a:avLst/>
          </a:prstGeom>
        </p:spPr>
      </p:pic>
      <p:sp>
        <p:nvSpPr>
          <p:cNvPr id="2" name="AutoShape 2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F798AA31-3E52-4386-9476-AF8C3A0C34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AutoShape 4" descr="Free Download Doraemon Png Clipart Doraemon - Doraemon Png Transparent PNG  - 759x1054 - Free Download on NicePNG">
            <a:extLst>
              <a:ext uri="{FF2B5EF4-FFF2-40B4-BE49-F238E27FC236}">
                <a16:creationId xmlns:a16="http://schemas.microsoft.com/office/drawing/2014/main" id="{4785E7F8-DE9C-44E8-9C3A-8F4C4D4610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29CCC75C-4814-414A-8F59-F86503FCCE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6" b="95062" l="6220" r="91463">
                        <a14:foregroundMark x1="35122" y1="10582" x2="39512" y2="30423"/>
                        <a14:foregroundMark x1="37683" y1="22663" x2="36829" y2="38360"/>
                        <a14:foregroundMark x1="36829" y1="38360" x2="36098" y2="38448"/>
                        <a14:foregroundMark x1="31951" y1="24515" x2="31951" y2="43122"/>
                        <a14:foregroundMark x1="25366" y1="23986" x2="23415" y2="36684"/>
                        <a14:foregroundMark x1="23293" y1="35802" x2="31463" y2="52469"/>
                        <a14:foregroundMark x1="31463" y1="52469" x2="32317" y2="53175"/>
                        <a14:foregroundMark x1="35122" y1="37831" x2="39634" y2="52557"/>
                        <a14:foregroundMark x1="39634" y1="52557" x2="40732" y2="53175"/>
                        <a14:foregroundMark x1="40854" y1="43298" x2="46220" y2="62787"/>
                        <a14:foregroundMark x1="46220" y1="62787" x2="46463" y2="58642"/>
                        <a14:foregroundMark x1="43415" y1="38007" x2="47561" y2="52293"/>
                        <a14:foregroundMark x1="48780" y1="32981" x2="52561" y2="52910"/>
                        <a14:foregroundMark x1="54756" y1="34656" x2="57927" y2="57937"/>
                        <a14:foregroundMark x1="57317" y1="37390" x2="61707" y2="61640"/>
                        <a14:foregroundMark x1="60488" y1="34568" x2="62439" y2="57760"/>
                        <a14:foregroundMark x1="72561" y1="30952" x2="73537" y2="59083"/>
                        <a14:foregroundMark x1="72805" y1="35450" x2="73293" y2="49118"/>
                        <a14:foregroundMark x1="73293" y1="49118" x2="71220" y2="49647"/>
                        <a14:foregroundMark x1="65244" y1="35450" x2="61707" y2="55379"/>
                        <a14:foregroundMark x1="61707" y1="55379" x2="61463" y2="55644"/>
                        <a14:foregroundMark x1="58537" y1="46473" x2="58537" y2="59700"/>
                        <a14:foregroundMark x1="58537" y1="59700" x2="57561" y2="59524"/>
                        <a14:foregroundMark x1="54024" y1="53351" x2="50610" y2="65697"/>
                        <a14:foregroundMark x1="50366" y1="67284" x2="50122" y2="74427"/>
                        <a14:foregroundMark x1="50122" y1="74427" x2="49756" y2="74691"/>
                        <a14:foregroundMark x1="48171" y1="73810" x2="45976" y2="73280"/>
                        <a14:foregroundMark x1="43049" y1="67108" x2="42317" y2="73810"/>
                        <a14:foregroundMark x1="40488" y1="71869" x2="38902" y2="72663"/>
                        <a14:foregroundMark x1="36951" y1="67637" x2="47073" y2="65961"/>
                        <a14:foregroundMark x1="48415" y1="65344" x2="46220" y2="68519"/>
                        <a14:foregroundMark x1="43902" y1="64198" x2="34512" y2="74603"/>
                        <a14:foregroundMark x1="34512" y1="74603" x2="34390" y2="74691"/>
                        <a14:foregroundMark x1="35732" y1="68695" x2="35976" y2="73545"/>
                        <a14:foregroundMark x1="36707" y1="71869" x2="35732" y2="72663"/>
                        <a14:foregroundMark x1="34878" y1="70282" x2="34878" y2="70282"/>
                        <a14:foregroundMark x1="38537" y1="75132" x2="37683" y2="76543"/>
                        <a14:foregroundMark x1="30976" y1="90476" x2="30976" y2="91005"/>
                        <a14:foregroundMark x1="32317" y1="92504" x2="31341" y2="93298"/>
                        <a14:foregroundMark x1="28049" y1="93298" x2="30366" y2="93298"/>
                        <a14:foregroundMark x1="31220" y1="93298" x2="31220" y2="93298"/>
                        <a14:foregroundMark x1="27805" y1="43298" x2="29390" y2="61376"/>
                        <a14:foregroundMark x1="28415" y1="43122" x2="26463" y2="56085"/>
                        <a14:foregroundMark x1="26463" y1="56085" x2="25854" y2="56173"/>
                        <a14:foregroundMark x1="16707" y1="35538" x2="16707" y2="44004"/>
                        <a14:foregroundMark x1="16707" y1="44004" x2="16707" y2="43474"/>
                        <a14:foregroundMark x1="16341" y1="30247" x2="20854" y2="39153"/>
                        <a14:foregroundMark x1="20854" y1="39153" x2="22195" y2="35979"/>
                        <a14:foregroundMark x1="23293" y1="27690" x2="28049" y2="39506"/>
                        <a14:foregroundMark x1="28049" y1="39506" x2="28537" y2="38713"/>
                        <a14:foregroundMark x1="29634" y1="25485" x2="41707" y2="41799"/>
                        <a14:foregroundMark x1="41707" y1="41799" x2="48415" y2="37125"/>
                        <a14:foregroundMark x1="49146" y1="26367" x2="54024" y2="39153"/>
                        <a14:foregroundMark x1="54024" y1="39153" x2="55732" y2="37125"/>
                        <a14:foregroundMark x1="51341" y1="23633" x2="53902" y2="32187"/>
                        <a14:foregroundMark x1="53902" y1="32187" x2="55366" y2="32540"/>
                        <a14:foregroundMark x1="45610" y1="20194" x2="52439" y2="23986"/>
                        <a14:foregroundMark x1="50000" y1="17901" x2="52927" y2="23810"/>
                        <a14:foregroundMark x1="36341" y1="15608" x2="49146" y2="15432"/>
                        <a14:foregroundMark x1="49146" y1="15432" x2="49390" y2="15344"/>
                        <a14:foregroundMark x1="45488" y1="16226" x2="55366" y2="16931"/>
                        <a14:foregroundMark x1="39512" y1="13316" x2="39878" y2="25838"/>
                        <a14:foregroundMark x1="41707" y1="12875" x2="46829" y2="36949"/>
                        <a14:foregroundMark x1="46829" y1="36949" x2="47073" y2="35538"/>
                        <a14:foregroundMark x1="45854" y1="17019" x2="51098" y2="39506"/>
                        <a14:foregroundMark x1="51098" y1="39506" x2="51951" y2="37566"/>
                        <a14:foregroundMark x1="61341" y1="32275" x2="71098" y2="40123"/>
                        <a14:foregroundMark x1="71098" y1="40123" x2="75366" y2="39242"/>
                        <a14:foregroundMark x1="71463" y1="23369" x2="77561" y2="37478"/>
                        <a14:foregroundMark x1="77561" y1="37478" x2="76707" y2="36155"/>
                        <a14:foregroundMark x1="68780" y1="23810" x2="71829" y2="38007"/>
                        <a14:foregroundMark x1="57683" y1="18166" x2="57683" y2="34127"/>
                        <a14:foregroundMark x1="57683" y1="34127" x2="57683" y2="33510"/>
                        <a14:foregroundMark x1="57683" y1="25838" x2="63049" y2="55291"/>
                        <a14:foregroundMark x1="63049" y1="55291" x2="62927" y2="51940"/>
                        <a14:foregroundMark x1="58293" y1="36155" x2="65854" y2="70723"/>
                        <a14:foregroundMark x1="65854" y1="70723" x2="65122" y2="71958"/>
                        <a14:foregroundMark x1="60366" y1="65256" x2="57439" y2="83686"/>
                        <a14:foregroundMark x1="57439" y1="83686" x2="55000" y2="84039"/>
                        <a14:foregroundMark x1="55000" y1="65079" x2="53293" y2="76984"/>
                        <a14:foregroundMark x1="53293" y1="76984" x2="52927" y2="73280"/>
                        <a14:foregroundMark x1="52561" y1="61817" x2="47073" y2="73457"/>
                        <a14:foregroundMark x1="47073" y1="73457" x2="45000" y2="72663"/>
                        <a14:foregroundMark x1="42073" y1="64374" x2="39390" y2="75132"/>
                        <a14:foregroundMark x1="39390" y1="75132" x2="38659" y2="73280"/>
                        <a14:foregroundMark x1="36707" y1="66490" x2="35366" y2="76367"/>
                        <a14:foregroundMark x1="35366" y1="76367" x2="35366" y2="73810"/>
                        <a14:foregroundMark x1="34878" y1="60317" x2="31585" y2="71781"/>
                        <a14:foregroundMark x1="31585" y1="71781" x2="31341" y2="70811"/>
                        <a14:foregroundMark x1="30366" y1="61464" x2="29512" y2="76984"/>
                        <a14:foregroundMark x1="29512" y1="76984" x2="30000" y2="75838"/>
                        <a14:foregroundMark x1="31707" y1="69665" x2="31951" y2="73104"/>
                        <a14:foregroundMark x1="35122" y1="63228" x2="37073" y2="73810"/>
                        <a14:foregroundMark x1="37073" y1="73810" x2="37927" y2="72840"/>
                        <a14:foregroundMark x1="36707" y1="62963" x2="48293" y2="68078"/>
                        <a14:foregroundMark x1="48293" y1="68078" x2="48415" y2="67372"/>
                        <a14:foregroundMark x1="37317" y1="58466" x2="44390" y2="59083"/>
                        <a14:foregroundMark x1="37073" y1="62787" x2="43659" y2="61640"/>
                        <a14:foregroundMark x1="36341" y1="58466" x2="47805" y2="60758"/>
                        <a14:foregroundMark x1="47805" y1="60758" x2="48415" y2="60670"/>
                        <a14:foregroundMark x1="52927" y1="62610" x2="58902" y2="69136"/>
                        <a14:foregroundMark x1="58902" y1="69136" x2="59146" y2="68959"/>
                        <a14:foregroundMark x1="61707" y1="63404" x2="66463" y2="72222"/>
                        <a14:foregroundMark x1="66463" y1="72222" x2="66463" y2="70988"/>
                        <a14:foregroundMark x1="67805" y1="65344" x2="67805" y2="68783"/>
                        <a14:foregroundMark x1="67439" y1="61464" x2="66707" y2="71869"/>
                        <a14:foregroundMark x1="66707" y1="71869" x2="66707" y2="69577"/>
                        <a14:foregroundMark x1="66463" y1="58201" x2="64268" y2="71605"/>
                        <a14:foregroundMark x1="64268" y1="71605" x2="59512" y2="74427"/>
                        <a14:foregroundMark x1="51585" y1="73016" x2="44756" y2="79453"/>
                        <a14:foregroundMark x1="44756" y1="79453" x2="44634" y2="79453"/>
                        <a14:foregroundMark x1="44878" y1="80688" x2="47073" y2="82011"/>
                        <a14:foregroundMark x1="42683" y1="78748" x2="59878" y2="79718"/>
                        <a14:foregroundMark x1="59512" y1="79894" x2="63293" y2="75838"/>
                        <a14:foregroundMark x1="56707" y1="73545" x2="66585" y2="72663"/>
                        <a14:foregroundMark x1="66585" y1="72663" x2="67195" y2="72134"/>
                        <a14:foregroundMark x1="68049" y1="71517" x2="66707" y2="71958"/>
                        <a14:foregroundMark x1="30366" y1="66843" x2="27561" y2="66049"/>
                        <a14:foregroundMark x1="23780" y1="56878" x2="21098" y2="64550"/>
                        <a14:foregroundMark x1="21098" y1="64550" x2="21098" y2="64374"/>
                        <a14:foregroundMark x1="20610" y1="61640" x2="20610" y2="63668"/>
                        <a14:foregroundMark x1="22805" y1="59612" x2="23780" y2="64638"/>
                        <a14:foregroundMark x1="23659" y1="62257" x2="23049" y2="63933"/>
                        <a14:foregroundMark x1="22195" y1="61111" x2="22805" y2="64903"/>
                        <a14:foregroundMark x1="20488" y1="61376" x2="20610" y2="64109"/>
                        <a14:foregroundMark x1="19024" y1="61111" x2="19024" y2="63404"/>
                        <a14:foregroundMark x1="17927" y1="61376" x2="18902" y2="64815"/>
                        <a14:foregroundMark x1="18049" y1="62257" x2="18902" y2="65256"/>
                        <a14:foregroundMark x1="17683" y1="62610" x2="19512" y2="64815"/>
                        <a14:foregroundMark x1="9512" y1="59524" x2="9512" y2="59524"/>
                        <a14:foregroundMark x1="8415" y1="59612" x2="8415" y2="59612"/>
                        <a14:foregroundMark x1="28415" y1="60229" x2="30000" y2="69577"/>
                        <a14:foregroundMark x1="30000" y1="69577" x2="30000" y2="69577"/>
                        <a14:foregroundMark x1="22073" y1="56614" x2="22317" y2="67549"/>
                        <a14:foregroundMark x1="22317" y1="67549" x2="23415" y2="69665"/>
                        <a14:foregroundMark x1="28415" y1="90917" x2="31585" y2="94621"/>
                        <a14:foregroundMark x1="21098" y1="92504" x2="31585" y2="92945"/>
                        <a14:foregroundMark x1="21829" y1="93210" x2="29024" y2="93739"/>
                        <a14:foregroundMark x1="20854" y1="94092" x2="26829" y2="95062"/>
                        <a14:foregroundMark x1="34878" y1="94092" x2="34878" y2="94092"/>
                        <a14:foregroundMark x1="35732" y1="91887" x2="36951" y2="91887"/>
                        <a14:foregroundMark x1="37073" y1="91358" x2="38049" y2="92328"/>
                        <a14:foregroundMark x1="39512" y1="90476" x2="40488" y2="93210"/>
                        <a14:foregroundMark x1="40854" y1="89330" x2="41098" y2="91182"/>
                        <a14:foregroundMark x1="20854" y1="92152" x2="20854" y2="92152"/>
                        <a14:foregroundMark x1="17683" y1="92593" x2="18415" y2="93298"/>
                        <a14:foregroundMark x1="17073" y1="93298" x2="17683" y2="93474"/>
                        <a14:foregroundMark x1="59878" y1="37566" x2="61098" y2="45326"/>
                        <a14:foregroundMark x1="61098" y1="45326" x2="61707" y2="45855"/>
                        <a14:foregroundMark x1="63537" y1="38713" x2="65000" y2="46914"/>
                        <a14:foregroundMark x1="65000" y1="46914" x2="66220" y2="48854"/>
                        <a14:foregroundMark x1="68415" y1="40829" x2="68293" y2="48148"/>
                        <a14:foregroundMark x1="68293" y1="48148" x2="68293" y2="46561"/>
                        <a14:foregroundMark x1="68293" y1="36596" x2="66707" y2="40564"/>
                        <a14:foregroundMark x1="68415" y1="18519" x2="69146" y2="26014"/>
                        <a14:foregroundMark x1="69146" y1="26014" x2="68780" y2="27072"/>
                        <a14:foregroundMark x1="61463" y1="16667" x2="60732" y2="19489"/>
                        <a14:foregroundMark x1="47073" y1="11640" x2="44268" y2="16226"/>
                        <a14:foregroundMark x1="46585" y1="12875" x2="58780" y2="13316"/>
                        <a14:foregroundMark x1="51951" y1="10053" x2="59756" y2="12346"/>
                        <a14:foregroundMark x1="56951" y1="10582" x2="65122" y2="20899"/>
                        <a14:foregroundMark x1="61707" y1="16667" x2="72561" y2="32716"/>
                        <a14:foregroundMark x1="72561" y1="32716" x2="72195" y2="32716"/>
                        <a14:foregroundMark x1="66707" y1="22487" x2="73171" y2="35097"/>
                        <a14:foregroundMark x1="73171" y1="35097" x2="71463" y2="34303"/>
                        <a14:foregroundMark x1="62317" y1="24339" x2="63659" y2="39242"/>
                        <a14:foregroundMark x1="63659" y1="29982" x2="69878" y2="39506"/>
                        <a14:foregroundMark x1="69878" y1="39506" x2="70610" y2="38889"/>
                        <a14:foregroundMark x1="73537" y1="34303" x2="76585" y2="45062"/>
                        <a14:foregroundMark x1="73537" y1="37831" x2="76220" y2="43122"/>
                        <a14:foregroundMark x1="88293" y1="37390" x2="87927" y2="42416"/>
                        <a14:foregroundMark x1="84146" y1="38007" x2="81829" y2="44797"/>
                        <a14:foregroundMark x1="81829" y1="44797" x2="81707" y2="43739"/>
                        <a14:foregroundMark x1="82317" y1="40388" x2="83902" y2="43563"/>
                        <a14:foregroundMark x1="85732" y1="41270" x2="86707" y2="43739"/>
                        <a14:foregroundMark x1="90244" y1="39418" x2="91829" y2="41975"/>
                        <a14:foregroundMark x1="90488" y1="36861" x2="89634" y2="39153"/>
                        <a14:foregroundMark x1="29024" y1="28836" x2="25976" y2="38889"/>
                        <a14:foregroundMark x1="25854" y1="25397" x2="30732" y2="27954"/>
                        <a14:foregroundMark x1="30976" y1="21076" x2="29756" y2="32540"/>
                        <a14:foregroundMark x1="26463" y1="22840" x2="23659" y2="27954"/>
                        <a14:foregroundMark x1="22805" y1="21958" x2="19268" y2="28219"/>
                        <a14:foregroundMark x1="19268" y1="24956" x2="16829" y2="28660"/>
                        <a14:foregroundMark x1="10366" y1="29718" x2="7927" y2="34127"/>
                        <a14:foregroundMark x1="7317" y1="33157" x2="6341" y2="36949"/>
                        <a14:foregroundMark x1="6341" y1="32011" x2="7561" y2="35009"/>
                        <a14:foregroundMark x1="14878" y1="35273" x2="24268" y2="51940"/>
                        <a14:foregroundMark x1="25610" y1="43034" x2="30244" y2="50882"/>
                        <a14:foregroundMark x1="30244" y1="50882" x2="30000" y2="50353"/>
                        <a14:foregroundMark x1="64512" y1="20635" x2="77561" y2="30247"/>
                        <a14:foregroundMark x1="77561" y1="24339" x2="80122" y2="33422"/>
                        <a14:foregroundMark x1="80122" y1="33422" x2="80122" y2="32099"/>
                        <a14:foregroundMark x1="72805" y1="24250" x2="73049" y2="29718"/>
                        <a14:foregroundMark x1="65122" y1="16314" x2="66463" y2="22046"/>
                        <a14:foregroundMark x1="57195" y1="15520" x2="69634" y2="19753"/>
                        <a14:foregroundMark x1="70854" y1="19753" x2="74634" y2="24956"/>
                        <a14:foregroundMark x1="49390" y1="4056" x2="52561" y2="6878"/>
                        <a14:foregroundMark x1="62317" y1="93210" x2="68659" y2="93651"/>
                        <a14:foregroundMark x1="52195" y1="92504" x2="63293" y2="90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5703" y="4974219"/>
            <a:ext cx="1335742" cy="188378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AFC5C08-3C0D-43B4-ADE9-692BE1AF779B}"/>
              </a:ext>
            </a:extLst>
          </p:cNvPr>
          <p:cNvSpPr txBox="1"/>
          <p:nvPr/>
        </p:nvSpPr>
        <p:spPr>
          <a:xfrm>
            <a:off x="14176675" y="-769091"/>
            <a:ext cx="7662911" cy="646986"/>
          </a:xfrm>
          <a:prstGeom prst="roundRect">
            <a:avLst/>
          </a:prstGeom>
          <a:solidFill>
            <a:schemeClr val="bg1">
              <a:alpha val="78000"/>
            </a:schemeClr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2 – 3 từ ngữ chỉ đặc điểm có tiếng: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07F381-0F0F-4C05-A42C-2A9990027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2415" y="1827234"/>
            <a:ext cx="2511692" cy="4631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ADDDBC-D13F-421C-A283-C8ACF05AF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2339" y="1827234"/>
            <a:ext cx="2695575" cy="4591050"/>
          </a:xfrm>
          <a:prstGeom prst="rect">
            <a:avLst/>
          </a:prstGeom>
        </p:spPr>
      </p:pic>
      <p:pic>
        <p:nvPicPr>
          <p:cNvPr id="34" name="Picture 3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4DD6B68-7651-4520-B25E-450B4CA071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858" y="4022747"/>
            <a:ext cx="2886852" cy="3028031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DA4B19E-309B-42F5-8B9B-2951E10721D4}"/>
              </a:ext>
            </a:extLst>
          </p:cNvPr>
          <p:cNvSpPr/>
          <p:nvPr/>
        </p:nvSpPr>
        <p:spPr>
          <a:xfrm>
            <a:off x="2026782" y="3220287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BF88C6E-9F38-4885-A6AA-421353861C10}"/>
              </a:ext>
            </a:extLst>
          </p:cNvPr>
          <p:cNvSpPr/>
          <p:nvPr/>
        </p:nvSpPr>
        <p:spPr>
          <a:xfrm>
            <a:off x="431742" y="2289824"/>
            <a:ext cx="4772884" cy="1632030"/>
          </a:xfrm>
          <a:custGeom>
            <a:avLst/>
            <a:gdLst>
              <a:gd name="csX0" fmla="*/ 0 w 4772884"/>
              <a:gd name="csY0" fmla="*/ 190980 h 1632030"/>
              <a:gd name="csX1" fmla="*/ 190980 w 4772884"/>
              <a:gd name="csY1" fmla="*/ 0 h 1632030"/>
              <a:gd name="csX2" fmla="*/ 4581904 w 4772884"/>
              <a:gd name="csY2" fmla="*/ 0 h 1632030"/>
              <a:gd name="csX3" fmla="*/ 4772884 w 4772884"/>
              <a:gd name="csY3" fmla="*/ 190980 h 1632030"/>
              <a:gd name="csX4" fmla="*/ 4772884 w 4772884"/>
              <a:gd name="csY4" fmla="*/ 1441050 h 1632030"/>
              <a:gd name="csX5" fmla="*/ 4581904 w 4772884"/>
              <a:gd name="csY5" fmla="*/ 1632030 h 1632030"/>
              <a:gd name="csX6" fmla="*/ 190980 w 4772884"/>
              <a:gd name="csY6" fmla="*/ 1632030 h 1632030"/>
              <a:gd name="csX7" fmla="*/ 0 w 4772884"/>
              <a:gd name="csY7" fmla="*/ 1441050 h 1632030"/>
              <a:gd name="csX8" fmla="*/ 0 w 4772884"/>
              <a:gd name="csY8" fmla="*/ 190980 h 16320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138ED66-DC52-4219-88F3-A982FC78CD60}"/>
              </a:ext>
            </a:extLst>
          </p:cNvPr>
          <p:cNvSpPr/>
          <p:nvPr/>
        </p:nvSpPr>
        <p:spPr>
          <a:xfrm>
            <a:off x="480637" y="2261004"/>
            <a:ext cx="4772884" cy="1632030"/>
          </a:xfrm>
          <a:custGeom>
            <a:avLst/>
            <a:gdLst>
              <a:gd name="csX0" fmla="*/ 0 w 4772884"/>
              <a:gd name="csY0" fmla="*/ 190980 h 1632030"/>
              <a:gd name="csX1" fmla="*/ 190980 w 4772884"/>
              <a:gd name="csY1" fmla="*/ 0 h 1632030"/>
              <a:gd name="csX2" fmla="*/ 4581904 w 4772884"/>
              <a:gd name="csY2" fmla="*/ 0 h 1632030"/>
              <a:gd name="csX3" fmla="*/ 4772884 w 4772884"/>
              <a:gd name="csY3" fmla="*/ 190980 h 1632030"/>
              <a:gd name="csX4" fmla="*/ 4772884 w 4772884"/>
              <a:gd name="csY4" fmla="*/ 1441050 h 1632030"/>
              <a:gd name="csX5" fmla="*/ 4581904 w 4772884"/>
              <a:gd name="csY5" fmla="*/ 1632030 h 1632030"/>
              <a:gd name="csX6" fmla="*/ 190980 w 4772884"/>
              <a:gd name="csY6" fmla="*/ 1632030 h 1632030"/>
              <a:gd name="csX7" fmla="*/ 0 w 4772884"/>
              <a:gd name="csY7" fmla="*/ 1441050 h 1632030"/>
              <a:gd name="csX8" fmla="*/ 0 w 4772884"/>
              <a:gd name="csY8" fmla="*/ 190980 h 16320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06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 animBg="1"/>
          <p:bldP spid="19" grpId="0" animBg="1"/>
          <p:bldP spid="36" grpId="0" animBg="1"/>
          <p:bldP spid="38" grpId="0" animBg="1"/>
          <p:bldP spid="38" grpId="1" animBg="1"/>
          <p:bldP spid="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iterate type="lt">
                                        <p:tmAbs val="8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decel="10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4" grpId="0" animBg="1"/>
          <p:bldP spid="19" grpId="0" animBg="1"/>
          <p:bldP spid="36" grpId="0" animBg="1"/>
          <p:bldP spid="38" grpId="0" animBg="1"/>
          <p:bldP spid="38" grpId="1" animBg="1"/>
          <p:bldP spid="40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3555" y="-2425277"/>
            <a:ext cx="2177412" cy="1704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12213834" y="431865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97325-62FA-4A63-A7F6-82D945882E63}"/>
              </a:ext>
            </a:extLst>
          </p:cNvPr>
          <p:cNvGrpSpPr/>
          <p:nvPr/>
        </p:nvGrpSpPr>
        <p:grpSpPr>
          <a:xfrm>
            <a:off x="4767951" y="7192289"/>
            <a:ext cx="7172605" cy="5983614"/>
            <a:chOff x="4798057" y="935436"/>
            <a:chExt cx="7172605" cy="59836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B27037-145D-4713-AED1-7EE08684AADC}"/>
                </a:ext>
              </a:extLst>
            </p:cNvPr>
            <p:cNvGrpSpPr/>
            <p:nvPr/>
          </p:nvGrpSpPr>
          <p:grpSpPr>
            <a:xfrm>
              <a:off x="4798057" y="935436"/>
              <a:ext cx="7172605" cy="5983614"/>
              <a:chOff x="5251590" y="1051051"/>
              <a:chExt cx="6850999" cy="598361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7B3B64D-4B6F-481E-AC17-3B6ACBEA112B}"/>
                  </a:ext>
                </a:extLst>
              </p:cNvPr>
              <p:cNvGrpSpPr/>
              <p:nvPr/>
            </p:nvGrpSpPr>
            <p:grpSpPr>
              <a:xfrm>
                <a:off x="5251590" y="1051051"/>
                <a:ext cx="6850999" cy="5983614"/>
                <a:chOff x="5190343" y="874386"/>
                <a:chExt cx="6850999" cy="5983614"/>
              </a:xfrm>
            </p:grpSpPr>
            <p:pic>
              <p:nvPicPr>
                <p:cNvPr id="9" name="Picture 8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C12753-E5B7-4AC3-AA9B-2AFE40663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5613" b="99265" l="10000" r="90000">
                              <a14:foregroundMark x1="50781" y1="77819" x2="50781" y2="77819"/>
                              <a14:foregroundMark x1="48594" y1="77206" x2="48594" y2="77206"/>
                              <a14:foregroundMark x1="34688" y1="96446" x2="34688" y2="96446"/>
                              <a14:foregroundMark x1="68438" y1="93995" x2="69688" y2="94853"/>
                              <a14:foregroundMark x1="70156" y1="94485" x2="70156" y2="94485"/>
                              <a14:foregroundMark x1="73906" y1="90441" x2="73750" y2="90196"/>
                              <a14:foregroundMark x1="71563" y1="85417" x2="72188" y2="87132"/>
                              <a14:foregroundMark x1="73594" y1="90809" x2="73438" y2="91912"/>
                              <a14:foregroundMark x1="73594" y1="92034" x2="72500" y2="93750"/>
                              <a14:foregroundMark x1="73750" y1="93382" x2="73281" y2="93995"/>
                              <a14:foregroundMark x1="73438" y1="94363" x2="73438" y2="94363"/>
                              <a14:foregroundMark x1="71563" y1="95098" x2="71563" y2="95098"/>
                              <a14:foregroundMark x1="25938" y1="93260" x2="25313" y2="91176"/>
                              <a14:foregroundMark x1="26094" y1="90441" x2="28125" y2="88480"/>
                              <a14:foregroundMark x1="27500" y1="87377" x2="28125" y2="87010"/>
                              <a14:foregroundMark x1="27969" y1="86029" x2="28750" y2="85907"/>
                              <a14:foregroundMark x1="29688" y1="83824" x2="31250" y2="83211"/>
                              <a14:foregroundMark x1="30156" y1="83456" x2="32031" y2="81618"/>
                              <a14:foregroundMark x1="33750" y1="80882" x2="37031" y2="79534"/>
                              <a14:foregroundMark x1="35000" y1="79167" x2="40000" y2="78799"/>
                              <a14:foregroundMark x1="39219" y1="77819" x2="42188" y2="77206"/>
                              <a14:foregroundMark x1="42813" y1="76838" x2="44844" y2="76838"/>
                              <a14:foregroundMark x1="51875" y1="76593" x2="51875" y2="76593"/>
                              <a14:foregroundMark x1="45781" y1="75980" x2="45781" y2="75980"/>
                              <a14:foregroundMark x1="54063" y1="75735" x2="54063" y2="75735"/>
                              <a14:foregroundMark x1="56875" y1="77083" x2="58125" y2="77574"/>
                              <a14:foregroundMark x1="56563" y1="77083" x2="57813" y2="77328"/>
                              <a14:foregroundMark x1="58125" y1="77328" x2="58906" y2="77574"/>
                              <a14:foregroundMark x1="59375" y1="77574" x2="60156" y2="77819"/>
                              <a14:foregroundMark x1="60156" y1="77574" x2="61406" y2="78064"/>
                              <a14:foregroundMark x1="62031" y1="78186" x2="63438" y2="78922"/>
                              <a14:foregroundMark x1="63281" y1="78799" x2="64531" y2="79412"/>
                              <a14:foregroundMark x1="65000" y1="79657" x2="65938" y2="80392"/>
                              <a14:foregroundMark x1="67031" y1="95343" x2="65625" y2="96446"/>
                              <a14:foregroundMark x1="28906" y1="84436" x2="28906" y2="84436"/>
                              <a14:foregroundMark x1="28906" y1="84559" x2="26875" y2="90564"/>
                              <a14:foregroundMark x1="26563" y1="89216" x2="27031" y2="88235"/>
                              <a14:foregroundMark x1="27344" y1="87990" x2="27656" y2="86642"/>
                              <a14:foregroundMark x1="32031" y1="81005" x2="33750" y2="79902"/>
                              <a14:foregroundMark x1="35469" y1="79289" x2="37969" y2="78309"/>
                              <a14:foregroundMark x1="37813" y1="78309" x2="40156" y2="77696"/>
                              <a14:foregroundMark x1="54531" y1="76716" x2="56875" y2="76961"/>
                              <a14:foregroundMark x1="57813" y1="77083" x2="59375" y2="77451"/>
                              <a14:foregroundMark x1="61094" y1="78186" x2="63906" y2="79412"/>
                              <a14:foregroundMark x1="64531" y1="79289" x2="65781" y2="80147"/>
                              <a14:foregroundMark x1="65938" y1="80882" x2="66406" y2="81250"/>
                              <a14:foregroundMark x1="66406" y1="80270" x2="67188" y2="81005"/>
                              <a14:foregroundMark x1="66250" y1="80515" x2="68750" y2="82843"/>
                              <a14:foregroundMark x1="69063" y1="82353" x2="69844" y2="83211"/>
                              <a14:foregroundMark x1="68594" y1="81985" x2="69531" y2="82843"/>
                              <a14:foregroundMark x1="67656" y1="81005" x2="69219" y2="82108"/>
                              <a14:foregroundMark x1="70000" y1="83701" x2="71250" y2="85049"/>
                              <a14:foregroundMark x1="71719" y1="86520" x2="72656" y2="88235"/>
                              <a14:foregroundMark x1="72656" y1="87868" x2="73281" y2="89216"/>
                              <a14:foregroundMark x1="71250" y1="95343" x2="68125" y2="96569"/>
                              <a14:foregroundMark x1="67344" y1="96936" x2="68906" y2="96569"/>
                              <a14:foregroundMark x1="70156" y1="96201" x2="71406" y2="95711"/>
                              <a14:foregroundMark x1="71719" y1="95466" x2="72500" y2="94975"/>
                              <a14:foregroundMark x1="62500" y1="97672" x2="60313" y2="97917"/>
                              <a14:foregroundMark x1="62969" y1="97426" x2="65469" y2="97426"/>
                              <a14:foregroundMark x1="65313" y1="97426" x2="66563" y2="96936"/>
                              <a14:foregroundMark x1="52969" y1="98284" x2="48438" y2="98162"/>
                              <a14:foregroundMark x1="46719" y1="98039" x2="41406" y2="97549"/>
                              <a14:foregroundMark x1="37500" y1="97549" x2="36094" y2="97426"/>
                              <a14:foregroundMark x1="35781" y1="97426" x2="41719" y2="98039"/>
                              <a14:foregroundMark x1="43281" y1="98039" x2="45938" y2="98284"/>
                              <a14:foregroundMark x1="35156" y1="97426" x2="37656" y2="97917"/>
                              <a14:foregroundMark x1="34844" y1="97549" x2="31406" y2="96936"/>
                              <a14:foregroundMark x1="30781" y1="96691" x2="28438" y2="95833"/>
                              <a14:foregroundMark x1="26875" y1="95098" x2="25938" y2="94118"/>
                              <a14:foregroundMark x1="25938" y1="94240" x2="27969" y2="95221"/>
                              <a14:foregroundMark x1="56563" y1="98162" x2="58125" y2="98039"/>
                              <a14:foregroundMark x1="58906" y1="98039" x2="60000" y2="98039"/>
                              <a14:foregroundMark x1="54531" y1="98284" x2="56563" y2="98162"/>
                              <a14:foregroundMark x1="39063" y1="98039" x2="39063" y2="98039"/>
                              <a14:foregroundMark x1="38594" y1="98039" x2="38750" y2="98162"/>
                              <a14:foregroundMark x1="40781" y1="98162" x2="41094" y2="98162"/>
                              <a14:backgroundMark x1="57471" y1="98897" x2="58210" y2="98897"/>
                              <a14:backgroundMark x1="57190" y1="99265" x2="57656" y2="992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53"/>
                <a:stretch/>
              </p:blipFill>
              <p:spPr>
                <a:xfrm>
                  <a:off x="5926430" y="5154033"/>
                  <a:ext cx="5378824" cy="1703967"/>
                </a:xfrm>
                <a:prstGeom prst="rect">
                  <a:avLst/>
                </a:prstGeom>
              </p:spPr>
            </p:pic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2BD910-5DE9-4093-9E14-7A47E780EBEF}"/>
                    </a:ext>
                  </a:extLst>
                </p:cNvPr>
                <p:cNvSpPr/>
                <p:nvPr/>
              </p:nvSpPr>
              <p:spPr>
                <a:xfrm>
                  <a:off x="5190343" y="874386"/>
                  <a:ext cx="6850999" cy="4090596"/>
                </a:xfrm>
                <a:prstGeom prst="roundRect">
                  <a:avLst>
                    <a:gd name="adj" fmla="val 4000"/>
                  </a:avLst>
                </a:prstGeom>
                <a:solidFill>
                  <a:srgbClr val="CF93B5"/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9A13A29-B150-45FA-A51D-D7B49612EC41}"/>
                    </a:ext>
                  </a:extLst>
                </p:cNvPr>
                <p:cNvSpPr/>
                <p:nvPr/>
              </p:nvSpPr>
              <p:spPr>
                <a:xfrm>
                  <a:off x="5582244" y="1119864"/>
                  <a:ext cx="6067196" cy="359963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8C9DE"/>
                </a:solidFill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298A76CF-242F-4420-A719-EECBC4B2D260}"/>
                    </a:ext>
                  </a:extLst>
                </p:cNvPr>
                <p:cNvSpPr/>
                <p:nvPr/>
              </p:nvSpPr>
              <p:spPr>
                <a:xfrm rot="10800000">
                  <a:off x="8397106" y="4964979"/>
                  <a:ext cx="443346" cy="539265"/>
                </a:xfrm>
                <a:prstGeom prst="round2SameRect">
                  <a:avLst>
                    <a:gd name="adj1" fmla="val 43333"/>
                    <a:gd name="adj2" fmla="val 0"/>
                  </a:avLst>
                </a:prstGeom>
                <a:solidFill>
                  <a:srgbClr val="2E71A5"/>
                </a:solidFill>
                <a:ln w="285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6022B67-7569-4CBD-A060-77462D3616AE}"/>
                  </a:ext>
                </a:extLst>
              </p:cNvPr>
              <p:cNvSpPr/>
              <p:nvPr/>
            </p:nvSpPr>
            <p:spPr>
              <a:xfrm rot="21421545">
                <a:off x="5856173" y="1849964"/>
                <a:ext cx="401288" cy="2808075"/>
              </a:xfrm>
              <a:custGeom>
                <a:avLst/>
                <a:gdLst>
                  <a:gd name="connsiteX0" fmla="*/ 0 w 297390"/>
                  <a:gd name="connsiteY0" fmla="*/ 49566 h 2261420"/>
                  <a:gd name="connsiteX1" fmla="*/ 49566 w 297390"/>
                  <a:gd name="connsiteY1" fmla="*/ 0 h 2261420"/>
                  <a:gd name="connsiteX2" fmla="*/ 247824 w 297390"/>
                  <a:gd name="connsiteY2" fmla="*/ 0 h 2261420"/>
                  <a:gd name="connsiteX3" fmla="*/ 297390 w 297390"/>
                  <a:gd name="connsiteY3" fmla="*/ 49566 h 2261420"/>
                  <a:gd name="connsiteX4" fmla="*/ 297390 w 297390"/>
                  <a:gd name="connsiteY4" fmla="*/ 2211854 h 2261420"/>
                  <a:gd name="connsiteX5" fmla="*/ 247824 w 297390"/>
                  <a:gd name="connsiteY5" fmla="*/ 2261420 h 2261420"/>
                  <a:gd name="connsiteX6" fmla="*/ 49566 w 297390"/>
                  <a:gd name="connsiteY6" fmla="*/ 2261420 h 2261420"/>
                  <a:gd name="connsiteX7" fmla="*/ 0 w 297390"/>
                  <a:gd name="connsiteY7" fmla="*/ 2211854 h 2261420"/>
                  <a:gd name="connsiteX8" fmla="*/ 0 w 297390"/>
                  <a:gd name="connsiteY8" fmla="*/ 49566 h 2261420"/>
                  <a:gd name="connsiteX0" fmla="*/ 127820 w 297390"/>
                  <a:gd name="connsiteY0" fmla="*/ 8612 h 2289292"/>
                  <a:gd name="connsiteX1" fmla="*/ 49566 w 297390"/>
                  <a:gd name="connsiteY1" fmla="*/ 27872 h 2289292"/>
                  <a:gd name="connsiteX2" fmla="*/ 247824 w 297390"/>
                  <a:gd name="connsiteY2" fmla="*/ 27872 h 2289292"/>
                  <a:gd name="connsiteX3" fmla="*/ 297390 w 297390"/>
                  <a:gd name="connsiteY3" fmla="*/ 77438 h 2289292"/>
                  <a:gd name="connsiteX4" fmla="*/ 297390 w 297390"/>
                  <a:gd name="connsiteY4" fmla="*/ 2239726 h 2289292"/>
                  <a:gd name="connsiteX5" fmla="*/ 247824 w 297390"/>
                  <a:gd name="connsiteY5" fmla="*/ 2289292 h 2289292"/>
                  <a:gd name="connsiteX6" fmla="*/ 49566 w 297390"/>
                  <a:gd name="connsiteY6" fmla="*/ 2289292 h 2289292"/>
                  <a:gd name="connsiteX7" fmla="*/ 0 w 297390"/>
                  <a:gd name="connsiteY7" fmla="*/ 2239726 h 2289292"/>
                  <a:gd name="connsiteX8" fmla="*/ 127820 w 297390"/>
                  <a:gd name="connsiteY8" fmla="*/ 8612 h 2289292"/>
                  <a:gd name="connsiteX0" fmla="*/ 135597 w 305167"/>
                  <a:gd name="connsiteY0" fmla="*/ 8612 h 2289292"/>
                  <a:gd name="connsiteX1" fmla="*/ 57343 w 305167"/>
                  <a:gd name="connsiteY1" fmla="*/ 27872 h 2289292"/>
                  <a:gd name="connsiteX2" fmla="*/ 255601 w 305167"/>
                  <a:gd name="connsiteY2" fmla="*/ 27872 h 2289292"/>
                  <a:gd name="connsiteX3" fmla="*/ 305167 w 305167"/>
                  <a:gd name="connsiteY3" fmla="*/ 77438 h 2289292"/>
                  <a:gd name="connsiteX4" fmla="*/ 305167 w 305167"/>
                  <a:gd name="connsiteY4" fmla="*/ 2239726 h 2289292"/>
                  <a:gd name="connsiteX5" fmla="*/ 255601 w 305167"/>
                  <a:gd name="connsiteY5" fmla="*/ 2289292 h 2289292"/>
                  <a:gd name="connsiteX6" fmla="*/ 57343 w 305167"/>
                  <a:gd name="connsiteY6" fmla="*/ 2289292 h 2289292"/>
                  <a:gd name="connsiteX7" fmla="*/ 7777 w 305167"/>
                  <a:gd name="connsiteY7" fmla="*/ 2239726 h 2289292"/>
                  <a:gd name="connsiteX8" fmla="*/ 135597 w 305167"/>
                  <a:gd name="connsiteY8" fmla="*/ 8612 h 2289292"/>
                  <a:gd name="connsiteX0" fmla="*/ 135597 w 305167"/>
                  <a:gd name="connsiteY0" fmla="*/ 8612 h 2297605"/>
                  <a:gd name="connsiteX1" fmla="*/ 57343 w 305167"/>
                  <a:gd name="connsiteY1" fmla="*/ 27872 h 2297605"/>
                  <a:gd name="connsiteX2" fmla="*/ 255601 w 305167"/>
                  <a:gd name="connsiteY2" fmla="*/ 27872 h 2297605"/>
                  <a:gd name="connsiteX3" fmla="*/ 305167 w 305167"/>
                  <a:gd name="connsiteY3" fmla="*/ 77438 h 2297605"/>
                  <a:gd name="connsiteX4" fmla="*/ 305167 w 305167"/>
                  <a:gd name="connsiteY4" fmla="*/ 2239726 h 2297605"/>
                  <a:gd name="connsiteX5" fmla="*/ 255601 w 305167"/>
                  <a:gd name="connsiteY5" fmla="*/ 2289292 h 2297605"/>
                  <a:gd name="connsiteX6" fmla="*/ 144626 w 305167"/>
                  <a:gd name="connsiteY6" fmla="*/ 2297605 h 2297605"/>
                  <a:gd name="connsiteX7" fmla="*/ 7777 w 305167"/>
                  <a:gd name="connsiteY7" fmla="*/ 2239726 h 2297605"/>
                  <a:gd name="connsiteX8" fmla="*/ 135597 w 305167"/>
                  <a:gd name="connsiteY8" fmla="*/ 8612 h 2297605"/>
                  <a:gd name="connsiteX0" fmla="*/ 118055 w 287625"/>
                  <a:gd name="connsiteY0" fmla="*/ 8612 h 2297605"/>
                  <a:gd name="connsiteX1" fmla="*/ 39801 w 287625"/>
                  <a:gd name="connsiteY1" fmla="*/ 27872 h 2297605"/>
                  <a:gd name="connsiteX2" fmla="*/ 238059 w 287625"/>
                  <a:gd name="connsiteY2" fmla="*/ 27872 h 2297605"/>
                  <a:gd name="connsiteX3" fmla="*/ 287625 w 287625"/>
                  <a:gd name="connsiteY3" fmla="*/ 77438 h 2297605"/>
                  <a:gd name="connsiteX4" fmla="*/ 287625 w 287625"/>
                  <a:gd name="connsiteY4" fmla="*/ 2239726 h 2297605"/>
                  <a:gd name="connsiteX5" fmla="*/ 238059 w 287625"/>
                  <a:gd name="connsiteY5" fmla="*/ 2289292 h 2297605"/>
                  <a:gd name="connsiteX6" fmla="*/ 127084 w 287625"/>
                  <a:gd name="connsiteY6" fmla="*/ 2297605 h 2297605"/>
                  <a:gd name="connsiteX7" fmla="*/ 19330 w 287625"/>
                  <a:gd name="connsiteY7" fmla="*/ 2164911 h 2297605"/>
                  <a:gd name="connsiteX8" fmla="*/ 118055 w 287625"/>
                  <a:gd name="connsiteY8" fmla="*/ 8612 h 2297605"/>
                  <a:gd name="connsiteX0" fmla="*/ 118055 w 395592"/>
                  <a:gd name="connsiteY0" fmla="*/ 76336 h 2365329"/>
                  <a:gd name="connsiteX1" fmla="*/ 39801 w 395592"/>
                  <a:gd name="connsiteY1" fmla="*/ 95596 h 2365329"/>
                  <a:gd name="connsiteX2" fmla="*/ 391845 w 395592"/>
                  <a:gd name="connsiteY2" fmla="*/ 0 h 2365329"/>
                  <a:gd name="connsiteX3" fmla="*/ 287625 w 395592"/>
                  <a:gd name="connsiteY3" fmla="*/ 145162 h 2365329"/>
                  <a:gd name="connsiteX4" fmla="*/ 287625 w 395592"/>
                  <a:gd name="connsiteY4" fmla="*/ 2307450 h 2365329"/>
                  <a:gd name="connsiteX5" fmla="*/ 238059 w 395592"/>
                  <a:gd name="connsiteY5" fmla="*/ 2357016 h 2365329"/>
                  <a:gd name="connsiteX6" fmla="*/ 127084 w 395592"/>
                  <a:gd name="connsiteY6" fmla="*/ 2365329 h 2365329"/>
                  <a:gd name="connsiteX7" fmla="*/ 19330 w 395592"/>
                  <a:gd name="connsiteY7" fmla="*/ 2232635 h 2365329"/>
                  <a:gd name="connsiteX8" fmla="*/ 118055 w 395592"/>
                  <a:gd name="connsiteY8" fmla="*/ 76336 h 2365329"/>
                  <a:gd name="connsiteX0" fmla="*/ 118055 w 406499"/>
                  <a:gd name="connsiteY0" fmla="*/ 76336 h 2365329"/>
                  <a:gd name="connsiteX1" fmla="*/ 39801 w 406499"/>
                  <a:gd name="connsiteY1" fmla="*/ 95596 h 2365329"/>
                  <a:gd name="connsiteX2" fmla="*/ 391845 w 406499"/>
                  <a:gd name="connsiteY2" fmla="*/ 0 h 2365329"/>
                  <a:gd name="connsiteX3" fmla="*/ 399847 w 406499"/>
                  <a:gd name="connsiteY3" fmla="*/ 170100 h 2365329"/>
                  <a:gd name="connsiteX4" fmla="*/ 287625 w 406499"/>
                  <a:gd name="connsiteY4" fmla="*/ 2307450 h 2365329"/>
                  <a:gd name="connsiteX5" fmla="*/ 238059 w 406499"/>
                  <a:gd name="connsiteY5" fmla="*/ 2357016 h 2365329"/>
                  <a:gd name="connsiteX6" fmla="*/ 127084 w 406499"/>
                  <a:gd name="connsiteY6" fmla="*/ 2365329 h 2365329"/>
                  <a:gd name="connsiteX7" fmla="*/ 19330 w 406499"/>
                  <a:gd name="connsiteY7" fmla="*/ 2232635 h 2365329"/>
                  <a:gd name="connsiteX8" fmla="*/ 118055 w 406499"/>
                  <a:gd name="connsiteY8" fmla="*/ 76336 h 2365329"/>
                  <a:gd name="connsiteX0" fmla="*/ 118055 w 399847"/>
                  <a:gd name="connsiteY0" fmla="*/ 63867 h 2352860"/>
                  <a:gd name="connsiteX1" fmla="*/ 39801 w 399847"/>
                  <a:gd name="connsiteY1" fmla="*/ 83127 h 2352860"/>
                  <a:gd name="connsiteX2" fmla="*/ 275467 w 399847"/>
                  <a:gd name="connsiteY2" fmla="*/ 0 h 2352860"/>
                  <a:gd name="connsiteX3" fmla="*/ 399847 w 399847"/>
                  <a:gd name="connsiteY3" fmla="*/ 157631 h 2352860"/>
                  <a:gd name="connsiteX4" fmla="*/ 287625 w 399847"/>
                  <a:gd name="connsiteY4" fmla="*/ 2294981 h 2352860"/>
                  <a:gd name="connsiteX5" fmla="*/ 238059 w 399847"/>
                  <a:gd name="connsiteY5" fmla="*/ 2344547 h 2352860"/>
                  <a:gd name="connsiteX6" fmla="*/ 127084 w 399847"/>
                  <a:gd name="connsiteY6" fmla="*/ 2352860 h 2352860"/>
                  <a:gd name="connsiteX7" fmla="*/ 19330 w 399847"/>
                  <a:gd name="connsiteY7" fmla="*/ 2220166 h 2352860"/>
                  <a:gd name="connsiteX8" fmla="*/ 118055 w 399847"/>
                  <a:gd name="connsiteY8" fmla="*/ 63867 h 2352860"/>
                  <a:gd name="connsiteX0" fmla="*/ 118055 w 399847"/>
                  <a:gd name="connsiteY0" fmla="*/ 65678 h 2354671"/>
                  <a:gd name="connsiteX1" fmla="*/ 39801 w 399847"/>
                  <a:gd name="connsiteY1" fmla="*/ 84938 h 2354671"/>
                  <a:gd name="connsiteX2" fmla="*/ 275467 w 399847"/>
                  <a:gd name="connsiteY2" fmla="*/ 1811 h 2354671"/>
                  <a:gd name="connsiteX3" fmla="*/ 399847 w 399847"/>
                  <a:gd name="connsiteY3" fmla="*/ 159442 h 2354671"/>
                  <a:gd name="connsiteX4" fmla="*/ 287625 w 399847"/>
                  <a:gd name="connsiteY4" fmla="*/ 2296792 h 2354671"/>
                  <a:gd name="connsiteX5" fmla="*/ 238059 w 399847"/>
                  <a:gd name="connsiteY5" fmla="*/ 2346358 h 2354671"/>
                  <a:gd name="connsiteX6" fmla="*/ 127084 w 399847"/>
                  <a:gd name="connsiteY6" fmla="*/ 2354671 h 2354671"/>
                  <a:gd name="connsiteX7" fmla="*/ 19330 w 399847"/>
                  <a:gd name="connsiteY7" fmla="*/ 2221977 h 2354671"/>
                  <a:gd name="connsiteX8" fmla="*/ 118055 w 399847"/>
                  <a:gd name="connsiteY8" fmla="*/ 65678 h 2354671"/>
                  <a:gd name="connsiteX0" fmla="*/ 118055 w 399847"/>
                  <a:gd name="connsiteY0" fmla="*/ 73103 h 2362096"/>
                  <a:gd name="connsiteX1" fmla="*/ 39801 w 399847"/>
                  <a:gd name="connsiteY1" fmla="*/ 92363 h 2362096"/>
                  <a:gd name="connsiteX2" fmla="*/ 275467 w 399847"/>
                  <a:gd name="connsiteY2" fmla="*/ 9236 h 2362096"/>
                  <a:gd name="connsiteX3" fmla="*/ 399847 w 399847"/>
                  <a:gd name="connsiteY3" fmla="*/ 166867 h 2362096"/>
                  <a:gd name="connsiteX4" fmla="*/ 287625 w 399847"/>
                  <a:gd name="connsiteY4" fmla="*/ 2304217 h 2362096"/>
                  <a:gd name="connsiteX5" fmla="*/ 238059 w 399847"/>
                  <a:gd name="connsiteY5" fmla="*/ 2353783 h 2362096"/>
                  <a:gd name="connsiteX6" fmla="*/ 127084 w 399847"/>
                  <a:gd name="connsiteY6" fmla="*/ 2362096 h 2362096"/>
                  <a:gd name="connsiteX7" fmla="*/ 19330 w 399847"/>
                  <a:gd name="connsiteY7" fmla="*/ 2229402 h 2362096"/>
                  <a:gd name="connsiteX8" fmla="*/ 118055 w 399847"/>
                  <a:gd name="connsiteY8" fmla="*/ 73103 h 2362096"/>
                  <a:gd name="connsiteX0" fmla="*/ 118055 w 399847"/>
                  <a:gd name="connsiteY0" fmla="*/ 112348 h 2401341"/>
                  <a:gd name="connsiteX1" fmla="*/ 39801 w 399847"/>
                  <a:gd name="connsiteY1" fmla="*/ 131608 h 2401341"/>
                  <a:gd name="connsiteX2" fmla="*/ 325343 w 399847"/>
                  <a:gd name="connsiteY2" fmla="*/ 6917 h 2401341"/>
                  <a:gd name="connsiteX3" fmla="*/ 399847 w 399847"/>
                  <a:gd name="connsiteY3" fmla="*/ 206112 h 2401341"/>
                  <a:gd name="connsiteX4" fmla="*/ 287625 w 399847"/>
                  <a:gd name="connsiteY4" fmla="*/ 2343462 h 2401341"/>
                  <a:gd name="connsiteX5" fmla="*/ 238059 w 399847"/>
                  <a:gd name="connsiteY5" fmla="*/ 2393028 h 2401341"/>
                  <a:gd name="connsiteX6" fmla="*/ 127084 w 399847"/>
                  <a:gd name="connsiteY6" fmla="*/ 2401341 h 2401341"/>
                  <a:gd name="connsiteX7" fmla="*/ 19330 w 399847"/>
                  <a:gd name="connsiteY7" fmla="*/ 2268647 h 2401341"/>
                  <a:gd name="connsiteX8" fmla="*/ 118055 w 399847"/>
                  <a:gd name="connsiteY8" fmla="*/ 112348 h 240134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27084 w 399847"/>
                  <a:gd name="connsiteY6" fmla="*/ 2401341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316720 w 399847"/>
                  <a:gd name="connsiteY4" fmla="*/ 2351775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506477"/>
                  <a:gd name="connsiteY0" fmla="*/ 112348 h 2513563"/>
                  <a:gd name="connsiteX1" fmla="*/ 39801 w 506477"/>
                  <a:gd name="connsiteY1" fmla="*/ 131608 h 2513563"/>
                  <a:gd name="connsiteX2" fmla="*/ 325343 w 506477"/>
                  <a:gd name="connsiteY2" fmla="*/ 6917 h 2513563"/>
                  <a:gd name="connsiteX3" fmla="*/ 399847 w 506477"/>
                  <a:gd name="connsiteY3" fmla="*/ 206112 h 2513563"/>
                  <a:gd name="connsiteX4" fmla="*/ 316720 w 506477"/>
                  <a:gd name="connsiteY4" fmla="*/ 2351775 h 2513563"/>
                  <a:gd name="connsiteX5" fmla="*/ 504066 w 506477"/>
                  <a:gd name="connsiteY5" fmla="*/ 2513563 h 2513563"/>
                  <a:gd name="connsiteX6" fmla="*/ 131240 w 506477"/>
                  <a:gd name="connsiteY6" fmla="*/ 2442905 h 2513563"/>
                  <a:gd name="connsiteX7" fmla="*/ 19330 w 506477"/>
                  <a:gd name="connsiteY7" fmla="*/ 2268647 h 2513563"/>
                  <a:gd name="connsiteX8" fmla="*/ 118055 w 506477"/>
                  <a:gd name="connsiteY8" fmla="*/ 112348 h 2513563"/>
                  <a:gd name="connsiteX0" fmla="*/ 118055 w 506477"/>
                  <a:gd name="connsiteY0" fmla="*/ 112348 h 2538120"/>
                  <a:gd name="connsiteX1" fmla="*/ 39801 w 506477"/>
                  <a:gd name="connsiteY1" fmla="*/ 131608 h 2538120"/>
                  <a:gd name="connsiteX2" fmla="*/ 325343 w 506477"/>
                  <a:gd name="connsiteY2" fmla="*/ 6917 h 2538120"/>
                  <a:gd name="connsiteX3" fmla="*/ 399847 w 506477"/>
                  <a:gd name="connsiteY3" fmla="*/ 206112 h 2538120"/>
                  <a:gd name="connsiteX4" fmla="*/ 316720 w 506477"/>
                  <a:gd name="connsiteY4" fmla="*/ 2351775 h 2538120"/>
                  <a:gd name="connsiteX5" fmla="*/ 504066 w 506477"/>
                  <a:gd name="connsiteY5" fmla="*/ 2513563 h 2538120"/>
                  <a:gd name="connsiteX6" fmla="*/ 131240 w 506477"/>
                  <a:gd name="connsiteY6" fmla="*/ 2442905 h 2538120"/>
                  <a:gd name="connsiteX7" fmla="*/ 19330 w 506477"/>
                  <a:gd name="connsiteY7" fmla="*/ 2268647 h 2538120"/>
                  <a:gd name="connsiteX8" fmla="*/ 118055 w 506477"/>
                  <a:gd name="connsiteY8" fmla="*/ 112348 h 2538120"/>
                  <a:gd name="connsiteX0" fmla="*/ 118055 w 506477"/>
                  <a:gd name="connsiteY0" fmla="*/ 112348 h 2551944"/>
                  <a:gd name="connsiteX1" fmla="*/ 39801 w 506477"/>
                  <a:gd name="connsiteY1" fmla="*/ 131608 h 2551944"/>
                  <a:gd name="connsiteX2" fmla="*/ 325343 w 506477"/>
                  <a:gd name="connsiteY2" fmla="*/ 6917 h 2551944"/>
                  <a:gd name="connsiteX3" fmla="*/ 399847 w 506477"/>
                  <a:gd name="connsiteY3" fmla="*/ 206112 h 2551944"/>
                  <a:gd name="connsiteX4" fmla="*/ 316720 w 506477"/>
                  <a:gd name="connsiteY4" fmla="*/ 2351775 h 2551944"/>
                  <a:gd name="connsiteX5" fmla="*/ 504066 w 506477"/>
                  <a:gd name="connsiteY5" fmla="*/ 2513563 h 2551944"/>
                  <a:gd name="connsiteX6" fmla="*/ 131240 w 506477"/>
                  <a:gd name="connsiteY6" fmla="*/ 2509407 h 2551944"/>
                  <a:gd name="connsiteX7" fmla="*/ 19330 w 506477"/>
                  <a:gd name="connsiteY7" fmla="*/ 2268647 h 2551944"/>
                  <a:gd name="connsiteX8" fmla="*/ 118055 w 506477"/>
                  <a:gd name="connsiteY8" fmla="*/ 112348 h 2551944"/>
                  <a:gd name="connsiteX0" fmla="*/ 118055 w 506477"/>
                  <a:gd name="connsiteY0" fmla="*/ 112348 h 2581966"/>
                  <a:gd name="connsiteX1" fmla="*/ 39801 w 506477"/>
                  <a:gd name="connsiteY1" fmla="*/ 131608 h 2581966"/>
                  <a:gd name="connsiteX2" fmla="*/ 325343 w 506477"/>
                  <a:gd name="connsiteY2" fmla="*/ 6917 h 2581966"/>
                  <a:gd name="connsiteX3" fmla="*/ 399847 w 506477"/>
                  <a:gd name="connsiteY3" fmla="*/ 206112 h 2581966"/>
                  <a:gd name="connsiteX4" fmla="*/ 316720 w 506477"/>
                  <a:gd name="connsiteY4" fmla="*/ 2351775 h 2581966"/>
                  <a:gd name="connsiteX5" fmla="*/ 504066 w 506477"/>
                  <a:gd name="connsiteY5" fmla="*/ 2513563 h 2581966"/>
                  <a:gd name="connsiteX6" fmla="*/ 131240 w 506477"/>
                  <a:gd name="connsiteY6" fmla="*/ 2509407 h 2581966"/>
                  <a:gd name="connsiteX7" fmla="*/ 19330 w 506477"/>
                  <a:gd name="connsiteY7" fmla="*/ 2268647 h 2581966"/>
                  <a:gd name="connsiteX8" fmla="*/ 118055 w 506477"/>
                  <a:gd name="connsiteY8" fmla="*/ 112348 h 2581966"/>
                  <a:gd name="connsiteX0" fmla="*/ 118055 w 506477"/>
                  <a:gd name="connsiteY0" fmla="*/ 112348 h 2610837"/>
                  <a:gd name="connsiteX1" fmla="*/ 39801 w 506477"/>
                  <a:gd name="connsiteY1" fmla="*/ 131608 h 2610837"/>
                  <a:gd name="connsiteX2" fmla="*/ 325343 w 506477"/>
                  <a:gd name="connsiteY2" fmla="*/ 6917 h 2610837"/>
                  <a:gd name="connsiteX3" fmla="*/ 399847 w 506477"/>
                  <a:gd name="connsiteY3" fmla="*/ 206112 h 2610837"/>
                  <a:gd name="connsiteX4" fmla="*/ 316720 w 506477"/>
                  <a:gd name="connsiteY4" fmla="*/ 2351775 h 2610837"/>
                  <a:gd name="connsiteX5" fmla="*/ 504066 w 506477"/>
                  <a:gd name="connsiteY5" fmla="*/ 2513563 h 2610837"/>
                  <a:gd name="connsiteX6" fmla="*/ 110458 w 506477"/>
                  <a:gd name="connsiteY6" fmla="*/ 2555127 h 2610837"/>
                  <a:gd name="connsiteX7" fmla="*/ 19330 w 506477"/>
                  <a:gd name="connsiteY7" fmla="*/ 2268647 h 2610837"/>
                  <a:gd name="connsiteX8" fmla="*/ 118055 w 506477"/>
                  <a:gd name="connsiteY8" fmla="*/ 112348 h 2610837"/>
                  <a:gd name="connsiteX0" fmla="*/ 118055 w 507279"/>
                  <a:gd name="connsiteY0" fmla="*/ 112348 h 2610837"/>
                  <a:gd name="connsiteX1" fmla="*/ 39801 w 507279"/>
                  <a:gd name="connsiteY1" fmla="*/ 131608 h 2610837"/>
                  <a:gd name="connsiteX2" fmla="*/ 325343 w 507279"/>
                  <a:gd name="connsiteY2" fmla="*/ 6917 h 2610837"/>
                  <a:gd name="connsiteX3" fmla="*/ 399847 w 507279"/>
                  <a:gd name="connsiteY3" fmla="*/ 206112 h 2610837"/>
                  <a:gd name="connsiteX4" fmla="*/ 374909 w 507279"/>
                  <a:gd name="connsiteY4" fmla="*/ 2306055 h 2610837"/>
                  <a:gd name="connsiteX5" fmla="*/ 504066 w 507279"/>
                  <a:gd name="connsiteY5" fmla="*/ 2513563 h 2610837"/>
                  <a:gd name="connsiteX6" fmla="*/ 110458 w 507279"/>
                  <a:gd name="connsiteY6" fmla="*/ 2555127 h 2610837"/>
                  <a:gd name="connsiteX7" fmla="*/ 19330 w 507279"/>
                  <a:gd name="connsiteY7" fmla="*/ 2268647 h 2610837"/>
                  <a:gd name="connsiteX8" fmla="*/ 118055 w 507279"/>
                  <a:gd name="connsiteY8" fmla="*/ 112348 h 2610837"/>
                  <a:gd name="connsiteX0" fmla="*/ 118055 w 508152"/>
                  <a:gd name="connsiteY0" fmla="*/ 112348 h 2610837"/>
                  <a:gd name="connsiteX1" fmla="*/ 39801 w 508152"/>
                  <a:gd name="connsiteY1" fmla="*/ 131608 h 2610837"/>
                  <a:gd name="connsiteX2" fmla="*/ 325343 w 508152"/>
                  <a:gd name="connsiteY2" fmla="*/ 6917 h 2610837"/>
                  <a:gd name="connsiteX3" fmla="*/ 399847 w 508152"/>
                  <a:gd name="connsiteY3" fmla="*/ 206112 h 2610837"/>
                  <a:gd name="connsiteX4" fmla="*/ 412317 w 508152"/>
                  <a:gd name="connsiteY4" fmla="*/ 2285273 h 2610837"/>
                  <a:gd name="connsiteX5" fmla="*/ 504066 w 508152"/>
                  <a:gd name="connsiteY5" fmla="*/ 2513563 h 2610837"/>
                  <a:gd name="connsiteX6" fmla="*/ 110458 w 508152"/>
                  <a:gd name="connsiteY6" fmla="*/ 2555127 h 2610837"/>
                  <a:gd name="connsiteX7" fmla="*/ 19330 w 508152"/>
                  <a:gd name="connsiteY7" fmla="*/ 2268647 h 2610837"/>
                  <a:gd name="connsiteX8" fmla="*/ 118055 w 508152"/>
                  <a:gd name="connsiteY8" fmla="*/ 112348 h 2610837"/>
                  <a:gd name="connsiteX0" fmla="*/ 91479 w 545252"/>
                  <a:gd name="connsiteY0" fmla="*/ 152759 h 2610837"/>
                  <a:gd name="connsiteX1" fmla="*/ 76901 w 545252"/>
                  <a:gd name="connsiteY1" fmla="*/ 131608 h 2610837"/>
                  <a:gd name="connsiteX2" fmla="*/ 362443 w 545252"/>
                  <a:gd name="connsiteY2" fmla="*/ 6917 h 2610837"/>
                  <a:gd name="connsiteX3" fmla="*/ 436947 w 545252"/>
                  <a:gd name="connsiteY3" fmla="*/ 206112 h 2610837"/>
                  <a:gd name="connsiteX4" fmla="*/ 449417 w 545252"/>
                  <a:gd name="connsiteY4" fmla="*/ 2285273 h 2610837"/>
                  <a:gd name="connsiteX5" fmla="*/ 541166 w 545252"/>
                  <a:gd name="connsiteY5" fmla="*/ 2513563 h 2610837"/>
                  <a:gd name="connsiteX6" fmla="*/ 147558 w 545252"/>
                  <a:gd name="connsiteY6" fmla="*/ 2555127 h 2610837"/>
                  <a:gd name="connsiteX7" fmla="*/ 56430 w 545252"/>
                  <a:gd name="connsiteY7" fmla="*/ 2268647 h 2610837"/>
                  <a:gd name="connsiteX8" fmla="*/ 91479 w 545252"/>
                  <a:gd name="connsiteY8" fmla="*/ 152759 h 2610837"/>
                  <a:gd name="connsiteX0" fmla="*/ 91479 w 545252"/>
                  <a:gd name="connsiteY0" fmla="*/ 154255 h 2612333"/>
                  <a:gd name="connsiteX1" fmla="*/ 166366 w 545252"/>
                  <a:gd name="connsiteY1" fmla="*/ 103704 h 2612333"/>
                  <a:gd name="connsiteX2" fmla="*/ 362443 w 545252"/>
                  <a:gd name="connsiteY2" fmla="*/ 8413 h 2612333"/>
                  <a:gd name="connsiteX3" fmla="*/ 436947 w 545252"/>
                  <a:gd name="connsiteY3" fmla="*/ 207608 h 2612333"/>
                  <a:gd name="connsiteX4" fmla="*/ 449417 w 545252"/>
                  <a:gd name="connsiteY4" fmla="*/ 2286769 h 2612333"/>
                  <a:gd name="connsiteX5" fmla="*/ 541166 w 545252"/>
                  <a:gd name="connsiteY5" fmla="*/ 2515059 h 2612333"/>
                  <a:gd name="connsiteX6" fmla="*/ 147558 w 545252"/>
                  <a:gd name="connsiteY6" fmla="*/ 2556623 h 2612333"/>
                  <a:gd name="connsiteX7" fmla="*/ 56430 w 545252"/>
                  <a:gd name="connsiteY7" fmla="*/ 2270143 h 2612333"/>
                  <a:gd name="connsiteX8" fmla="*/ 91479 w 545252"/>
                  <a:gd name="connsiteY8" fmla="*/ 154255 h 2612333"/>
                  <a:gd name="connsiteX0" fmla="*/ 91479 w 545252"/>
                  <a:gd name="connsiteY0" fmla="*/ 159122 h 2617200"/>
                  <a:gd name="connsiteX1" fmla="*/ 123010 w 545252"/>
                  <a:gd name="connsiteY1" fmla="*/ 58020 h 2617200"/>
                  <a:gd name="connsiteX2" fmla="*/ 362443 w 545252"/>
                  <a:gd name="connsiteY2" fmla="*/ 13280 h 2617200"/>
                  <a:gd name="connsiteX3" fmla="*/ 436947 w 545252"/>
                  <a:gd name="connsiteY3" fmla="*/ 212475 h 2617200"/>
                  <a:gd name="connsiteX4" fmla="*/ 449417 w 545252"/>
                  <a:gd name="connsiteY4" fmla="*/ 2291636 h 2617200"/>
                  <a:gd name="connsiteX5" fmla="*/ 541166 w 545252"/>
                  <a:gd name="connsiteY5" fmla="*/ 2519926 h 2617200"/>
                  <a:gd name="connsiteX6" fmla="*/ 147558 w 545252"/>
                  <a:gd name="connsiteY6" fmla="*/ 2561490 h 2617200"/>
                  <a:gd name="connsiteX7" fmla="*/ 56430 w 545252"/>
                  <a:gd name="connsiteY7" fmla="*/ 2275010 h 2617200"/>
                  <a:gd name="connsiteX8" fmla="*/ 91479 w 545252"/>
                  <a:gd name="connsiteY8" fmla="*/ 159122 h 2617200"/>
                  <a:gd name="connsiteX0" fmla="*/ 78593 w 578126"/>
                  <a:gd name="connsiteY0" fmla="*/ 162491 h 2617200"/>
                  <a:gd name="connsiteX1" fmla="*/ 155884 w 578126"/>
                  <a:gd name="connsiteY1" fmla="*/ 58020 h 2617200"/>
                  <a:gd name="connsiteX2" fmla="*/ 395317 w 578126"/>
                  <a:gd name="connsiteY2" fmla="*/ 13280 h 2617200"/>
                  <a:gd name="connsiteX3" fmla="*/ 469821 w 578126"/>
                  <a:gd name="connsiteY3" fmla="*/ 212475 h 2617200"/>
                  <a:gd name="connsiteX4" fmla="*/ 482291 w 578126"/>
                  <a:gd name="connsiteY4" fmla="*/ 2291636 h 2617200"/>
                  <a:gd name="connsiteX5" fmla="*/ 574040 w 578126"/>
                  <a:gd name="connsiteY5" fmla="*/ 2519926 h 2617200"/>
                  <a:gd name="connsiteX6" fmla="*/ 180432 w 578126"/>
                  <a:gd name="connsiteY6" fmla="*/ 2561490 h 2617200"/>
                  <a:gd name="connsiteX7" fmla="*/ 89304 w 578126"/>
                  <a:gd name="connsiteY7" fmla="*/ 2275010 h 2617200"/>
                  <a:gd name="connsiteX8" fmla="*/ 78593 w 578126"/>
                  <a:gd name="connsiteY8" fmla="*/ 162491 h 2617200"/>
                  <a:gd name="connsiteX0" fmla="*/ 78593 w 579891"/>
                  <a:gd name="connsiteY0" fmla="*/ 162491 h 2617200"/>
                  <a:gd name="connsiteX1" fmla="*/ 155884 w 579891"/>
                  <a:gd name="connsiteY1" fmla="*/ 58020 h 2617200"/>
                  <a:gd name="connsiteX2" fmla="*/ 395317 w 579891"/>
                  <a:gd name="connsiteY2" fmla="*/ 13280 h 2617200"/>
                  <a:gd name="connsiteX3" fmla="*/ 469821 w 579891"/>
                  <a:gd name="connsiteY3" fmla="*/ 212475 h 2617200"/>
                  <a:gd name="connsiteX4" fmla="*/ 523854 w 579891"/>
                  <a:gd name="connsiteY4" fmla="*/ 2298745 h 2617200"/>
                  <a:gd name="connsiteX5" fmla="*/ 574040 w 579891"/>
                  <a:gd name="connsiteY5" fmla="*/ 2519926 h 2617200"/>
                  <a:gd name="connsiteX6" fmla="*/ 180432 w 579891"/>
                  <a:gd name="connsiteY6" fmla="*/ 2561490 h 2617200"/>
                  <a:gd name="connsiteX7" fmla="*/ 89304 w 579891"/>
                  <a:gd name="connsiteY7" fmla="*/ 2275010 h 2617200"/>
                  <a:gd name="connsiteX8" fmla="*/ 78593 w 579891"/>
                  <a:gd name="connsiteY8" fmla="*/ 162491 h 2617200"/>
                  <a:gd name="connsiteX0" fmla="*/ 78593 w 581354"/>
                  <a:gd name="connsiteY0" fmla="*/ 162491 h 2617200"/>
                  <a:gd name="connsiteX1" fmla="*/ 155884 w 581354"/>
                  <a:gd name="connsiteY1" fmla="*/ 58020 h 2617200"/>
                  <a:gd name="connsiteX2" fmla="*/ 395317 w 581354"/>
                  <a:gd name="connsiteY2" fmla="*/ 13280 h 2617200"/>
                  <a:gd name="connsiteX3" fmla="*/ 469821 w 581354"/>
                  <a:gd name="connsiteY3" fmla="*/ 212475 h 2617200"/>
                  <a:gd name="connsiteX4" fmla="*/ 523854 w 581354"/>
                  <a:gd name="connsiteY4" fmla="*/ 2298745 h 2617200"/>
                  <a:gd name="connsiteX5" fmla="*/ 574040 w 581354"/>
                  <a:gd name="connsiteY5" fmla="*/ 2519926 h 2617200"/>
                  <a:gd name="connsiteX6" fmla="*/ 180432 w 581354"/>
                  <a:gd name="connsiteY6" fmla="*/ 2561490 h 2617200"/>
                  <a:gd name="connsiteX7" fmla="*/ 89304 w 581354"/>
                  <a:gd name="connsiteY7" fmla="*/ 2275010 h 2617200"/>
                  <a:gd name="connsiteX8" fmla="*/ 78593 w 581354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6505"/>
                  <a:gd name="connsiteY0" fmla="*/ 162491 h 2617200"/>
                  <a:gd name="connsiteX1" fmla="*/ 155884 w 586505"/>
                  <a:gd name="connsiteY1" fmla="*/ 58020 h 2617200"/>
                  <a:gd name="connsiteX2" fmla="*/ 395317 w 586505"/>
                  <a:gd name="connsiteY2" fmla="*/ 13280 h 2617200"/>
                  <a:gd name="connsiteX3" fmla="*/ 469821 w 586505"/>
                  <a:gd name="connsiteY3" fmla="*/ 212475 h 2617200"/>
                  <a:gd name="connsiteX4" fmla="*/ 532167 w 586505"/>
                  <a:gd name="connsiteY4" fmla="*/ 2248991 h 2617200"/>
                  <a:gd name="connsiteX5" fmla="*/ 574040 w 586505"/>
                  <a:gd name="connsiteY5" fmla="*/ 2519926 h 2617200"/>
                  <a:gd name="connsiteX6" fmla="*/ 180432 w 586505"/>
                  <a:gd name="connsiteY6" fmla="*/ 2561490 h 2617200"/>
                  <a:gd name="connsiteX7" fmla="*/ 89304 w 586505"/>
                  <a:gd name="connsiteY7" fmla="*/ 2275010 h 2617200"/>
                  <a:gd name="connsiteX8" fmla="*/ 78593 w 586505"/>
                  <a:gd name="connsiteY8" fmla="*/ 162491 h 2617200"/>
                  <a:gd name="connsiteX0" fmla="*/ 78593 w 582669"/>
                  <a:gd name="connsiteY0" fmla="*/ 162491 h 2617200"/>
                  <a:gd name="connsiteX1" fmla="*/ 155884 w 582669"/>
                  <a:gd name="connsiteY1" fmla="*/ 58020 h 2617200"/>
                  <a:gd name="connsiteX2" fmla="*/ 395317 w 582669"/>
                  <a:gd name="connsiteY2" fmla="*/ 13280 h 2617200"/>
                  <a:gd name="connsiteX3" fmla="*/ 469821 w 582669"/>
                  <a:gd name="connsiteY3" fmla="*/ 212475 h 2617200"/>
                  <a:gd name="connsiteX4" fmla="*/ 532167 w 582669"/>
                  <a:gd name="connsiteY4" fmla="*/ 2248991 h 2617200"/>
                  <a:gd name="connsiteX5" fmla="*/ 574040 w 582669"/>
                  <a:gd name="connsiteY5" fmla="*/ 2519926 h 2617200"/>
                  <a:gd name="connsiteX6" fmla="*/ 180432 w 582669"/>
                  <a:gd name="connsiteY6" fmla="*/ 2561490 h 2617200"/>
                  <a:gd name="connsiteX7" fmla="*/ 89304 w 582669"/>
                  <a:gd name="connsiteY7" fmla="*/ 2275010 h 2617200"/>
                  <a:gd name="connsiteX8" fmla="*/ 78593 w 582669"/>
                  <a:gd name="connsiteY8" fmla="*/ 162491 h 2617200"/>
                  <a:gd name="connsiteX0" fmla="*/ 78593 w 613061"/>
                  <a:gd name="connsiteY0" fmla="*/ 162491 h 2628246"/>
                  <a:gd name="connsiteX1" fmla="*/ 155884 w 613061"/>
                  <a:gd name="connsiteY1" fmla="*/ 58020 h 2628246"/>
                  <a:gd name="connsiteX2" fmla="*/ 395317 w 613061"/>
                  <a:gd name="connsiteY2" fmla="*/ 13280 h 2628246"/>
                  <a:gd name="connsiteX3" fmla="*/ 469821 w 613061"/>
                  <a:gd name="connsiteY3" fmla="*/ 212475 h 2628246"/>
                  <a:gd name="connsiteX4" fmla="*/ 532167 w 613061"/>
                  <a:gd name="connsiteY4" fmla="*/ 2248991 h 2628246"/>
                  <a:gd name="connsiteX5" fmla="*/ 607291 w 613061"/>
                  <a:gd name="connsiteY5" fmla="*/ 2551911 h 2628246"/>
                  <a:gd name="connsiteX6" fmla="*/ 180432 w 613061"/>
                  <a:gd name="connsiteY6" fmla="*/ 2561490 h 2628246"/>
                  <a:gd name="connsiteX7" fmla="*/ 89304 w 613061"/>
                  <a:gd name="connsiteY7" fmla="*/ 2275010 h 2628246"/>
                  <a:gd name="connsiteX8" fmla="*/ 78593 w 613061"/>
                  <a:gd name="connsiteY8" fmla="*/ 162491 h 2628246"/>
                  <a:gd name="connsiteX0" fmla="*/ 78593 w 582669"/>
                  <a:gd name="connsiteY0" fmla="*/ 162491 h 2642883"/>
                  <a:gd name="connsiteX1" fmla="*/ 155884 w 582669"/>
                  <a:gd name="connsiteY1" fmla="*/ 58020 h 2642883"/>
                  <a:gd name="connsiteX2" fmla="*/ 395317 w 582669"/>
                  <a:gd name="connsiteY2" fmla="*/ 13280 h 2642883"/>
                  <a:gd name="connsiteX3" fmla="*/ 469821 w 582669"/>
                  <a:gd name="connsiteY3" fmla="*/ 212475 h 2642883"/>
                  <a:gd name="connsiteX4" fmla="*/ 532167 w 582669"/>
                  <a:gd name="connsiteY4" fmla="*/ 2248991 h 2642883"/>
                  <a:gd name="connsiteX5" fmla="*/ 574040 w 582669"/>
                  <a:gd name="connsiteY5" fmla="*/ 2583896 h 2642883"/>
                  <a:gd name="connsiteX6" fmla="*/ 180432 w 582669"/>
                  <a:gd name="connsiteY6" fmla="*/ 2561490 h 2642883"/>
                  <a:gd name="connsiteX7" fmla="*/ 89304 w 582669"/>
                  <a:gd name="connsiteY7" fmla="*/ 2275010 h 2642883"/>
                  <a:gd name="connsiteX8" fmla="*/ 78593 w 582669"/>
                  <a:gd name="connsiteY8" fmla="*/ 162491 h 2642883"/>
                  <a:gd name="connsiteX0" fmla="*/ 85140 w 589216"/>
                  <a:gd name="connsiteY0" fmla="*/ 162491 h 2642883"/>
                  <a:gd name="connsiteX1" fmla="*/ 162431 w 589216"/>
                  <a:gd name="connsiteY1" fmla="*/ 58020 h 2642883"/>
                  <a:gd name="connsiteX2" fmla="*/ 401864 w 589216"/>
                  <a:gd name="connsiteY2" fmla="*/ 13280 h 2642883"/>
                  <a:gd name="connsiteX3" fmla="*/ 476368 w 589216"/>
                  <a:gd name="connsiteY3" fmla="*/ 212475 h 2642883"/>
                  <a:gd name="connsiteX4" fmla="*/ 538714 w 589216"/>
                  <a:gd name="connsiteY4" fmla="*/ 2248991 h 2642883"/>
                  <a:gd name="connsiteX5" fmla="*/ 580587 w 589216"/>
                  <a:gd name="connsiteY5" fmla="*/ 2583896 h 2642883"/>
                  <a:gd name="connsiteX6" fmla="*/ 186979 w 589216"/>
                  <a:gd name="connsiteY6" fmla="*/ 2561490 h 2642883"/>
                  <a:gd name="connsiteX7" fmla="*/ 70912 w 589216"/>
                  <a:gd name="connsiteY7" fmla="*/ 2275010 h 2642883"/>
                  <a:gd name="connsiteX8" fmla="*/ 85140 w 589216"/>
                  <a:gd name="connsiteY8" fmla="*/ 162491 h 2642883"/>
                  <a:gd name="connsiteX0" fmla="*/ 97180 w 601256"/>
                  <a:gd name="connsiteY0" fmla="*/ 162491 h 2642883"/>
                  <a:gd name="connsiteX1" fmla="*/ 174471 w 601256"/>
                  <a:gd name="connsiteY1" fmla="*/ 58020 h 2642883"/>
                  <a:gd name="connsiteX2" fmla="*/ 413904 w 601256"/>
                  <a:gd name="connsiteY2" fmla="*/ 13280 h 2642883"/>
                  <a:gd name="connsiteX3" fmla="*/ 488408 w 601256"/>
                  <a:gd name="connsiteY3" fmla="*/ 212475 h 2642883"/>
                  <a:gd name="connsiteX4" fmla="*/ 550754 w 601256"/>
                  <a:gd name="connsiteY4" fmla="*/ 2248991 h 2642883"/>
                  <a:gd name="connsiteX5" fmla="*/ 592627 w 601256"/>
                  <a:gd name="connsiteY5" fmla="*/ 2583896 h 2642883"/>
                  <a:gd name="connsiteX6" fmla="*/ 199019 w 601256"/>
                  <a:gd name="connsiteY6" fmla="*/ 2561490 h 2642883"/>
                  <a:gd name="connsiteX7" fmla="*/ 82952 w 601256"/>
                  <a:gd name="connsiteY7" fmla="*/ 2275010 h 2642883"/>
                  <a:gd name="connsiteX8" fmla="*/ 97180 w 601256"/>
                  <a:gd name="connsiteY8" fmla="*/ 162491 h 2642883"/>
                  <a:gd name="connsiteX0" fmla="*/ 108584 w 612660"/>
                  <a:gd name="connsiteY0" fmla="*/ 162491 h 2642883"/>
                  <a:gd name="connsiteX1" fmla="*/ 185875 w 612660"/>
                  <a:gd name="connsiteY1" fmla="*/ 58020 h 2642883"/>
                  <a:gd name="connsiteX2" fmla="*/ 425308 w 612660"/>
                  <a:gd name="connsiteY2" fmla="*/ 13280 h 2642883"/>
                  <a:gd name="connsiteX3" fmla="*/ 499812 w 612660"/>
                  <a:gd name="connsiteY3" fmla="*/ 212475 h 2642883"/>
                  <a:gd name="connsiteX4" fmla="*/ 562158 w 612660"/>
                  <a:gd name="connsiteY4" fmla="*/ 2248991 h 2642883"/>
                  <a:gd name="connsiteX5" fmla="*/ 604031 w 612660"/>
                  <a:gd name="connsiteY5" fmla="*/ 2583896 h 2642883"/>
                  <a:gd name="connsiteX6" fmla="*/ 210423 w 612660"/>
                  <a:gd name="connsiteY6" fmla="*/ 2561490 h 2642883"/>
                  <a:gd name="connsiteX7" fmla="*/ 94356 w 612660"/>
                  <a:gd name="connsiteY7" fmla="*/ 2275010 h 2642883"/>
                  <a:gd name="connsiteX8" fmla="*/ 108584 w 612660"/>
                  <a:gd name="connsiteY8" fmla="*/ 162491 h 2642883"/>
                  <a:gd name="connsiteX0" fmla="*/ 108584 w 612660"/>
                  <a:gd name="connsiteY0" fmla="*/ 190932 h 2671324"/>
                  <a:gd name="connsiteX1" fmla="*/ 185875 w 612660"/>
                  <a:gd name="connsiteY1" fmla="*/ 86461 h 2671324"/>
                  <a:gd name="connsiteX2" fmla="*/ 458559 w 612660"/>
                  <a:gd name="connsiteY2" fmla="*/ 9735 h 2671324"/>
                  <a:gd name="connsiteX3" fmla="*/ 499812 w 612660"/>
                  <a:gd name="connsiteY3" fmla="*/ 240916 h 2671324"/>
                  <a:gd name="connsiteX4" fmla="*/ 562158 w 612660"/>
                  <a:gd name="connsiteY4" fmla="*/ 2277432 h 2671324"/>
                  <a:gd name="connsiteX5" fmla="*/ 604031 w 612660"/>
                  <a:gd name="connsiteY5" fmla="*/ 2612337 h 2671324"/>
                  <a:gd name="connsiteX6" fmla="*/ 210423 w 612660"/>
                  <a:gd name="connsiteY6" fmla="*/ 2589931 h 2671324"/>
                  <a:gd name="connsiteX7" fmla="*/ 94356 w 612660"/>
                  <a:gd name="connsiteY7" fmla="*/ 2303451 h 2671324"/>
                  <a:gd name="connsiteX8" fmla="*/ 108584 w 612660"/>
                  <a:gd name="connsiteY8" fmla="*/ 190932 h 2671324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13767 h 2694159"/>
                  <a:gd name="connsiteX1" fmla="*/ 173406 w 612660"/>
                  <a:gd name="connsiteY1" fmla="*/ 73758 h 2694159"/>
                  <a:gd name="connsiteX2" fmla="*/ 458559 w 612660"/>
                  <a:gd name="connsiteY2" fmla="*/ 32570 h 2694159"/>
                  <a:gd name="connsiteX3" fmla="*/ 499812 w 612660"/>
                  <a:gd name="connsiteY3" fmla="*/ 263751 h 2694159"/>
                  <a:gd name="connsiteX4" fmla="*/ 562158 w 612660"/>
                  <a:gd name="connsiteY4" fmla="*/ 2300267 h 2694159"/>
                  <a:gd name="connsiteX5" fmla="*/ 604031 w 612660"/>
                  <a:gd name="connsiteY5" fmla="*/ 2635172 h 2694159"/>
                  <a:gd name="connsiteX6" fmla="*/ 210423 w 612660"/>
                  <a:gd name="connsiteY6" fmla="*/ 2612766 h 2694159"/>
                  <a:gd name="connsiteX7" fmla="*/ 94356 w 612660"/>
                  <a:gd name="connsiteY7" fmla="*/ 2326286 h 2694159"/>
                  <a:gd name="connsiteX8" fmla="*/ 108584 w 612660"/>
                  <a:gd name="connsiteY8" fmla="*/ 213767 h 2694159"/>
                  <a:gd name="connsiteX0" fmla="*/ 108584 w 612660"/>
                  <a:gd name="connsiteY0" fmla="*/ 206821 h 2687213"/>
                  <a:gd name="connsiteX1" fmla="*/ 173406 w 612660"/>
                  <a:gd name="connsiteY1" fmla="*/ 66812 h 2687213"/>
                  <a:gd name="connsiteX2" fmla="*/ 458559 w 612660"/>
                  <a:gd name="connsiteY2" fmla="*/ 25624 h 2687213"/>
                  <a:gd name="connsiteX3" fmla="*/ 499812 w 612660"/>
                  <a:gd name="connsiteY3" fmla="*/ 256805 h 2687213"/>
                  <a:gd name="connsiteX4" fmla="*/ 562158 w 612660"/>
                  <a:gd name="connsiteY4" fmla="*/ 2293321 h 2687213"/>
                  <a:gd name="connsiteX5" fmla="*/ 604031 w 612660"/>
                  <a:gd name="connsiteY5" fmla="*/ 2628226 h 2687213"/>
                  <a:gd name="connsiteX6" fmla="*/ 210423 w 612660"/>
                  <a:gd name="connsiteY6" fmla="*/ 2605820 h 2687213"/>
                  <a:gd name="connsiteX7" fmla="*/ 94356 w 612660"/>
                  <a:gd name="connsiteY7" fmla="*/ 2319340 h 2687213"/>
                  <a:gd name="connsiteX8" fmla="*/ 108584 w 612660"/>
                  <a:gd name="connsiteY8" fmla="*/ 206821 h 2687213"/>
                  <a:gd name="connsiteX0" fmla="*/ 108584 w 612660"/>
                  <a:gd name="connsiteY0" fmla="*/ 219961 h 2700353"/>
                  <a:gd name="connsiteX1" fmla="*/ 181719 w 612660"/>
                  <a:gd name="connsiteY1" fmla="*/ 51521 h 2700353"/>
                  <a:gd name="connsiteX2" fmla="*/ 458559 w 612660"/>
                  <a:gd name="connsiteY2" fmla="*/ 38764 h 2700353"/>
                  <a:gd name="connsiteX3" fmla="*/ 499812 w 612660"/>
                  <a:gd name="connsiteY3" fmla="*/ 269945 h 2700353"/>
                  <a:gd name="connsiteX4" fmla="*/ 562158 w 612660"/>
                  <a:gd name="connsiteY4" fmla="*/ 2306461 h 2700353"/>
                  <a:gd name="connsiteX5" fmla="*/ 604031 w 612660"/>
                  <a:gd name="connsiteY5" fmla="*/ 2641366 h 2700353"/>
                  <a:gd name="connsiteX6" fmla="*/ 210423 w 612660"/>
                  <a:gd name="connsiteY6" fmla="*/ 2618960 h 2700353"/>
                  <a:gd name="connsiteX7" fmla="*/ 94356 w 612660"/>
                  <a:gd name="connsiteY7" fmla="*/ 2332480 h 2700353"/>
                  <a:gd name="connsiteX8" fmla="*/ 108584 w 612660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481226 w 594074"/>
                  <a:gd name="connsiteY3" fmla="*/ 269945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340549 w 594074"/>
                  <a:gd name="connsiteY3" fmla="*/ 320064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87917"/>
                  <a:gd name="connsiteY0" fmla="*/ 219961 h 2700353"/>
                  <a:gd name="connsiteX1" fmla="*/ 163133 w 587917"/>
                  <a:gd name="connsiteY1" fmla="*/ 51521 h 2700353"/>
                  <a:gd name="connsiteX2" fmla="*/ 439973 w 587917"/>
                  <a:gd name="connsiteY2" fmla="*/ 38764 h 2700353"/>
                  <a:gd name="connsiteX3" fmla="*/ 340549 w 587917"/>
                  <a:gd name="connsiteY3" fmla="*/ 320064 h 2700353"/>
                  <a:gd name="connsiteX4" fmla="*/ 379449 w 587917"/>
                  <a:gd name="connsiteY4" fmla="*/ 2296438 h 2700353"/>
                  <a:gd name="connsiteX5" fmla="*/ 585445 w 587917"/>
                  <a:gd name="connsiteY5" fmla="*/ 2641366 h 2700353"/>
                  <a:gd name="connsiteX6" fmla="*/ 191837 w 587917"/>
                  <a:gd name="connsiteY6" fmla="*/ 2618960 h 2700353"/>
                  <a:gd name="connsiteX7" fmla="*/ 75770 w 587917"/>
                  <a:gd name="connsiteY7" fmla="*/ 2332480 h 2700353"/>
                  <a:gd name="connsiteX8" fmla="*/ 89998 w 587917"/>
                  <a:gd name="connsiteY8" fmla="*/ 219961 h 2700353"/>
                  <a:gd name="connsiteX0" fmla="*/ 89998 w 587592"/>
                  <a:gd name="connsiteY0" fmla="*/ 219961 h 2700353"/>
                  <a:gd name="connsiteX1" fmla="*/ 163133 w 587592"/>
                  <a:gd name="connsiteY1" fmla="*/ 51521 h 2700353"/>
                  <a:gd name="connsiteX2" fmla="*/ 439973 w 587592"/>
                  <a:gd name="connsiteY2" fmla="*/ 38764 h 2700353"/>
                  <a:gd name="connsiteX3" fmla="*/ 340549 w 587592"/>
                  <a:gd name="connsiteY3" fmla="*/ 320064 h 2700353"/>
                  <a:gd name="connsiteX4" fmla="*/ 379449 w 587592"/>
                  <a:gd name="connsiteY4" fmla="*/ 2296438 h 2700353"/>
                  <a:gd name="connsiteX5" fmla="*/ 585445 w 587592"/>
                  <a:gd name="connsiteY5" fmla="*/ 2641366 h 2700353"/>
                  <a:gd name="connsiteX6" fmla="*/ 191837 w 587592"/>
                  <a:gd name="connsiteY6" fmla="*/ 2618960 h 2700353"/>
                  <a:gd name="connsiteX7" fmla="*/ 75770 w 587592"/>
                  <a:gd name="connsiteY7" fmla="*/ 2332480 h 2700353"/>
                  <a:gd name="connsiteX8" fmla="*/ 89998 w 587592"/>
                  <a:gd name="connsiteY8" fmla="*/ 219961 h 2700353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40549 w 575970"/>
                  <a:gd name="connsiteY3" fmla="*/ 320064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476"/>
                  <a:gd name="connsiteY0" fmla="*/ 219961 h 2717814"/>
                  <a:gd name="connsiteX1" fmla="*/ 163133 w 575476"/>
                  <a:gd name="connsiteY1" fmla="*/ 51521 h 2717814"/>
                  <a:gd name="connsiteX2" fmla="*/ 439973 w 575476"/>
                  <a:gd name="connsiteY2" fmla="*/ 38764 h 2717814"/>
                  <a:gd name="connsiteX3" fmla="*/ 328826 w 575476"/>
                  <a:gd name="connsiteY3" fmla="*/ 330087 h 2717814"/>
                  <a:gd name="connsiteX4" fmla="*/ 309110 w 575476"/>
                  <a:gd name="connsiteY4" fmla="*/ 2316485 h 2717814"/>
                  <a:gd name="connsiteX5" fmla="*/ 573722 w 575476"/>
                  <a:gd name="connsiteY5" fmla="*/ 2671437 h 2717814"/>
                  <a:gd name="connsiteX6" fmla="*/ 191837 w 575476"/>
                  <a:gd name="connsiteY6" fmla="*/ 2618960 h 2717814"/>
                  <a:gd name="connsiteX7" fmla="*/ 75770 w 575476"/>
                  <a:gd name="connsiteY7" fmla="*/ 2332480 h 2717814"/>
                  <a:gd name="connsiteX8" fmla="*/ 89998 w 575476"/>
                  <a:gd name="connsiteY8" fmla="*/ 219961 h 2717814"/>
                  <a:gd name="connsiteX0" fmla="*/ 89998 w 575476"/>
                  <a:gd name="connsiteY0" fmla="*/ 219961 h 2730425"/>
                  <a:gd name="connsiteX1" fmla="*/ 163133 w 575476"/>
                  <a:gd name="connsiteY1" fmla="*/ 51521 h 2730425"/>
                  <a:gd name="connsiteX2" fmla="*/ 439973 w 575476"/>
                  <a:gd name="connsiteY2" fmla="*/ 38764 h 2730425"/>
                  <a:gd name="connsiteX3" fmla="*/ 328826 w 575476"/>
                  <a:gd name="connsiteY3" fmla="*/ 330087 h 2730425"/>
                  <a:gd name="connsiteX4" fmla="*/ 309110 w 575476"/>
                  <a:gd name="connsiteY4" fmla="*/ 2316485 h 2730425"/>
                  <a:gd name="connsiteX5" fmla="*/ 573722 w 575476"/>
                  <a:gd name="connsiteY5" fmla="*/ 2671437 h 2730425"/>
                  <a:gd name="connsiteX6" fmla="*/ 191837 w 575476"/>
                  <a:gd name="connsiteY6" fmla="*/ 2649032 h 2730425"/>
                  <a:gd name="connsiteX7" fmla="*/ 75770 w 575476"/>
                  <a:gd name="connsiteY7" fmla="*/ 2332480 h 2730425"/>
                  <a:gd name="connsiteX8" fmla="*/ 89998 w 575476"/>
                  <a:gd name="connsiteY8" fmla="*/ 219961 h 2730425"/>
                  <a:gd name="connsiteX0" fmla="*/ 89998 w 575476"/>
                  <a:gd name="connsiteY0" fmla="*/ 230205 h 2740669"/>
                  <a:gd name="connsiteX1" fmla="*/ 163133 w 575476"/>
                  <a:gd name="connsiteY1" fmla="*/ 61765 h 2740669"/>
                  <a:gd name="connsiteX2" fmla="*/ 510312 w 575476"/>
                  <a:gd name="connsiteY2" fmla="*/ 28961 h 2740669"/>
                  <a:gd name="connsiteX3" fmla="*/ 328826 w 575476"/>
                  <a:gd name="connsiteY3" fmla="*/ 340331 h 2740669"/>
                  <a:gd name="connsiteX4" fmla="*/ 309110 w 575476"/>
                  <a:gd name="connsiteY4" fmla="*/ 2326729 h 2740669"/>
                  <a:gd name="connsiteX5" fmla="*/ 573722 w 575476"/>
                  <a:gd name="connsiteY5" fmla="*/ 2681681 h 2740669"/>
                  <a:gd name="connsiteX6" fmla="*/ 191837 w 575476"/>
                  <a:gd name="connsiteY6" fmla="*/ 2659276 h 2740669"/>
                  <a:gd name="connsiteX7" fmla="*/ 75770 w 575476"/>
                  <a:gd name="connsiteY7" fmla="*/ 2342724 h 2740669"/>
                  <a:gd name="connsiteX8" fmla="*/ 89998 w 575476"/>
                  <a:gd name="connsiteY8" fmla="*/ 230205 h 2740669"/>
                  <a:gd name="connsiteX0" fmla="*/ 89998 w 575476"/>
                  <a:gd name="connsiteY0" fmla="*/ 247113 h 2757577"/>
                  <a:gd name="connsiteX1" fmla="*/ 163133 w 575476"/>
                  <a:gd name="connsiteY1" fmla="*/ 78673 h 2757577"/>
                  <a:gd name="connsiteX2" fmla="*/ 510312 w 575476"/>
                  <a:gd name="connsiteY2" fmla="*/ 45869 h 2757577"/>
                  <a:gd name="connsiteX3" fmla="*/ 328826 w 575476"/>
                  <a:gd name="connsiteY3" fmla="*/ 357239 h 2757577"/>
                  <a:gd name="connsiteX4" fmla="*/ 309110 w 575476"/>
                  <a:gd name="connsiteY4" fmla="*/ 2343637 h 2757577"/>
                  <a:gd name="connsiteX5" fmla="*/ 573722 w 575476"/>
                  <a:gd name="connsiteY5" fmla="*/ 2698589 h 2757577"/>
                  <a:gd name="connsiteX6" fmla="*/ 191837 w 575476"/>
                  <a:gd name="connsiteY6" fmla="*/ 2676184 h 2757577"/>
                  <a:gd name="connsiteX7" fmla="*/ 75770 w 575476"/>
                  <a:gd name="connsiteY7" fmla="*/ 2359632 h 2757577"/>
                  <a:gd name="connsiteX8" fmla="*/ 89998 w 575476"/>
                  <a:gd name="connsiteY8" fmla="*/ 247113 h 2757577"/>
                  <a:gd name="connsiteX0" fmla="*/ 89998 w 575476"/>
                  <a:gd name="connsiteY0" fmla="*/ 273324 h 2783788"/>
                  <a:gd name="connsiteX1" fmla="*/ 163133 w 575476"/>
                  <a:gd name="connsiteY1" fmla="*/ 104884 h 2783788"/>
                  <a:gd name="connsiteX2" fmla="*/ 510312 w 575476"/>
                  <a:gd name="connsiteY2" fmla="*/ 72080 h 2783788"/>
                  <a:gd name="connsiteX3" fmla="*/ 328826 w 575476"/>
                  <a:gd name="connsiteY3" fmla="*/ 383450 h 2783788"/>
                  <a:gd name="connsiteX4" fmla="*/ 309110 w 575476"/>
                  <a:gd name="connsiteY4" fmla="*/ 2369848 h 2783788"/>
                  <a:gd name="connsiteX5" fmla="*/ 573722 w 575476"/>
                  <a:gd name="connsiteY5" fmla="*/ 2724800 h 2783788"/>
                  <a:gd name="connsiteX6" fmla="*/ 191837 w 575476"/>
                  <a:gd name="connsiteY6" fmla="*/ 2702395 h 2783788"/>
                  <a:gd name="connsiteX7" fmla="*/ 75770 w 575476"/>
                  <a:gd name="connsiteY7" fmla="*/ 2385843 h 2783788"/>
                  <a:gd name="connsiteX8" fmla="*/ 89998 w 575476"/>
                  <a:gd name="connsiteY8" fmla="*/ 273324 h 2783788"/>
                  <a:gd name="connsiteX0" fmla="*/ 82448 w 585511"/>
                  <a:gd name="connsiteY0" fmla="*/ 280841 h 2783788"/>
                  <a:gd name="connsiteX1" fmla="*/ 173168 w 585511"/>
                  <a:gd name="connsiteY1" fmla="*/ 104884 h 2783788"/>
                  <a:gd name="connsiteX2" fmla="*/ 520347 w 585511"/>
                  <a:gd name="connsiteY2" fmla="*/ 72080 h 2783788"/>
                  <a:gd name="connsiteX3" fmla="*/ 338861 w 585511"/>
                  <a:gd name="connsiteY3" fmla="*/ 383450 h 2783788"/>
                  <a:gd name="connsiteX4" fmla="*/ 319145 w 585511"/>
                  <a:gd name="connsiteY4" fmla="*/ 2369848 h 2783788"/>
                  <a:gd name="connsiteX5" fmla="*/ 583757 w 585511"/>
                  <a:gd name="connsiteY5" fmla="*/ 2724800 h 2783788"/>
                  <a:gd name="connsiteX6" fmla="*/ 201872 w 585511"/>
                  <a:gd name="connsiteY6" fmla="*/ 2702395 h 2783788"/>
                  <a:gd name="connsiteX7" fmla="*/ 85805 w 585511"/>
                  <a:gd name="connsiteY7" fmla="*/ 2385843 h 2783788"/>
                  <a:gd name="connsiteX8" fmla="*/ 82448 w 585511"/>
                  <a:gd name="connsiteY8" fmla="*/ 280841 h 278378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955"/>
                  <a:gd name="connsiteY0" fmla="*/ 290091 h 2793038"/>
                  <a:gd name="connsiteX1" fmla="*/ 177564 w 585955"/>
                  <a:gd name="connsiteY1" fmla="*/ 87822 h 2793038"/>
                  <a:gd name="connsiteX2" fmla="*/ 520347 w 585955"/>
                  <a:gd name="connsiteY2" fmla="*/ 81330 h 2793038"/>
                  <a:gd name="connsiteX3" fmla="*/ 338861 w 585955"/>
                  <a:gd name="connsiteY3" fmla="*/ 392700 h 2793038"/>
                  <a:gd name="connsiteX4" fmla="*/ 319145 w 585955"/>
                  <a:gd name="connsiteY4" fmla="*/ 2379098 h 2793038"/>
                  <a:gd name="connsiteX5" fmla="*/ 583757 w 585955"/>
                  <a:gd name="connsiteY5" fmla="*/ 2734050 h 2793038"/>
                  <a:gd name="connsiteX6" fmla="*/ 201872 w 585955"/>
                  <a:gd name="connsiteY6" fmla="*/ 2711645 h 2793038"/>
                  <a:gd name="connsiteX7" fmla="*/ 85805 w 585955"/>
                  <a:gd name="connsiteY7" fmla="*/ 2395093 h 2793038"/>
                  <a:gd name="connsiteX8" fmla="*/ 82448 w 585955"/>
                  <a:gd name="connsiteY8" fmla="*/ 290091 h 2793038"/>
                  <a:gd name="connsiteX0" fmla="*/ 82448 w 585955"/>
                  <a:gd name="connsiteY0" fmla="*/ 290091 h 2810498"/>
                  <a:gd name="connsiteX1" fmla="*/ 177564 w 585955"/>
                  <a:gd name="connsiteY1" fmla="*/ 87822 h 2810498"/>
                  <a:gd name="connsiteX2" fmla="*/ 520347 w 585955"/>
                  <a:gd name="connsiteY2" fmla="*/ 81330 h 2810498"/>
                  <a:gd name="connsiteX3" fmla="*/ 338861 w 585955"/>
                  <a:gd name="connsiteY3" fmla="*/ 392700 h 2810498"/>
                  <a:gd name="connsiteX4" fmla="*/ 319145 w 585955"/>
                  <a:gd name="connsiteY4" fmla="*/ 2379098 h 2810498"/>
                  <a:gd name="connsiteX5" fmla="*/ 583757 w 585955"/>
                  <a:gd name="connsiteY5" fmla="*/ 2764121 h 2810498"/>
                  <a:gd name="connsiteX6" fmla="*/ 201872 w 585955"/>
                  <a:gd name="connsiteY6" fmla="*/ 2711645 h 2810498"/>
                  <a:gd name="connsiteX7" fmla="*/ 85805 w 585955"/>
                  <a:gd name="connsiteY7" fmla="*/ 2395093 h 2810498"/>
                  <a:gd name="connsiteX8" fmla="*/ 82448 w 585955"/>
                  <a:gd name="connsiteY8" fmla="*/ 290091 h 2810498"/>
                  <a:gd name="connsiteX0" fmla="*/ 82448 w 585955"/>
                  <a:gd name="connsiteY0" fmla="*/ 290091 h 2816986"/>
                  <a:gd name="connsiteX1" fmla="*/ 177564 w 585955"/>
                  <a:gd name="connsiteY1" fmla="*/ 87822 h 2816986"/>
                  <a:gd name="connsiteX2" fmla="*/ 520347 w 585955"/>
                  <a:gd name="connsiteY2" fmla="*/ 81330 h 2816986"/>
                  <a:gd name="connsiteX3" fmla="*/ 338861 w 585955"/>
                  <a:gd name="connsiteY3" fmla="*/ 392700 h 2816986"/>
                  <a:gd name="connsiteX4" fmla="*/ 319145 w 585955"/>
                  <a:gd name="connsiteY4" fmla="*/ 2379098 h 2816986"/>
                  <a:gd name="connsiteX5" fmla="*/ 583757 w 585955"/>
                  <a:gd name="connsiteY5" fmla="*/ 2764121 h 2816986"/>
                  <a:gd name="connsiteX6" fmla="*/ 201872 w 585955"/>
                  <a:gd name="connsiteY6" fmla="*/ 2711645 h 2816986"/>
                  <a:gd name="connsiteX7" fmla="*/ 85805 w 585955"/>
                  <a:gd name="connsiteY7" fmla="*/ 2395093 h 2816986"/>
                  <a:gd name="connsiteX8" fmla="*/ 82448 w 585955"/>
                  <a:gd name="connsiteY8" fmla="*/ 290091 h 2816986"/>
                  <a:gd name="connsiteX0" fmla="*/ 82448 w 525100"/>
                  <a:gd name="connsiteY0" fmla="*/ 290091 h 2803134"/>
                  <a:gd name="connsiteX1" fmla="*/ 177564 w 525100"/>
                  <a:gd name="connsiteY1" fmla="*/ 87822 h 2803134"/>
                  <a:gd name="connsiteX2" fmla="*/ 520347 w 525100"/>
                  <a:gd name="connsiteY2" fmla="*/ 81330 h 2803134"/>
                  <a:gd name="connsiteX3" fmla="*/ 338861 w 525100"/>
                  <a:gd name="connsiteY3" fmla="*/ 392700 h 2803134"/>
                  <a:gd name="connsiteX4" fmla="*/ 319145 w 525100"/>
                  <a:gd name="connsiteY4" fmla="*/ 2379098 h 2803134"/>
                  <a:gd name="connsiteX5" fmla="*/ 522211 w 525100"/>
                  <a:gd name="connsiteY5" fmla="*/ 2741568 h 2803134"/>
                  <a:gd name="connsiteX6" fmla="*/ 201872 w 525100"/>
                  <a:gd name="connsiteY6" fmla="*/ 2711645 h 2803134"/>
                  <a:gd name="connsiteX7" fmla="*/ 85805 w 525100"/>
                  <a:gd name="connsiteY7" fmla="*/ 2395093 h 2803134"/>
                  <a:gd name="connsiteX8" fmla="*/ 82448 w 525100"/>
                  <a:gd name="connsiteY8" fmla="*/ 290091 h 2803134"/>
                  <a:gd name="connsiteX0" fmla="*/ 82448 w 533768"/>
                  <a:gd name="connsiteY0" fmla="*/ 290091 h 2832485"/>
                  <a:gd name="connsiteX1" fmla="*/ 177564 w 533768"/>
                  <a:gd name="connsiteY1" fmla="*/ 87822 h 2832485"/>
                  <a:gd name="connsiteX2" fmla="*/ 520347 w 533768"/>
                  <a:gd name="connsiteY2" fmla="*/ 81330 h 2832485"/>
                  <a:gd name="connsiteX3" fmla="*/ 338861 w 533768"/>
                  <a:gd name="connsiteY3" fmla="*/ 392700 h 2832485"/>
                  <a:gd name="connsiteX4" fmla="*/ 319145 w 533768"/>
                  <a:gd name="connsiteY4" fmla="*/ 2379098 h 2832485"/>
                  <a:gd name="connsiteX5" fmla="*/ 531003 w 533768"/>
                  <a:gd name="connsiteY5" fmla="*/ 2786675 h 2832485"/>
                  <a:gd name="connsiteX6" fmla="*/ 201872 w 533768"/>
                  <a:gd name="connsiteY6" fmla="*/ 2711645 h 2832485"/>
                  <a:gd name="connsiteX7" fmla="*/ 85805 w 533768"/>
                  <a:gd name="connsiteY7" fmla="*/ 2395093 h 2832485"/>
                  <a:gd name="connsiteX8" fmla="*/ 82448 w 533768"/>
                  <a:gd name="connsiteY8" fmla="*/ 290091 h 2832485"/>
                  <a:gd name="connsiteX0" fmla="*/ 82448 w 542447"/>
                  <a:gd name="connsiteY0" fmla="*/ 290091 h 2809840"/>
                  <a:gd name="connsiteX1" fmla="*/ 177564 w 542447"/>
                  <a:gd name="connsiteY1" fmla="*/ 87822 h 2809840"/>
                  <a:gd name="connsiteX2" fmla="*/ 520347 w 542447"/>
                  <a:gd name="connsiteY2" fmla="*/ 81330 h 2809840"/>
                  <a:gd name="connsiteX3" fmla="*/ 338861 w 542447"/>
                  <a:gd name="connsiteY3" fmla="*/ 392700 h 2809840"/>
                  <a:gd name="connsiteX4" fmla="*/ 319145 w 542447"/>
                  <a:gd name="connsiteY4" fmla="*/ 2379098 h 2809840"/>
                  <a:gd name="connsiteX5" fmla="*/ 539796 w 542447"/>
                  <a:gd name="connsiteY5" fmla="*/ 2752846 h 2809840"/>
                  <a:gd name="connsiteX6" fmla="*/ 201872 w 542447"/>
                  <a:gd name="connsiteY6" fmla="*/ 2711645 h 2809840"/>
                  <a:gd name="connsiteX7" fmla="*/ 85805 w 542447"/>
                  <a:gd name="connsiteY7" fmla="*/ 2395093 h 2809840"/>
                  <a:gd name="connsiteX8" fmla="*/ 82448 w 542447"/>
                  <a:gd name="connsiteY8" fmla="*/ 290091 h 2809840"/>
                  <a:gd name="connsiteX0" fmla="*/ 82448 w 542447"/>
                  <a:gd name="connsiteY0" fmla="*/ 290091 h 2800841"/>
                  <a:gd name="connsiteX1" fmla="*/ 177564 w 542447"/>
                  <a:gd name="connsiteY1" fmla="*/ 87822 h 2800841"/>
                  <a:gd name="connsiteX2" fmla="*/ 520347 w 542447"/>
                  <a:gd name="connsiteY2" fmla="*/ 81330 h 2800841"/>
                  <a:gd name="connsiteX3" fmla="*/ 338861 w 542447"/>
                  <a:gd name="connsiteY3" fmla="*/ 392700 h 2800841"/>
                  <a:gd name="connsiteX4" fmla="*/ 319145 w 542447"/>
                  <a:gd name="connsiteY4" fmla="*/ 2379098 h 2800841"/>
                  <a:gd name="connsiteX5" fmla="*/ 539796 w 542447"/>
                  <a:gd name="connsiteY5" fmla="*/ 2752846 h 2800841"/>
                  <a:gd name="connsiteX6" fmla="*/ 153514 w 542447"/>
                  <a:gd name="connsiteY6" fmla="*/ 2685333 h 2800841"/>
                  <a:gd name="connsiteX7" fmla="*/ 85805 w 542447"/>
                  <a:gd name="connsiteY7" fmla="*/ 2395093 h 2800841"/>
                  <a:gd name="connsiteX8" fmla="*/ 82448 w 542447"/>
                  <a:gd name="connsiteY8" fmla="*/ 290091 h 2800841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19145 w 523022"/>
                  <a:gd name="connsiteY4" fmla="*/ 2379098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93879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970"/>
                  <a:gd name="connsiteY0" fmla="*/ 290091 h 2811659"/>
                  <a:gd name="connsiteX1" fmla="*/ 177564 w 523970"/>
                  <a:gd name="connsiteY1" fmla="*/ 87822 h 2811659"/>
                  <a:gd name="connsiteX2" fmla="*/ 520347 w 523970"/>
                  <a:gd name="connsiteY2" fmla="*/ 81330 h 2811659"/>
                  <a:gd name="connsiteX3" fmla="*/ 338861 w 523970"/>
                  <a:gd name="connsiteY3" fmla="*/ 392700 h 2811659"/>
                  <a:gd name="connsiteX4" fmla="*/ 341125 w 523970"/>
                  <a:gd name="connsiteY4" fmla="*/ 2352786 h 2811659"/>
                  <a:gd name="connsiteX5" fmla="*/ 517815 w 523970"/>
                  <a:gd name="connsiteY5" fmla="*/ 2767882 h 2811659"/>
                  <a:gd name="connsiteX6" fmla="*/ 153514 w 523970"/>
                  <a:gd name="connsiteY6" fmla="*/ 2685333 h 2811659"/>
                  <a:gd name="connsiteX7" fmla="*/ 85805 w 523970"/>
                  <a:gd name="connsiteY7" fmla="*/ 2395093 h 2811659"/>
                  <a:gd name="connsiteX8" fmla="*/ 82448 w 523970"/>
                  <a:gd name="connsiteY8" fmla="*/ 290091 h 2811659"/>
                  <a:gd name="connsiteX0" fmla="*/ 82448 w 526272"/>
                  <a:gd name="connsiteY0" fmla="*/ 290091 h 2811659"/>
                  <a:gd name="connsiteX1" fmla="*/ 177564 w 526272"/>
                  <a:gd name="connsiteY1" fmla="*/ 87822 h 2811659"/>
                  <a:gd name="connsiteX2" fmla="*/ 520347 w 526272"/>
                  <a:gd name="connsiteY2" fmla="*/ 81330 h 2811659"/>
                  <a:gd name="connsiteX3" fmla="*/ 338861 w 526272"/>
                  <a:gd name="connsiteY3" fmla="*/ 392700 h 2811659"/>
                  <a:gd name="connsiteX4" fmla="*/ 341125 w 526272"/>
                  <a:gd name="connsiteY4" fmla="*/ 2352786 h 2811659"/>
                  <a:gd name="connsiteX5" fmla="*/ 517815 w 526272"/>
                  <a:gd name="connsiteY5" fmla="*/ 2767882 h 2811659"/>
                  <a:gd name="connsiteX6" fmla="*/ 153514 w 526272"/>
                  <a:gd name="connsiteY6" fmla="*/ 2685333 h 2811659"/>
                  <a:gd name="connsiteX7" fmla="*/ 85805 w 526272"/>
                  <a:gd name="connsiteY7" fmla="*/ 2395093 h 2811659"/>
                  <a:gd name="connsiteX8" fmla="*/ 82448 w 526272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46170"/>
                  <a:gd name="connsiteY0" fmla="*/ 290091 h 2811659"/>
                  <a:gd name="connsiteX1" fmla="*/ 177564 w 546170"/>
                  <a:gd name="connsiteY1" fmla="*/ 87822 h 2811659"/>
                  <a:gd name="connsiteX2" fmla="*/ 520347 w 546170"/>
                  <a:gd name="connsiteY2" fmla="*/ 81330 h 2811659"/>
                  <a:gd name="connsiteX3" fmla="*/ 338861 w 546170"/>
                  <a:gd name="connsiteY3" fmla="*/ 392700 h 2811659"/>
                  <a:gd name="connsiteX4" fmla="*/ 407067 w 546170"/>
                  <a:gd name="connsiteY4" fmla="*/ 2330233 h 2811659"/>
                  <a:gd name="connsiteX5" fmla="*/ 517815 w 546170"/>
                  <a:gd name="connsiteY5" fmla="*/ 2767882 h 2811659"/>
                  <a:gd name="connsiteX6" fmla="*/ 153514 w 546170"/>
                  <a:gd name="connsiteY6" fmla="*/ 2685333 h 2811659"/>
                  <a:gd name="connsiteX7" fmla="*/ 85805 w 546170"/>
                  <a:gd name="connsiteY7" fmla="*/ 2395093 h 2811659"/>
                  <a:gd name="connsiteX8" fmla="*/ 82448 w 546170"/>
                  <a:gd name="connsiteY8" fmla="*/ 290091 h 2811659"/>
                  <a:gd name="connsiteX0" fmla="*/ 82448 w 524830"/>
                  <a:gd name="connsiteY0" fmla="*/ 290091 h 2811659"/>
                  <a:gd name="connsiteX1" fmla="*/ 177564 w 524830"/>
                  <a:gd name="connsiteY1" fmla="*/ 87822 h 2811659"/>
                  <a:gd name="connsiteX2" fmla="*/ 520347 w 524830"/>
                  <a:gd name="connsiteY2" fmla="*/ 81330 h 2811659"/>
                  <a:gd name="connsiteX3" fmla="*/ 338861 w 524830"/>
                  <a:gd name="connsiteY3" fmla="*/ 392700 h 2811659"/>
                  <a:gd name="connsiteX4" fmla="*/ 407067 w 524830"/>
                  <a:gd name="connsiteY4" fmla="*/ 2330233 h 2811659"/>
                  <a:gd name="connsiteX5" fmla="*/ 517815 w 524830"/>
                  <a:gd name="connsiteY5" fmla="*/ 2767882 h 2811659"/>
                  <a:gd name="connsiteX6" fmla="*/ 153514 w 524830"/>
                  <a:gd name="connsiteY6" fmla="*/ 2685333 h 2811659"/>
                  <a:gd name="connsiteX7" fmla="*/ 85805 w 524830"/>
                  <a:gd name="connsiteY7" fmla="*/ 2395093 h 2811659"/>
                  <a:gd name="connsiteX8" fmla="*/ 82448 w 524830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320366 h 2841934"/>
                  <a:gd name="connsiteX1" fmla="*/ 177564 w 530989"/>
                  <a:gd name="connsiteY1" fmla="*/ 118097 h 2841934"/>
                  <a:gd name="connsiteX2" fmla="*/ 480781 w 530989"/>
                  <a:gd name="connsiteY2" fmla="*/ 66498 h 2841934"/>
                  <a:gd name="connsiteX3" fmla="*/ 338861 w 530989"/>
                  <a:gd name="connsiteY3" fmla="*/ 422975 h 2841934"/>
                  <a:gd name="connsiteX4" fmla="*/ 451028 w 530989"/>
                  <a:gd name="connsiteY4" fmla="*/ 2360508 h 2841934"/>
                  <a:gd name="connsiteX5" fmla="*/ 517815 w 530989"/>
                  <a:gd name="connsiteY5" fmla="*/ 2798157 h 2841934"/>
                  <a:gd name="connsiteX6" fmla="*/ 153514 w 530989"/>
                  <a:gd name="connsiteY6" fmla="*/ 2715608 h 2841934"/>
                  <a:gd name="connsiteX7" fmla="*/ 85805 w 530989"/>
                  <a:gd name="connsiteY7" fmla="*/ 2425368 h 2841934"/>
                  <a:gd name="connsiteX8" fmla="*/ 82448 w 530989"/>
                  <a:gd name="connsiteY8" fmla="*/ 320366 h 284193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93890"/>
                  <a:gd name="connsiteY0" fmla="*/ 303686 h 2818254"/>
                  <a:gd name="connsiteX1" fmla="*/ 177564 w 593890"/>
                  <a:gd name="connsiteY1" fmla="*/ 101417 h 2818254"/>
                  <a:gd name="connsiteX2" fmla="*/ 480781 w 593890"/>
                  <a:gd name="connsiteY2" fmla="*/ 49818 h 2818254"/>
                  <a:gd name="connsiteX3" fmla="*/ 338861 w 593890"/>
                  <a:gd name="connsiteY3" fmla="*/ 406295 h 2818254"/>
                  <a:gd name="connsiteX4" fmla="*/ 451028 w 593890"/>
                  <a:gd name="connsiteY4" fmla="*/ 2343828 h 2818254"/>
                  <a:gd name="connsiteX5" fmla="*/ 588553 w 593890"/>
                  <a:gd name="connsiteY5" fmla="*/ 2771846 h 2818254"/>
                  <a:gd name="connsiteX6" fmla="*/ 153514 w 593890"/>
                  <a:gd name="connsiteY6" fmla="*/ 2698928 h 2818254"/>
                  <a:gd name="connsiteX7" fmla="*/ 85805 w 593890"/>
                  <a:gd name="connsiteY7" fmla="*/ 2408688 h 2818254"/>
                  <a:gd name="connsiteX8" fmla="*/ 82448 w 593890"/>
                  <a:gd name="connsiteY8" fmla="*/ 303686 h 2818254"/>
                  <a:gd name="connsiteX0" fmla="*/ 82448 w 667152"/>
                  <a:gd name="connsiteY0" fmla="*/ 303686 h 2813647"/>
                  <a:gd name="connsiteX1" fmla="*/ 177564 w 667152"/>
                  <a:gd name="connsiteY1" fmla="*/ 101417 h 2813647"/>
                  <a:gd name="connsiteX2" fmla="*/ 480781 w 667152"/>
                  <a:gd name="connsiteY2" fmla="*/ 49818 h 2813647"/>
                  <a:gd name="connsiteX3" fmla="*/ 338861 w 667152"/>
                  <a:gd name="connsiteY3" fmla="*/ 406295 h 2813647"/>
                  <a:gd name="connsiteX4" fmla="*/ 451028 w 667152"/>
                  <a:gd name="connsiteY4" fmla="*/ 2343828 h 2813647"/>
                  <a:gd name="connsiteX5" fmla="*/ 664011 w 667152"/>
                  <a:gd name="connsiteY5" fmla="*/ 2765310 h 2813647"/>
                  <a:gd name="connsiteX6" fmla="*/ 153514 w 667152"/>
                  <a:gd name="connsiteY6" fmla="*/ 2698928 h 2813647"/>
                  <a:gd name="connsiteX7" fmla="*/ 85805 w 667152"/>
                  <a:gd name="connsiteY7" fmla="*/ 2408688 h 2813647"/>
                  <a:gd name="connsiteX8" fmla="*/ 82448 w 667152"/>
                  <a:gd name="connsiteY8" fmla="*/ 303686 h 2813647"/>
                  <a:gd name="connsiteX0" fmla="*/ 82448 w 726119"/>
                  <a:gd name="connsiteY0" fmla="*/ 303686 h 2814928"/>
                  <a:gd name="connsiteX1" fmla="*/ 177564 w 726119"/>
                  <a:gd name="connsiteY1" fmla="*/ 101417 h 2814928"/>
                  <a:gd name="connsiteX2" fmla="*/ 480781 w 726119"/>
                  <a:gd name="connsiteY2" fmla="*/ 49818 h 2814928"/>
                  <a:gd name="connsiteX3" fmla="*/ 338861 w 726119"/>
                  <a:gd name="connsiteY3" fmla="*/ 406295 h 2814928"/>
                  <a:gd name="connsiteX4" fmla="*/ 451028 w 726119"/>
                  <a:gd name="connsiteY4" fmla="*/ 2343828 h 2814928"/>
                  <a:gd name="connsiteX5" fmla="*/ 723757 w 726119"/>
                  <a:gd name="connsiteY5" fmla="*/ 2767145 h 2814928"/>
                  <a:gd name="connsiteX6" fmla="*/ 153514 w 726119"/>
                  <a:gd name="connsiteY6" fmla="*/ 2698928 h 2814928"/>
                  <a:gd name="connsiteX7" fmla="*/ 85805 w 726119"/>
                  <a:gd name="connsiteY7" fmla="*/ 2408688 h 2814928"/>
                  <a:gd name="connsiteX8" fmla="*/ 82448 w 726119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7487"/>
                  <a:gd name="connsiteY0" fmla="*/ 303686 h 2814928"/>
                  <a:gd name="connsiteX1" fmla="*/ 177564 w 727487"/>
                  <a:gd name="connsiteY1" fmla="*/ 101417 h 2814928"/>
                  <a:gd name="connsiteX2" fmla="*/ 480781 w 727487"/>
                  <a:gd name="connsiteY2" fmla="*/ 49818 h 2814928"/>
                  <a:gd name="connsiteX3" fmla="*/ 338861 w 727487"/>
                  <a:gd name="connsiteY3" fmla="*/ 406295 h 2814928"/>
                  <a:gd name="connsiteX4" fmla="*/ 490859 w 727487"/>
                  <a:gd name="connsiteY4" fmla="*/ 2345052 h 2814928"/>
                  <a:gd name="connsiteX5" fmla="*/ 723757 w 727487"/>
                  <a:gd name="connsiteY5" fmla="*/ 2767145 h 2814928"/>
                  <a:gd name="connsiteX6" fmla="*/ 153514 w 727487"/>
                  <a:gd name="connsiteY6" fmla="*/ 2698928 h 2814928"/>
                  <a:gd name="connsiteX7" fmla="*/ 85805 w 727487"/>
                  <a:gd name="connsiteY7" fmla="*/ 2408688 h 2814928"/>
                  <a:gd name="connsiteX8" fmla="*/ 82448 w 727487"/>
                  <a:gd name="connsiteY8" fmla="*/ 303686 h 2814928"/>
                  <a:gd name="connsiteX0" fmla="*/ 82448 w 727054"/>
                  <a:gd name="connsiteY0" fmla="*/ 303686 h 2814928"/>
                  <a:gd name="connsiteX1" fmla="*/ 177564 w 727054"/>
                  <a:gd name="connsiteY1" fmla="*/ 101417 h 2814928"/>
                  <a:gd name="connsiteX2" fmla="*/ 480781 w 727054"/>
                  <a:gd name="connsiteY2" fmla="*/ 49818 h 2814928"/>
                  <a:gd name="connsiteX3" fmla="*/ 338861 w 727054"/>
                  <a:gd name="connsiteY3" fmla="*/ 406295 h 2814928"/>
                  <a:gd name="connsiteX4" fmla="*/ 490859 w 727054"/>
                  <a:gd name="connsiteY4" fmla="*/ 2345052 h 2814928"/>
                  <a:gd name="connsiteX5" fmla="*/ 723757 w 727054"/>
                  <a:gd name="connsiteY5" fmla="*/ 2767145 h 2814928"/>
                  <a:gd name="connsiteX6" fmla="*/ 153514 w 727054"/>
                  <a:gd name="connsiteY6" fmla="*/ 2698928 h 2814928"/>
                  <a:gd name="connsiteX7" fmla="*/ 85805 w 727054"/>
                  <a:gd name="connsiteY7" fmla="*/ 2408688 h 2814928"/>
                  <a:gd name="connsiteX8" fmla="*/ 82448 w 727054"/>
                  <a:gd name="connsiteY8" fmla="*/ 303686 h 2814928"/>
                  <a:gd name="connsiteX0" fmla="*/ 82448 w 726787"/>
                  <a:gd name="connsiteY0" fmla="*/ 303686 h 2814928"/>
                  <a:gd name="connsiteX1" fmla="*/ 177564 w 726787"/>
                  <a:gd name="connsiteY1" fmla="*/ 101417 h 2814928"/>
                  <a:gd name="connsiteX2" fmla="*/ 480781 w 726787"/>
                  <a:gd name="connsiteY2" fmla="*/ 49818 h 2814928"/>
                  <a:gd name="connsiteX3" fmla="*/ 338861 w 726787"/>
                  <a:gd name="connsiteY3" fmla="*/ 406295 h 2814928"/>
                  <a:gd name="connsiteX4" fmla="*/ 490859 w 726787"/>
                  <a:gd name="connsiteY4" fmla="*/ 2345052 h 2814928"/>
                  <a:gd name="connsiteX5" fmla="*/ 723757 w 726787"/>
                  <a:gd name="connsiteY5" fmla="*/ 2767145 h 2814928"/>
                  <a:gd name="connsiteX6" fmla="*/ 153514 w 726787"/>
                  <a:gd name="connsiteY6" fmla="*/ 2698928 h 2814928"/>
                  <a:gd name="connsiteX7" fmla="*/ 85805 w 726787"/>
                  <a:gd name="connsiteY7" fmla="*/ 2408688 h 2814928"/>
                  <a:gd name="connsiteX8" fmla="*/ 82448 w 726787"/>
                  <a:gd name="connsiteY8" fmla="*/ 303686 h 2814928"/>
                  <a:gd name="connsiteX0" fmla="*/ 82448 w 687008"/>
                  <a:gd name="connsiteY0" fmla="*/ 303686 h 2820340"/>
                  <a:gd name="connsiteX1" fmla="*/ 177564 w 687008"/>
                  <a:gd name="connsiteY1" fmla="*/ 101417 h 2820340"/>
                  <a:gd name="connsiteX2" fmla="*/ 480781 w 687008"/>
                  <a:gd name="connsiteY2" fmla="*/ 49818 h 2820340"/>
                  <a:gd name="connsiteX3" fmla="*/ 338861 w 687008"/>
                  <a:gd name="connsiteY3" fmla="*/ 406295 h 2820340"/>
                  <a:gd name="connsiteX4" fmla="*/ 490859 w 687008"/>
                  <a:gd name="connsiteY4" fmla="*/ 2345052 h 2820340"/>
                  <a:gd name="connsiteX5" fmla="*/ 683149 w 687008"/>
                  <a:gd name="connsiteY5" fmla="*/ 2774751 h 2820340"/>
                  <a:gd name="connsiteX6" fmla="*/ 153514 w 687008"/>
                  <a:gd name="connsiteY6" fmla="*/ 2698928 h 2820340"/>
                  <a:gd name="connsiteX7" fmla="*/ 85805 w 687008"/>
                  <a:gd name="connsiteY7" fmla="*/ 2408688 h 2820340"/>
                  <a:gd name="connsiteX8" fmla="*/ 82448 w 687008"/>
                  <a:gd name="connsiteY8" fmla="*/ 303686 h 2820340"/>
                  <a:gd name="connsiteX0" fmla="*/ 82448 w 687008"/>
                  <a:gd name="connsiteY0" fmla="*/ 303686 h 2826041"/>
                  <a:gd name="connsiteX1" fmla="*/ 177564 w 687008"/>
                  <a:gd name="connsiteY1" fmla="*/ 101417 h 2826041"/>
                  <a:gd name="connsiteX2" fmla="*/ 480781 w 687008"/>
                  <a:gd name="connsiteY2" fmla="*/ 49818 h 2826041"/>
                  <a:gd name="connsiteX3" fmla="*/ 338861 w 687008"/>
                  <a:gd name="connsiteY3" fmla="*/ 406295 h 2826041"/>
                  <a:gd name="connsiteX4" fmla="*/ 490859 w 687008"/>
                  <a:gd name="connsiteY4" fmla="*/ 2345052 h 2826041"/>
                  <a:gd name="connsiteX5" fmla="*/ 683149 w 687008"/>
                  <a:gd name="connsiteY5" fmla="*/ 2774751 h 2826041"/>
                  <a:gd name="connsiteX6" fmla="*/ 153514 w 687008"/>
                  <a:gd name="connsiteY6" fmla="*/ 2698928 h 2826041"/>
                  <a:gd name="connsiteX7" fmla="*/ 85805 w 687008"/>
                  <a:gd name="connsiteY7" fmla="*/ 2408688 h 2826041"/>
                  <a:gd name="connsiteX8" fmla="*/ 82448 w 687008"/>
                  <a:gd name="connsiteY8" fmla="*/ 303686 h 2826041"/>
                  <a:gd name="connsiteX0" fmla="*/ 82448 w 687008"/>
                  <a:gd name="connsiteY0" fmla="*/ 303686 h 2835325"/>
                  <a:gd name="connsiteX1" fmla="*/ 177564 w 687008"/>
                  <a:gd name="connsiteY1" fmla="*/ 101417 h 2835325"/>
                  <a:gd name="connsiteX2" fmla="*/ 480781 w 687008"/>
                  <a:gd name="connsiteY2" fmla="*/ 49818 h 2835325"/>
                  <a:gd name="connsiteX3" fmla="*/ 338861 w 687008"/>
                  <a:gd name="connsiteY3" fmla="*/ 406295 h 2835325"/>
                  <a:gd name="connsiteX4" fmla="*/ 490859 w 687008"/>
                  <a:gd name="connsiteY4" fmla="*/ 2345052 h 2835325"/>
                  <a:gd name="connsiteX5" fmla="*/ 683149 w 687008"/>
                  <a:gd name="connsiteY5" fmla="*/ 2774751 h 2835325"/>
                  <a:gd name="connsiteX6" fmla="*/ 153514 w 687008"/>
                  <a:gd name="connsiteY6" fmla="*/ 2698928 h 2835325"/>
                  <a:gd name="connsiteX7" fmla="*/ 85805 w 687008"/>
                  <a:gd name="connsiteY7" fmla="*/ 2408688 h 2835325"/>
                  <a:gd name="connsiteX8" fmla="*/ 82448 w 687008"/>
                  <a:gd name="connsiteY8" fmla="*/ 303686 h 2835325"/>
                  <a:gd name="connsiteX0" fmla="*/ 82448 w 687008"/>
                  <a:gd name="connsiteY0" fmla="*/ 303686 h 2841997"/>
                  <a:gd name="connsiteX1" fmla="*/ 177564 w 687008"/>
                  <a:gd name="connsiteY1" fmla="*/ 101417 h 2841997"/>
                  <a:gd name="connsiteX2" fmla="*/ 480781 w 687008"/>
                  <a:gd name="connsiteY2" fmla="*/ 49818 h 2841997"/>
                  <a:gd name="connsiteX3" fmla="*/ 338861 w 687008"/>
                  <a:gd name="connsiteY3" fmla="*/ 406295 h 2841997"/>
                  <a:gd name="connsiteX4" fmla="*/ 490859 w 687008"/>
                  <a:gd name="connsiteY4" fmla="*/ 2345052 h 2841997"/>
                  <a:gd name="connsiteX5" fmla="*/ 683149 w 687008"/>
                  <a:gd name="connsiteY5" fmla="*/ 2774751 h 2841997"/>
                  <a:gd name="connsiteX6" fmla="*/ 153514 w 687008"/>
                  <a:gd name="connsiteY6" fmla="*/ 2698928 h 2841997"/>
                  <a:gd name="connsiteX7" fmla="*/ 85805 w 687008"/>
                  <a:gd name="connsiteY7" fmla="*/ 2408688 h 2841997"/>
                  <a:gd name="connsiteX8" fmla="*/ 82448 w 687008"/>
                  <a:gd name="connsiteY8" fmla="*/ 303686 h 284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008" h="2841997">
                    <a:moveTo>
                      <a:pt x="82448" y="303686"/>
                    </a:moveTo>
                    <a:cubicBezTo>
                      <a:pt x="82448" y="276311"/>
                      <a:pt x="116938" y="90756"/>
                      <a:pt x="177564" y="101417"/>
                    </a:cubicBezTo>
                    <a:cubicBezTo>
                      <a:pt x="260276" y="20400"/>
                      <a:pt x="316754" y="-51624"/>
                      <a:pt x="480781" y="49818"/>
                    </a:cubicBezTo>
                    <a:cubicBezTo>
                      <a:pt x="490571" y="121236"/>
                      <a:pt x="356446" y="341332"/>
                      <a:pt x="338861" y="406295"/>
                    </a:cubicBezTo>
                    <a:cubicBezTo>
                      <a:pt x="316642" y="1129420"/>
                      <a:pt x="450957" y="1637218"/>
                      <a:pt x="490859" y="2345052"/>
                    </a:cubicBezTo>
                    <a:cubicBezTo>
                      <a:pt x="586589" y="2560374"/>
                      <a:pt x="710524" y="2774751"/>
                      <a:pt x="683149" y="2774751"/>
                    </a:cubicBezTo>
                    <a:cubicBezTo>
                      <a:pt x="513746" y="2914759"/>
                      <a:pt x="281946" y="2809765"/>
                      <a:pt x="153514" y="2698928"/>
                    </a:cubicBezTo>
                    <a:cubicBezTo>
                      <a:pt x="126139" y="2698928"/>
                      <a:pt x="85805" y="2436063"/>
                      <a:pt x="85805" y="2408688"/>
                    </a:cubicBezTo>
                    <a:cubicBezTo>
                      <a:pt x="2677" y="1691479"/>
                      <a:pt x="-54712" y="984632"/>
                      <a:pt x="82448" y="303686"/>
                    </a:cubicBezTo>
                    <a:close/>
                  </a:path>
                </a:pathLst>
              </a:cu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3291E4B-7EC3-41E0-8586-6C02D7CDEB62}"/>
                  </a:ext>
                </a:extLst>
              </p:cNvPr>
              <p:cNvSpPr/>
              <p:nvPr/>
            </p:nvSpPr>
            <p:spPr>
              <a:xfrm rot="19034692">
                <a:off x="6093037" y="1426015"/>
                <a:ext cx="495258" cy="290672"/>
              </a:xfrm>
              <a:prstGeom prst="ellipse">
                <a:avLst/>
              </a:pr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87903492-7907-45D2-82A4-23E38905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76" b="95455" l="8901" r="91099">
                          <a14:foregroundMark x1="64921" y1="40152" x2="53927" y2="53409"/>
                          <a14:foregroundMark x1="53403" y1="34848" x2="53403" y2="47348"/>
                          <a14:foregroundMark x1="51832" y1="39394" x2="36126" y2="51136"/>
                          <a14:foregroundMark x1="29843" y1="43939" x2="25131" y2="61364"/>
                          <a14:foregroundMark x1="26178" y1="62500" x2="25654" y2="71970"/>
                          <a14:foregroundMark x1="26702" y1="61364" x2="26178" y2="74621"/>
                          <a14:foregroundMark x1="23560" y1="68561" x2="20419" y2="71591"/>
                          <a14:foregroundMark x1="11518" y1="62121" x2="9424" y2="60606"/>
                          <a14:foregroundMark x1="9424" y1="61742" x2="10471" y2="62121"/>
                          <a14:foregroundMark x1="24084" y1="92045" x2="37696" y2="92045"/>
                          <a14:foregroundMark x1="27225" y1="95076" x2="33508" y2="95833"/>
                          <a14:foregroundMark x1="21466" y1="93939" x2="27225" y2="94697"/>
                          <a14:foregroundMark x1="21990" y1="92803" x2="26178" y2="93561"/>
                          <a14:foregroundMark x1="15183" y1="89394" x2="19895" y2="92424"/>
                          <a14:foregroundMark x1="16754" y1="91667" x2="20942" y2="94318"/>
                          <a14:foregroundMark x1="34031" y1="90530" x2="36126" y2="92803"/>
                          <a14:foregroundMark x1="38220" y1="89394" x2="40838" y2="93939"/>
                          <a14:foregroundMark x1="41361" y1="92045" x2="41361" y2="92045"/>
                          <a14:foregroundMark x1="54974" y1="88636" x2="73822" y2="91288"/>
                          <a14:foregroundMark x1="59686" y1="89773" x2="64921" y2="91288"/>
                          <a14:foregroundMark x1="53927" y1="90152" x2="60209" y2="91288"/>
                          <a14:foregroundMark x1="53403" y1="90530" x2="54974" y2="91288"/>
                          <a14:foregroundMark x1="49215" y1="89773" x2="52356" y2="90152"/>
                          <a14:foregroundMark x1="41361" y1="41288" x2="45026" y2="60985"/>
                          <a14:foregroundMark x1="45026" y1="37500" x2="42932" y2="74242"/>
                          <a14:foregroundMark x1="42932" y1="64773" x2="43979" y2="69697"/>
                          <a14:foregroundMark x1="53927" y1="61742" x2="51832" y2="80682"/>
                          <a14:foregroundMark x1="64398" y1="51894" x2="59686" y2="67045"/>
                          <a14:foregroundMark x1="59162" y1="54924" x2="62827" y2="68561"/>
                          <a14:foregroundMark x1="64921" y1="54167" x2="64921" y2="70455"/>
                          <a14:foregroundMark x1="64921" y1="59091" x2="64921" y2="74242"/>
                          <a14:foregroundMark x1="63874" y1="68182" x2="56021" y2="76515"/>
                          <a14:foregroundMark x1="25131" y1="64773" x2="30366" y2="71212"/>
                          <a14:foregroundMark x1="25131" y1="62500" x2="25131" y2="70455"/>
                          <a14:foregroundMark x1="20419" y1="54924" x2="21990" y2="64394"/>
                          <a14:foregroundMark x1="19372" y1="57197" x2="20419" y2="61364"/>
                          <a14:foregroundMark x1="18848" y1="56439" x2="18325" y2="56818"/>
                          <a14:foregroundMark x1="20942" y1="55682" x2="23560" y2="57197"/>
                          <a14:foregroundMark x1="15183" y1="34091" x2="34031" y2="55303"/>
                          <a14:foregroundMark x1="34031" y1="55303" x2="34031" y2="55303"/>
                          <a14:foregroundMark x1="34031" y1="35227" x2="43455" y2="53409"/>
                          <a14:foregroundMark x1="43455" y1="53409" x2="43979" y2="52652"/>
                          <a14:foregroundMark x1="41361" y1="26515" x2="56021" y2="44318"/>
                          <a14:foregroundMark x1="56021" y1="44318" x2="56021" y2="44318"/>
                          <a14:foregroundMark x1="56021" y1="24242" x2="60209" y2="42045"/>
                          <a14:foregroundMark x1="62304" y1="22348" x2="70157" y2="40530"/>
                          <a14:foregroundMark x1="70157" y1="40530" x2="70157" y2="39773"/>
                          <a14:foregroundMark x1="72775" y1="21212" x2="74346" y2="34470"/>
                          <a14:foregroundMark x1="73298" y1="18561" x2="62304" y2="32576"/>
                          <a14:foregroundMark x1="40838" y1="13636" x2="39267" y2="30303"/>
                          <a14:foregroundMark x1="34555" y1="20455" x2="33508" y2="31439"/>
                          <a14:foregroundMark x1="31937" y1="27273" x2="25654" y2="31818"/>
                          <a14:foregroundMark x1="26702" y1="28788" x2="25654" y2="29167"/>
                          <a14:foregroundMark x1="26178" y1="22727" x2="21990" y2="25758"/>
                          <a14:foregroundMark x1="21990" y1="21591" x2="26178" y2="26515"/>
                          <a14:foregroundMark x1="31414" y1="21212" x2="38220" y2="22727"/>
                          <a14:foregroundMark x1="40314" y1="18561" x2="43979" y2="15909"/>
                          <a14:foregroundMark x1="48168" y1="14015" x2="52356" y2="15909"/>
                          <a14:foregroundMark x1="53403" y1="15152" x2="52356" y2="21970"/>
                          <a14:foregroundMark x1="51309" y1="20455" x2="50785" y2="24621"/>
                          <a14:foregroundMark x1="53927" y1="17045" x2="50785" y2="21970"/>
                          <a14:foregroundMark x1="47644" y1="7576" x2="57068" y2="20455"/>
                          <a14:foregroundMark x1="47120" y1="13636" x2="62827" y2="18561"/>
                          <a14:foregroundMark x1="58115" y1="12500" x2="64398" y2="20076"/>
                          <a14:foregroundMark x1="48691" y1="13636" x2="66492" y2="22727"/>
                          <a14:foregroundMark x1="34555" y1="23864" x2="39267" y2="37500"/>
                          <a14:foregroundMark x1="26178" y1="22348" x2="25131" y2="43182"/>
                          <a14:foregroundMark x1="25131" y1="43182" x2="25131" y2="42424"/>
                          <a14:foregroundMark x1="24084" y1="31439" x2="23037" y2="43561"/>
                          <a14:foregroundMark x1="21990" y1="28788" x2="19895" y2="42045"/>
                          <a14:foregroundMark x1="16754" y1="31061" x2="16754" y2="46591"/>
                          <a14:foregroundMark x1="22513" y1="41667" x2="24607" y2="57197"/>
                          <a14:foregroundMark x1="37173" y1="44318" x2="57068" y2="58712"/>
                          <a14:foregroundMark x1="57068" y1="58712" x2="57068" y2="56439"/>
                          <a14:foregroundMark x1="58639" y1="44697" x2="65445" y2="61364"/>
                          <a14:foregroundMark x1="67539" y1="39394" x2="70681" y2="51515"/>
                          <a14:foregroundMark x1="73822" y1="40909" x2="75916" y2="45833"/>
                          <a14:foregroundMark x1="78534" y1="41288" x2="80105" y2="42424"/>
                          <a14:foregroundMark x1="79058" y1="34848" x2="81675" y2="41667"/>
                          <a14:foregroundMark x1="77487" y1="28030" x2="80628" y2="37879"/>
                          <a14:foregroundMark x1="78010" y1="24621" x2="80105" y2="31818"/>
                          <a14:foregroundMark x1="74346" y1="26894" x2="81675" y2="37879"/>
                          <a14:foregroundMark x1="91099" y1="40152" x2="87958" y2="42803"/>
                          <a14:foregroundMark x1="41885" y1="17803" x2="49215" y2="29545"/>
                          <a14:foregroundMark x1="38743" y1="14773" x2="37173" y2="20076"/>
                          <a14:foregroundMark x1="31414" y1="8712" x2="38743" y2="20833"/>
                          <a14:foregroundMark x1="41885" y1="12500" x2="63351" y2="30682"/>
                          <a14:foregroundMark x1="63351" y1="30682" x2="63351" y2="30682"/>
                          <a14:foregroundMark x1="82199" y1="37879" x2="85864" y2="41288"/>
                          <a14:foregroundMark x1="86387" y1="37500" x2="87435" y2="42045"/>
                          <a14:foregroundMark x1="87958" y1="39773" x2="89005" y2="42045"/>
                          <a14:foregroundMark x1="91099" y1="38636" x2="91099" y2="40152"/>
                          <a14:foregroundMark x1="90052" y1="36364" x2="91099" y2="38636"/>
                          <a14:foregroundMark x1="46073" y1="56061" x2="42932" y2="76894"/>
                          <a14:foregroundMark x1="42932" y1="76894" x2="42408" y2="77273"/>
                          <a14:foregroundMark x1="39791" y1="62500" x2="38743" y2="75000"/>
                          <a14:foregroundMark x1="37696" y1="67045" x2="37696" y2="82197"/>
                          <a14:foregroundMark x1="34555" y1="67424" x2="35079" y2="75000"/>
                          <a14:foregroundMark x1="33508" y1="65909" x2="42932" y2="84470"/>
                          <a14:foregroundMark x1="42932" y1="84470" x2="43455" y2="84091"/>
                          <a14:foregroundMark x1="40314" y1="79167" x2="47120" y2="79545"/>
                          <a14:foregroundMark x1="39267" y1="59091" x2="46597" y2="75758"/>
                          <a14:foregroundMark x1="46597" y1="50000" x2="50262" y2="66288"/>
                          <a14:foregroundMark x1="50262" y1="42424" x2="50785" y2="492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 b="29254"/>
            <a:stretch/>
          </p:blipFill>
          <p:spPr>
            <a:xfrm flipH="1">
              <a:off x="10469964" y="3530278"/>
              <a:ext cx="1081523" cy="1250273"/>
            </a:xfrm>
            <a:prstGeom prst="rect">
              <a:avLst/>
            </a:prstGeom>
          </p:spPr>
        </p:pic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32BCE25-2AAF-4ECF-9E0E-CE82AF8FBC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3241681" y="6426135"/>
            <a:ext cx="1346579" cy="14267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1FA9933-530C-4B78-B5A6-476C286FF28E}"/>
              </a:ext>
            </a:extLst>
          </p:cNvPr>
          <p:cNvGrpSpPr/>
          <p:nvPr/>
        </p:nvGrpSpPr>
        <p:grpSpPr>
          <a:xfrm>
            <a:off x="477625" y="0"/>
            <a:ext cx="3352801" cy="6426135"/>
            <a:chOff x="762196" y="315288"/>
            <a:chExt cx="4129549" cy="482821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739AB9-CC74-41AD-B50A-444865C43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0208F93-B8DC-4476-AC2A-85DC8BDCA770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5" name="Rounded Rectangle 2">
            <a:extLst>
              <a:ext uri="{FF2B5EF4-FFF2-40B4-BE49-F238E27FC236}">
                <a16:creationId xmlns:a16="http://schemas.microsoft.com/office/drawing/2014/main" id="{5971F231-4D68-4EB2-A021-A9E754B2355A}"/>
              </a:ext>
            </a:extLst>
          </p:cNvPr>
          <p:cNvSpPr/>
          <p:nvPr/>
        </p:nvSpPr>
        <p:spPr>
          <a:xfrm>
            <a:off x="841104" y="2568798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95F201-63D8-41EA-BD85-704A9F61C990}"/>
              </a:ext>
            </a:extLst>
          </p:cNvPr>
          <p:cNvGrpSpPr/>
          <p:nvPr/>
        </p:nvGrpSpPr>
        <p:grpSpPr>
          <a:xfrm>
            <a:off x="8138477" y="0"/>
            <a:ext cx="3352801" cy="6375293"/>
            <a:chOff x="762196" y="315288"/>
            <a:chExt cx="4129549" cy="482821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1E5271D-051F-4AC2-96A0-A84E7E9D9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CE75BC-F145-4E21-B886-25362C16C39D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9" name="Rounded Rectangle 2">
            <a:extLst>
              <a:ext uri="{FF2B5EF4-FFF2-40B4-BE49-F238E27FC236}">
                <a16:creationId xmlns:a16="http://schemas.microsoft.com/office/drawing/2014/main" id="{F76250DA-F10C-45A9-8635-62A141CE322F}"/>
              </a:ext>
            </a:extLst>
          </p:cNvPr>
          <p:cNvSpPr/>
          <p:nvPr/>
        </p:nvSpPr>
        <p:spPr>
          <a:xfrm>
            <a:off x="858153" y="3294121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C95A5E6-A81E-473F-BA98-B8F18A0DBAB2}"/>
              </a:ext>
            </a:extLst>
          </p:cNvPr>
          <p:cNvGrpSpPr/>
          <p:nvPr/>
        </p:nvGrpSpPr>
        <p:grpSpPr>
          <a:xfrm>
            <a:off x="700720" y="1022086"/>
            <a:ext cx="2775127" cy="1200329"/>
            <a:chOff x="4795735" y="4949268"/>
            <a:chExt cx="1408892" cy="117501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F9026CD-A2F0-4473-9EAE-B87AC44E2FC3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sX0" fmla="*/ 0 w 1408892"/>
                <a:gd name="csY0" fmla="*/ 399986 h 1035857"/>
                <a:gd name="csX1" fmla="*/ 399986 w 1408892"/>
                <a:gd name="csY1" fmla="*/ 0 h 1035857"/>
                <a:gd name="csX2" fmla="*/ 710535 w 1408892"/>
                <a:gd name="csY2" fmla="*/ 0 h 1035857"/>
                <a:gd name="csX3" fmla="*/ 1008906 w 1408892"/>
                <a:gd name="csY3" fmla="*/ 0 h 1035857"/>
                <a:gd name="csX4" fmla="*/ 1408892 w 1408892"/>
                <a:gd name="csY4" fmla="*/ 399986 h 1035857"/>
                <a:gd name="csX5" fmla="*/ 1408892 w 1408892"/>
                <a:gd name="csY5" fmla="*/ 635871 h 1035857"/>
                <a:gd name="csX6" fmla="*/ 1008906 w 1408892"/>
                <a:gd name="csY6" fmla="*/ 1035857 h 1035857"/>
                <a:gd name="csX7" fmla="*/ 704446 w 1408892"/>
                <a:gd name="csY7" fmla="*/ 1035857 h 1035857"/>
                <a:gd name="csX8" fmla="*/ 399986 w 1408892"/>
                <a:gd name="csY8" fmla="*/ 1035857 h 1035857"/>
                <a:gd name="csX9" fmla="*/ 0 w 1408892"/>
                <a:gd name="csY9" fmla="*/ 635871 h 1035857"/>
                <a:gd name="csX10" fmla="*/ 0 w 1408892"/>
                <a:gd name="csY10" fmla="*/ 399986 h 103585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9B67A98-02C3-4AE6-827A-37DCDFC72B2B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lương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thực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641C94A-D545-403E-9DB9-3F03DA0320A4}"/>
              </a:ext>
            </a:extLst>
          </p:cNvPr>
          <p:cNvGrpSpPr/>
          <p:nvPr/>
        </p:nvGrpSpPr>
        <p:grpSpPr>
          <a:xfrm>
            <a:off x="8519007" y="981566"/>
            <a:ext cx="2660936" cy="1039387"/>
            <a:chOff x="4795736" y="5155162"/>
            <a:chExt cx="1408892" cy="545934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4F3D57DE-37B8-49F7-A1C4-A939F82BFB33}"/>
                </a:ext>
              </a:extLst>
            </p:cNvPr>
            <p:cNvSpPr/>
            <p:nvPr/>
          </p:nvSpPr>
          <p:spPr>
            <a:xfrm>
              <a:off x="4795736" y="5155162"/>
              <a:ext cx="1408892" cy="545934"/>
            </a:xfrm>
            <a:custGeom>
              <a:avLst/>
              <a:gdLst>
                <a:gd name="csX0" fmla="*/ 0 w 1408892"/>
                <a:gd name="csY0" fmla="*/ 210807 h 545934"/>
                <a:gd name="csX1" fmla="*/ 210807 w 1408892"/>
                <a:gd name="csY1" fmla="*/ 0 h 545934"/>
                <a:gd name="csX2" fmla="*/ 714319 w 1408892"/>
                <a:gd name="csY2" fmla="*/ 0 h 545934"/>
                <a:gd name="csX3" fmla="*/ 1198085 w 1408892"/>
                <a:gd name="csY3" fmla="*/ 0 h 545934"/>
                <a:gd name="csX4" fmla="*/ 1408892 w 1408892"/>
                <a:gd name="csY4" fmla="*/ 210807 h 545934"/>
                <a:gd name="csX5" fmla="*/ 1408892 w 1408892"/>
                <a:gd name="csY5" fmla="*/ 335127 h 545934"/>
                <a:gd name="csX6" fmla="*/ 1198085 w 1408892"/>
                <a:gd name="csY6" fmla="*/ 545934 h 545934"/>
                <a:gd name="csX7" fmla="*/ 704446 w 1408892"/>
                <a:gd name="csY7" fmla="*/ 545934 h 545934"/>
                <a:gd name="csX8" fmla="*/ 210807 w 1408892"/>
                <a:gd name="csY8" fmla="*/ 545934 h 545934"/>
                <a:gd name="csX9" fmla="*/ 0 w 1408892"/>
                <a:gd name="csY9" fmla="*/ 335127 h 545934"/>
                <a:gd name="csX10" fmla="*/ 0 w 1408892"/>
                <a:gd name="csY10" fmla="*/ 210807 h 54593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</a:cxnLst>
              <a:rect l="l" t="t" r="r" b="b"/>
              <a:pathLst>
                <a:path w="1408892" h="545934" fill="none" extrusionOk="0">
                  <a:moveTo>
                    <a:pt x="0" y="210807"/>
                  </a:moveTo>
                  <a:cubicBezTo>
                    <a:pt x="6153" y="119519"/>
                    <a:pt x="85761" y="7073"/>
                    <a:pt x="210807" y="0"/>
                  </a:cubicBezTo>
                  <a:cubicBezTo>
                    <a:pt x="364248" y="-16802"/>
                    <a:pt x="535188" y="31901"/>
                    <a:pt x="714319" y="0"/>
                  </a:cubicBezTo>
                  <a:cubicBezTo>
                    <a:pt x="893450" y="-31901"/>
                    <a:pt x="984682" y="444"/>
                    <a:pt x="1198085" y="0"/>
                  </a:cubicBezTo>
                  <a:cubicBezTo>
                    <a:pt x="1293207" y="1371"/>
                    <a:pt x="1405614" y="111179"/>
                    <a:pt x="1408892" y="210807"/>
                  </a:cubicBezTo>
                  <a:cubicBezTo>
                    <a:pt x="1422134" y="256100"/>
                    <a:pt x="1408457" y="288522"/>
                    <a:pt x="1408892" y="335127"/>
                  </a:cubicBezTo>
                  <a:cubicBezTo>
                    <a:pt x="1408567" y="473925"/>
                    <a:pt x="1299600" y="567231"/>
                    <a:pt x="1198085" y="545934"/>
                  </a:cubicBezTo>
                  <a:cubicBezTo>
                    <a:pt x="962098" y="599899"/>
                    <a:pt x="914451" y="541454"/>
                    <a:pt x="704446" y="545934"/>
                  </a:cubicBezTo>
                  <a:cubicBezTo>
                    <a:pt x="494441" y="550414"/>
                    <a:pt x="434103" y="495109"/>
                    <a:pt x="210807" y="545934"/>
                  </a:cubicBezTo>
                  <a:cubicBezTo>
                    <a:pt x="91699" y="518847"/>
                    <a:pt x="2465" y="451048"/>
                    <a:pt x="0" y="335127"/>
                  </a:cubicBezTo>
                  <a:cubicBezTo>
                    <a:pt x="-6911" y="281382"/>
                    <a:pt x="768" y="258032"/>
                    <a:pt x="0" y="210807"/>
                  </a:cubicBezTo>
                  <a:close/>
                </a:path>
                <a:path w="1408892" h="545934" stroke="0" extrusionOk="0">
                  <a:moveTo>
                    <a:pt x="0" y="210807"/>
                  </a:moveTo>
                  <a:cubicBezTo>
                    <a:pt x="-19735" y="87828"/>
                    <a:pt x="103257" y="25557"/>
                    <a:pt x="210807" y="0"/>
                  </a:cubicBezTo>
                  <a:cubicBezTo>
                    <a:pt x="391616" y="-11478"/>
                    <a:pt x="502935" y="17249"/>
                    <a:pt x="694573" y="0"/>
                  </a:cubicBezTo>
                  <a:cubicBezTo>
                    <a:pt x="886211" y="-17249"/>
                    <a:pt x="958271" y="12291"/>
                    <a:pt x="1198085" y="0"/>
                  </a:cubicBezTo>
                  <a:cubicBezTo>
                    <a:pt x="1303523" y="20006"/>
                    <a:pt x="1406478" y="89047"/>
                    <a:pt x="1408892" y="210807"/>
                  </a:cubicBezTo>
                  <a:cubicBezTo>
                    <a:pt x="1410663" y="258458"/>
                    <a:pt x="1408327" y="291317"/>
                    <a:pt x="1408892" y="335127"/>
                  </a:cubicBezTo>
                  <a:cubicBezTo>
                    <a:pt x="1387472" y="440335"/>
                    <a:pt x="1303913" y="554283"/>
                    <a:pt x="1198085" y="545934"/>
                  </a:cubicBezTo>
                  <a:cubicBezTo>
                    <a:pt x="1009970" y="566474"/>
                    <a:pt x="864626" y="492499"/>
                    <a:pt x="734064" y="545934"/>
                  </a:cubicBezTo>
                  <a:cubicBezTo>
                    <a:pt x="603502" y="599369"/>
                    <a:pt x="354146" y="486444"/>
                    <a:pt x="210807" y="545934"/>
                  </a:cubicBezTo>
                  <a:cubicBezTo>
                    <a:pt x="76109" y="522451"/>
                    <a:pt x="-12191" y="454982"/>
                    <a:pt x="0" y="335127"/>
                  </a:cubicBezTo>
                  <a:cubicBezTo>
                    <a:pt x="-8507" y="299688"/>
                    <a:pt x="4471" y="260248"/>
                    <a:pt x="0" y="210807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A3B661-42EF-4344-B48F-98EFCE5C9F05}"/>
                </a:ext>
              </a:extLst>
            </p:cNvPr>
            <p:cNvSpPr txBox="1"/>
            <p:nvPr/>
          </p:nvSpPr>
          <p:spPr>
            <a:xfrm>
              <a:off x="4882041" y="5258387"/>
              <a:ext cx="1309249" cy="339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ea typeface="+mn-ea"/>
                  <a:cs typeface="+mn-cs"/>
                </a:rPr>
                <a:t>quả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157E0E30-1827-4DAF-A45F-8A9EAAE23E6A}"/>
              </a:ext>
            </a:extLst>
          </p:cNvPr>
          <p:cNvSpPr/>
          <p:nvPr/>
        </p:nvSpPr>
        <p:spPr>
          <a:xfrm>
            <a:off x="879311" y="4134805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ounded Rectangle 2">
            <a:extLst>
              <a:ext uri="{FF2B5EF4-FFF2-40B4-BE49-F238E27FC236}">
                <a16:creationId xmlns:a16="http://schemas.microsoft.com/office/drawing/2014/main" id="{0AE6AFEE-1EC7-4FD4-AB74-00275987AA25}"/>
              </a:ext>
            </a:extLst>
          </p:cNvPr>
          <p:cNvSpPr/>
          <p:nvPr/>
        </p:nvSpPr>
        <p:spPr>
          <a:xfrm>
            <a:off x="901397" y="4860128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ounded Rectangle 2">
            <a:extLst>
              <a:ext uri="{FF2B5EF4-FFF2-40B4-BE49-F238E27FC236}">
                <a16:creationId xmlns:a16="http://schemas.microsoft.com/office/drawing/2014/main" id="{DD9A2BC0-3738-4915-8CBC-C7CA51C8BF71}"/>
              </a:ext>
            </a:extLst>
          </p:cNvPr>
          <p:cNvSpPr/>
          <p:nvPr/>
        </p:nvSpPr>
        <p:spPr>
          <a:xfrm>
            <a:off x="879311" y="5668760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Calibri" panose="020F0502020204030204"/>
              </a:rPr>
              <a:t>Khoai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ounded Rectangle 2">
            <a:extLst>
              <a:ext uri="{FF2B5EF4-FFF2-40B4-BE49-F238E27FC236}">
                <a16:creationId xmlns:a16="http://schemas.microsoft.com/office/drawing/2014/main" id="{10B24534-9EA3-4DE1-9805-9292752BC280}"/>
              </a:ext>
            </a:extLst>
          </p:cNvPr>
          <p:cNvSpPr/>
          <p:nvPr/>
        </p:nvSpPr>
        <p:spPr>
          <a:xfrm>
            <a:off x="8501956" y="2371516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ounded Rectangle 2">
            <a:extLst>
              <a:ext uri="{FF2B5EF4-FFF2-40B4-BE49-F238E27FC236}">
                <a16:creationId xmlns:a16="http://schemas.microsoft.com/office/drawing/2014/main" id="{B41D35D4-6A10-440C-A7AC-209FC785CF00}"/>
              </a:ext>
            </a:extLst>
          </p:cNvPr>
          <p:cNvSpPr/>
          <p:nvPr/>
        </p:nvSpPr>
        <p:spPr>
          <a:xfrm>
            <a:off x="8501956" y="3223955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ounded Rectangle 2">
            <a:extLst>
              <a:ext uri="{FF2B5EF4-FFF2-40B4-BE49-F238E27FC236}">
                <a16:creationId xmlns:a16="http://schemas.microsoft.com/office/drawing/2014/main" id="{1F336B3D-190B-4CA8-B78B-17D9450A6F5F}"/>
              </a:ext>
            </a:extLst>
          </p:cNvPr>
          <p:cNvSpPr/>
          <p:nvPr/>
        </p:nvSpPr>
        <p:spPr>
          <a:xfrm>
            <a:off x="8501956" y="4038623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ounded Rectangle 2">
            <a:extLst>
              <a:ext uri="{FF2B5EF4-FFF2-40B4-BE49-F238E27FC236}">
                <a16:creationId xmlns:a16="http://schemas.microsoft.com/office/drawing/2014/main" id="{551373EE-DB76-4DFB-A810-A7F80B05A1A5}"/>
              </a:ext>
            </a:extLst>
          </p:cNvPr>
          <p:cNvSpPr/>
          <p:nvPr/>
        </p:nvSpPr>
        <p:spPr>
          <a:xfrm>
            <a:off x="8501956" y="4806067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ounded Rectangle 2">
            <a:extLst>
              <a:ext uri="{FF2B5EF4-FFF2-40B4-BE49-F238E27FC236}">
                <a16:creationId xmlns:a16="http://schemas.microsoft.com/office/drawing/2014/main" id="{F22FB131-9918-4865-8DAA-9E20398C65FB}"/>
              </a:ext>
            </a:extLst>
          </p:cNvPr>
          <p:cNvSpPr/>
          <p:nvPr/>
        </p:nvSpPr>
        <p:spPr>
          <a:xfrm>
            <a:off x="8540628" y="5573319"/>
            <a:ext cx="2617694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39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39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164080" y="5392907"/>
            <a:ext cx="3554602" cy="11755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outdoor, cassava, fries, plant&#10;&#10;Description automatically generated">
            <a:extLst>
              <a:ext uri="{FF2B5EF4-FFF2-40B4-BE49-F238E27FC236}">
                <a16:creationId xmlns:a16="http://schemas.microsoft.com/office/drawing/2014/main" id="{16999A8B-8218-44E1-A108-4F52414C4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82" y="2975610"/>
            <a:ext cx="613664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455524" y="5402481"/>
            <a:ext cx="3250058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A bunch of apples on a tree&#10;&#10;Description automatically generated with medium confidence">
            <a:extLst>
              <a:ext uri="{FF2B5EF4-FFF2-40B4-BE49-F238E27FC236}">
                <a16:creationId xmlns:a16="http://schemas.microsoft.com/office/drawing/2014/main" id="{915AF50A-FDD1-4C90-815B-E095DD1F8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817082"/>
            <a:ext cx="61912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khê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288</Words>
  <Application>Microsoft Office PowerPoint</Application>
  <PresentationFormat>Widescreen</PresentationFormat>
  <Paragraphs>53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#9Slide03 AmpleSoft Bold</vt:lpstr>
      <vt:lpstr>Arial</vt:lpstr>
      <vt:lpstr>Calibri</vt:lpstr>
      <vt:lpstr>Calibri Light</vt:lpstr>
      <vt:lpstr>Cambria</vt:lpstr>
      <vt:lpstr>iCiel Cadena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43</cp:revision>
  <dcterms:created xsi:type="dcterms:W3CDTF">2022-01-09T09:29:37Z</dcterms:created>
  <dcterms:modified xsi:type="dcterms:W3CDTF">2026-01-27T01:44:44Z</dcterms:modified>
</cp:coreProperties>
</file>