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1"/>
  </p:notesMasterIdLst>
  <p:sldIdLst>
    <p:sldId id="267" r:id="rId3"/>
    <p:sldId id="295" r:id="rId4"/>
    <p:sldId id="296" r:id="rId5"/>
    <p:sldId id="298" r:id="rId6"/>
    <p:sldId id="272" r:id="rId7"/>
    <p:sldId id="297" r:id="rId8"/>
    <p:sldId id="299" r:id="rId9"/>
    <p:sldId id="28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143" d="100"/>
          <a:sy n="143" d="100"/>
        </p:scale>
        <p:origin x="61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96"/>
            <a:ext cx="4114800" cy="343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79095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quê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097"/>
            <a:ext cx="3957827" cy="343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3956" y="3810387"/>
            <a:ext cx="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lịch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-323850"/>
            <a:ext cx="744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49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4019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3350"/>
            <a:ext cx="397113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994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394974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709904"/>
            <a:ext cx="4336863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09550"/>
            <a:ext cx="8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50"/>
            <a:ext cx="434340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3889"/>
            <a:ext cx="4419600" cy="39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2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49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58835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3200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3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953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ĐI BIỂN, ĐI VỀ QUÊ, ĐI DU LICH, ĐI THAM QUAN 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33337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226</Words>
  <Application>Microsoft Office PowerPoint</Application>
  <PresentationFormat>On-screen Show (16:9)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Minh Đức</cp:lastModifiedBy>
  <cp:revision>274</cp:revision>
  <dcterms:created xsi:type="dcterms:W3CDTF">2018-03-05T05:17:16Z</dcterms:created>
  <dcterms:modified xsi:type="dcterms:W3CDTF">2026-01-07T15:38:01Z</dcterms:modified>
</cp:coreProperties>
</file>