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5"/>
  </p:notesMasterIdLst>
  <p:sldIdLst>
    <p:sldId id="257" r:id="rId5"/>
    <p:sldId id="280" r:id="rId6"/>
    <p:sldId id="282" r:id="rId7"/>
    <p:sldId id="283" r:id="rId8"/>
    <p:sldId id="284" r:id="rId9"/>
    <p:sldId id="261" r:id="rId10"/>
    <p:sldId id="263" r:id="rId11"/>
    <p:sldId id="264" r:id="rId12"/>
    <p:sldId id="266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01/01/2026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01/01/2026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1178" y="614680"/>
            <a:ext cx="101298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20: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60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hai chữ số với số </a:t>
            </a:r>
            <a:r>
              <a:rPr kumimoji="0" lang="en-US" sz="60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05" y="0"/>
            <a:ext cx="9227820" cy="24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948940"/>
            <a:ext cx="9103360" cy="356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655" y="1476375"/>
            <a:ext cx="9014460" cy="24650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500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9315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73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81340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18725" y="362077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FF0000"/>
                </a:solidFill>
              </a:rPr>
              <a:t>84</a:t>
            </a:r>
          </a:p>
        </p:txBody>
      </p:sp>
      <p:pic>
        <p:nvPicPr>
          <p:cNvPr id="10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945" y="1376045"/>
            <a:ext cx="10877550" cy="28644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20540" y="3063240"/>
            <a:ext cx="127762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93710" y="3063240"/>
            <a:ext cx="913130" cy="923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103</Words>
  <Application>Microsoft Office PowerPoint</Application>
  <PresentationFormat>Widescreen</PresentationFormat>
  <Paragraphs>54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ITC Avant Garde Std Bk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Nguyễn Minh Đức</cp:lastModifiedBy>
  <cp:revision>7</cp:revision>
  <dcterms:created xsi:type="dcterms:W3CDTF">2021-05-14T05:01:00Z</dcterms:created>
  <dcterms:modified xsi:type="dcterms:W3CDTF">2026-01-01T09:20:45Z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