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80" r:id="rId3"/>
    <p:sldId id="359" r:id="rId4"/>
    <p:sldId id="360" r:id="rId5"/>
    <p:sldId id="370" r:id="rId6"/>
    <p:sldId id="366" r:id="rId7"/>
    <p:sldId id="260" r:id="rId8"/>
    <p:sldId id="362" r:id="rId9"/>
    <p:sldId id="363" r:id="rId10"/>
    <p:sldId id="368" r:id="rId11"/>
    <p:sldId id="372" r:id="rId12"/>
    <p:sldId id="367" r:id="rId13"/>
    <p:sldId id="3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EA"/>
    <a:srgbClr val="BCE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0BD5-91C1-4165-875A-8E84CB3FBDC5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8094B-D5DC-4E89-AEC9-71177D3D65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19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1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9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6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8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8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7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A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D4B0-E4FB-40B4-A113-ECB0BB11741E}" type="datetimeFigureOut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BB81151-11C3-42E5-A555-7721B7B9A2BA}"/>
              </a:ext>
            </a:extLst>
          </p:cNvPr>
          <p:cNvGrpSpPr/>
          <p:nvPr userDrawn="1"/>
        </p:nvGrpSpPr>
        <p:grpSpPr>
          <a:xfrm>
            <a:off x="0" y="-28133"/>
            <a:ext cx="12192000" cy="1545726"/>
            <a:chOff x="1239791" y="-20548"/>
            <a:chExt cx="10952209" cy="896848"/>
          </a:xfrm>
        </p:grpSpPr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id="{8B863722-9738-4598-BCD8-051303B6D1A7}"/>
                </a:ext>
              </a:extLst>
            </p:cNvPr>
            <p:cNvSpPr/>
            <p:nvPr/>
          </p:nvSpPr>
          <p:spPr>
            <a:xfrm>
              <a:off x="1239791" y="-15218"/>
              <a:ext cx="3492500" cy="889000"/>
            </a:xfrm>
            <a:custGeom>
              <a:avLst/>
              <a:gdLst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298700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312988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889000">
                  <a:moveTo>
                    <a:pt x="63500" y="0"/>
                  </a:moveTo>
                  <a:lnTo>
                    <a:pt x="3492500" y="0"/>
                  </a:lnTo>
                  <a:lnTo>
                    <a:pt x="2312988" y="889000"/>
                  </a:lnTo>
                  <a:lnTo>
                    <a:pt x="0" y="4318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6CEDB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id="{2A0917FA-1A60-4D98-AE91-8DE7419A9F1F}"/>
                </a:ext>
              </a:extLst>
            </p:cNvPr>
            <p:cNvSpPr/>
            <p:nvPr/>
          </p:nvSpPr>
          <p:spPr>
            <a:xfrm>
              <a:off x="3543300" y="0"/>
              <a:ext cx="3302000" cy="876300"/>
            </a:xfrm>
            <a:custGeom>
              <a:avLst/>
              <a:gdLst>
                <a:gd name="connsiteX0" fmla="*/ 1168400 w 3302000"/>
                <a:gd name="connsiteY0" fmla="*/ 0 h 876300"/>
                <a:gd name="connsiteX1" fmla="*/ 0 w 3302000"/>
                <a:gd name="connsiteY1" fmla="*/ 876300 h 876300"/>
                <a:gd name="connsiteX2" fmla="*/ 3302000 w 3302000"/>
                <a:gd name="connsiteY2" fmla="*/ 584200 h 876300"/>
                <a:gd name="connsiteX3" fmla="*/ 1168400 w 3302000"/>
                <a:gd name="connsiteY3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0" h="876300">
                  <a:moveTo>
                    <a:pt x="1168400" y="0"/>
                  </a:moveTo>
                  <a:lnTo>
                    <a:pt x="0" y="876300"/>
                  </a:lnTo>
                  <a:lnTo>
                    <a:pt x="3302000" y="58420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9EC4E6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9">
              <a:extLst>
                <a:ext uri="{FF2B5EF4-FFF2-40B4-BE49-F238E27FC236}">
                  <a16:creationId xmlns:a16="http://schemas.microsoft.com/office/drawing/2014/main" id="{F2E8C030-E1B1-4FE9-BBC9-3F3C9FCB74CC}"/>
                </a:ext>
              </a:extLst>
            </p:cNvPr>
            <p:cNvSpPr/>
            <p:nvPr/>
          </p:nvSpPr>
          <p:spPr>
            <a:xfrm>
              <a:off x="4686300" y="-12700"/>
              <a:ext cx="3332162" cy="598488"/>
            </a:xfrm>
            <a:custGeom>
              <a:avLst/>
              <a:gdLst>
                <a:gd name="connsiteX0" fmla="*/ 0 w 3327400"/>
                <a:gd name="connsiteY0" fmla="*/ 12700 h 596900"/>
                <a:gd name="connsiteX1" fmla="*/ 2082800 w 3327400"/>
                <a:gd name="connsiteY1" fmla="*/ 596900 h 596900"/>
                <a:gd name="connsiteX2" fmla="*/ 3327400 w 3327400"/>
                <a:gd name="connsiteY2" fmla="*/ 0 h 596900"/>
                <a:gd name="connsiteX3" fmla="*/ 0 w 3327400"/>
                <a:gd name="connsiteY3" fmla="*/ 12700 h 596900"/>
                <a:gd name="connsiteX0" fmla="*/ 0 w 3327400"/>
                <a:gd name="connsiteY0" fmla="*/ 12700 h 611188"/>
                <a:gd name="connsiteX1" fmla="*/ 2130425 w 3327400"/>
                <a:gd name="connsiteY1" fmla="*/ 611188 h 611188"/>
                <a:gd name="connsiteX2" fmla="*/ 3327400 w 3327400"/>
                <a:gd name="connsiteY2" fmla="*/ 0 h 611188"/>
                <a:gd name="connsiteX3" fmla="*/ 0 w 3327400"/>
                <a:gd name="connsiteY3" fmla="*/ 12700 h 611188"/>
                <a:gd name="connsiteX0" fmla="*/ 0 w 3332162"/>
                <a:gd name="connsiteY0" fmla="*/ 0 h 598488"/>
                <a:gd name="connsiteX1" fmla="*/ 2130425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  <a:gd name="connsiteX0" fmla="*/ 0 w 3332162"/>
                <a:gd name="connsiteY0" fmla="*/ 0 h 584201"/>
                <a:gd name="connsiteX1" fmla="*/ 2206625 w 3332162"/>
                <a:gd name="connsiteY1" fmla="*/ 584201 h 584201"/>
                <a:gd name="connsiteX2" fmla="*/ 3332162 w 3332162"/>
                <a:gd name="connsiteY2" fmla="*/ 6350 h 584201"/>
                <a:gd name="connsiteX3" fmla="*/ 0 w 3332162"/>
                <a:gd name="connsiteY3" fmla="*/ 0 h 584201"/>
                <a:gd name="connsiteX0" fmla="*/ 0 w 3332162"/>
                <a:gd name="connsiteY0" fmla="*/ 0 h 598488"/>
                <a:gd name="connsiteX1" fmla="*/ 2154238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2162" h="598488">
                  <a:moveTo>
                    <a:pt x="0" y="0"/>
                  </a:moveTo>
                  <a:lnTo>
                    <a:pt x="2154238" y="598488"/>
                  </a:lnTo>
                  <a:lnTo>
                    <a:pt x="333216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7">
              <a:extLst>
                <a:ext uri="{FF2B5EF4-FFF2-40B4-BE49-F238E27FC236}">
                  <a16:creationId xmlns:a16="http://schemas.microsoft.com/office/drawing/2014/main" id="{7BE7E733-B2D3-4B0A-A194-B34D114C5E59}"/>
                </a:ext>
              </a:extLst>
            </p:cNvPr>
            <p:cNvSpPr/>
            <p:nvPr/>
          </p:nvSpPr>
          <p:spPr>
            <a:xfrm>
              <a:off x="6811766" y="-20548"/>
              <a:ext cx="2085654" cy="811658"/>
            </a:xfrm>
            <a:custGeom>
              <a:avLst/>
              <a:gdLst>
                <a:gd name="connsiteX0" fmla="*/ 0 w 2085654"/>
                <a:gd name="connsiteY0" fmla="*/ 606175 h 811658"/>
                <a:gd name="connsiteX1" fmla="*/ 1777430 w 2085654"/>
                <a:gd name="connsiteY1" fmla="*/ 811658 h 811658"/>
                <a:gd name="connsiteX2" fmla="*/ 2085654 w 2085654"/>
                <a:gd name="connsiteY2" fmla="*/ 30822 h 811658"/>
                <a:gd name="connsiteX3" fmla="*/ 1191803 w 2085654"/>
                <a:gd name="connsiteY3" fmla="*/ 0 h 811658"/>
                <a:gd name="connsiteX4" fmla="*/ 0 w 2085654"/>
                <a:gd name="connsiteY4" fmla="*/ 606175 h 8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654" h="811658">
                  <a:moveTo>
                    <a:pt x="0" y="606175"/>
                  </a:moveTo>
                  <a:lnTo>
                    <a:pt x="1777430" y="811658"/>
                  </a:lnTo>
                  <a:lnTo>
                    <a:pt x="2085654" y="30822"/>
                  </a:lnTo>
                  <a:lnTo>
                    <a:pt x="1191803" y="0"/>
                  </a:lnTo>
                  <a:lnTo>
                    <a:pt x="0" y="606175"/>
                  </a:lnTo>
                  <a:close/>
                </a:path>
              </a:pathLst>
            </a:custGeom>
            <a:solidFill>
              <a:srgbClr val="1F8BA1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29">
              <a:extLst>
                <a:ext uri="{FF2B5EF4-FFF2-40B4-BE49-F238E27FC236}">
                  <a16:creationId xmlns:a16="http://schemas.microsoft.com/office/drawing/2014/main" id="{7F18D250-80AD-46B2-8884-4E18AAADE868}"/>
                </a:ext>
              </a:extLst>
            </p:cNvPr>
            <p:cNvSpPr/>
            <p:nvPr/>
          </p:nvSpPr>
          <p:spPr>
            <a:xfrm>
              <a:off x="8578921" y="-10274"/>
              <a:ext cx="2404153" cy="780836"/>
            </a:xfrm>
            <a:custGeom>
              <a:avLst/>
              <a:gdLst>
                <a:gd name="connsiteX0" fmla="*/ 0 w 2404153"/>
                <a:gd name="connsiteY0" fmla="*/ 780836 h 780836"/>
                <a:gd name="connsiteX1" fmla="*/ 2404153 w 2404153"/>
                <a:gd name="connsiteY1" fmla="*/ 410966 h 780836"/>
                <a:gd name="connsiteX2" fmla="*/ 2383605 w 2404153"/>
                <a:gd name="connsiteY2" fmla="*/ 0 h 780836"/>
                <a:gd name="connsiteX3" fmla="*/ 318499 w 2404153"/>
                <a:gd name="connsiteY3" fmla="*/ 10274 h 780836"/>
                <a:gd name="connsiteX4" fmla="*/ 0 w 2404153"/>
                <a:gd name="connsiteY4" fmla="*/ 780836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153" h="780836">
                  <a:moveTo>
                    <a:pt x="0" y="780836"/>
                  </a:moveTo>
                  <a:lnTo>
                    <a:pt x="2404153" y="410966"/>
                  </a:lnTo>
                  <a:lnTo>
                    <a:pt x="2383605" y="0"/>
                  </a:lnTo>
                  <a:lnTo>
                    <a:pt x="318499" y="10274"/>
                  </a:lnTo>
                  <a:lnTo>
                    <a:pt x="0" y="780836"/>
                  </a:lnTo>
                  <a:close/>
                </a:path>
              </a:pathLst>
            </a:custGeom>
            <a:solidFill>
              <a:srgbClr val="71DA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1">
              <a:extLst>
                <a:ext uri="{FF2B5EF4-FFF2-40B4-BE49-F238E27FC236}">
                  <a16:creationId xmlns:a16="http://schemas.microsoft.com/office/drawing/2014/main" id="{1702DCFF-8350-43D8-9CCA-75F5E5721498}"/>
                </a:ext>
              </a:extLst>
            </p:cNvPr>
            <p:cNvSpPr/>
            <p:nvPr/>
          </p:nvSpPr>
          <p:spPr>
            <a:xfrm>
              <a:off x="10960100" y="0"/>
              <a:ext cx="1231900" cy="647700"/>
            </a:xfrm>
            <a:custGeom>
              <a:avLst/>
              <a:gdLst>
                <a:gd name="connsiteX0" fmla="*/ 25400 w 1231900"/>
                <a:gd name="connsiteY0" fmla="*/ 406400 h 647700"/>
                <a:gd name="connsiteX1" fmla="*/ 1231900 w 1231900"/>
                <a:gd name="connsiteY1" fmla="*/ 647700 h 647700"/>
                <a:gd name="connsiteX2" fmla="*/ 1231900 w 1231900"/>
                <a:gd name="connsiteY2" fmla="*/ 0 h 647700"/>
                <a:gd name="connsiteX3" fmla="*/ 0 w 1231900"/>
                <a:gd name="connsiteY3" fmla="*/ 0 h 647700"/>
                <a:gd name="connsiteX4" fmla="*/ 25400 w 1231900"/>
                <a:gd name="connsiteY4" fmla="*/ 406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00" h="647700">
                  <a:moveTo>
                    <a:pt x="25400" y="406400"/>
                  </a:moveTo>
                  <a:lnTo>
                    <a:pt x="1231900" y="64770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25400" y="406400"/>
                  </a:lnTo>
                  <a:close/>
                </a:path>
              </a:pathLst>
            </a:custGeom>
            <a:solidFill>
              <a:srgbClr val="9EC4E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117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23" y="623435"/>
            <a:ext cx="10239153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49" y="4943798"/>
            <a:ext cx="1990236" cy="1830103"/>
          </a:xfrm>
          <a:prstGeom prst="rect">
            <a:avLst/>
          </a:prstGeom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623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792784" y="1045027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305148" y="3420334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068717"/>
            <a:ext cx="3279407" cy="451783"/>
          </a:xfrm>
          <a:prstGeom prst="rect">
            <a:avLst/>
          </a:prstGeom>
        </p:spPr>
      </p:pic>
      <p:pic>
        <p:nvPicPr>
          <p:cNvPr id="3" name="marvellous_bright_ideas_chicken_dance_27th_april_2020_-603918434372891758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534900" y="318635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1130" y="1893715"/>
            <a:ext cx="8869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VN-Gretoon" pitchFamily="18" charset="0"/>
              </a:rPr>
              <a:t>Trò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SVN-Gretoo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VN-Gretoon" pitchFamily="18" charset="0"/>
              </a:rPr>
              <a:t>chơi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SVN-Gretoon" pitchFamily="18" charset="0"/>
              </a:rPr>
              <a:t>: </a:t>
            </a:r>
          </a:p>
          <a:p>
            <a:pPr algn="ctr"/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SVN-Gretoon" pitchFamily="18" charset="0"/>
              </a:rPr>
              <a:t>GÀ CON NHANH NHẸN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72738" r="48880" b="5972"/>
          <a:stretch/>
        </p:blipFill>
        <p:spPr bwMode="auto">
          <a:xfrm>
            <a:off x="2963202" y="4381500"/>
            <a:ext cx="3208998" cy="242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72738" r="6888" b="5972"/>
          <a:stretch/>
        </p:blipFill>
        <p:spPr bwMode="auto">
          <a:xfrm>
            <a:off x="2963202" y="4344555"/>
            <a:ext cx="6223661" cy="242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98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3400425" y="1768625"/>
            <a:ext cx="58864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8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80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8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187" y="136187"/>
            <a:ext cx="11935839" cy="65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3320" y="1676400"/>
            <a:ext cx="74606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Xử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lí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SVN-Gretoon" pitchFamily="18" charset="0"/>
                <a:cs typeface="Times New Roman" pitchFamily="18" charset="0"/>
              </a:rPr>
              <a:t>huống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SVN-Gretoo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t="11400" r="63619" b="71200"/>
          <a:stretch/>
        </p:blipFill>
        <p:spPr bwMode="auto">
          <a:xfrm>
            <a:off x="0" y="1394899"/>
            <a:ext cx="4086225" cy="34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0" t="11400" r="34421" b="71200"/>
          <a:stretch/>
        </p:blipFill>
        <p:spPr bwMode="auto">
          <a:xfrm>
            <a:off x="4086225" y="1394899"/>
            <a:ext cx="4083368" cy="34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9" t="11400" r="5222" b="71200"/>
          <a:stretch/>
        </p:blipFill>
        <p:spPr bwMode="auto">
          <a:xfrm>
            <a:off x="8169593" y="1394899"/>
            <a:ext cx="4083368" cy="34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447" y="5591859"/>
            <a:ext cx="11424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013" y="0"/>
            <a:ext cx="11663464" cy="67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18322" y="5904681"/>
            <a:ext cx="936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Đang đi học thì mây đen kéo đến và trời đổ mưa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9" y="761706"/>
            <a:ext cx="10612876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10" y="-573932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1887166" y="1768624"/>
            <a:ext cx="8589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* Kết luận: Trong cuộc sống xảy ra rất nhiều tình huống bất ngờ nhưng có thể xử lí rất đơn giản mà em cũng làm được.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4126" y="636998"/>
            <a:ext cx="106234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 bí kíp ứng phó nhanh với những tình huống bất ngờ</a:t>
            </a:r>
          </a:p>
        </p:txBody>
      </p:sp>
    </p:spTree>
    <p:extLst>
      <p:ext uri="{BB962C8B-B14F-4D97-AF65-F5344CB8AC3E}">
        <p14:creationId xmlns:p14="http://schemas.microsoft.com/office/powerpoint/2010/main" val="38183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ướng dẫn bé bơm mực bút máy không bị bẩn tay, lem quần 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4" y="87112"/>
            <a:ext cx="7693026" cy="549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9253" y="5593024"/>
            <a:ext cx="5256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52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E2BDC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106</Words>
  <Application>Microsoft Office PowerPoint</Application>
  <PresentationFormat>Widescreen</PresentationFormat>
  <Paragraphs>16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SVN-Gretoon</vt:lpstr>
      <vt:lpstr>Times New Roman</vt:lpstr>
      <vt:lpstr>UTM Avo</vt:lpstr>
      <vt:lpstr>UTM Avo</vt:lpstr>
      <vt:lpstr>字魂59号-创粗黑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Ngô Tấn</dc:creator>
  <dc:description>www.051661.com</dc:description>
  <cp:lastModifiedBy>Nguyễn Minh Đức</cp:lastModifiedBy>
  <cp:revision>24</cp:revision>
  <dcterms:created xsi:type="dcterms:W3CDTF">2017-06-28T04:21:00Z</dcterms:created>
  <dcterms:modified xsi:type="dcterms:W3CDTF">2026-01-07T15:30:20Z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