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14" r:id="rId2"/>
    <p:sldMasterId id="2147483726" r:id="rId3"/>
    <p:sldMasterId id="2147483738" r:id="rId4"/>
  </p:sldMasterIdLst>
  <p:notesMasterIdLst>
    <p:notesMasterId r:id="rId19"/>
  </p:notesMasterIdLst>
  <p:sldIdLst>
    <p:sldId id="4290" r:id="rId5"/>
    <p:sldId id="4279" r:id="rId6"/>
    <p:sldId id="4281" r:id="rId7"/>
    <p:sldId id="4313" r:id="rId8"/>
    <p:sldId id="4314" r:id="rId9"/>
    <p:sldId id="4303" r:id="rId10"/>
    <p:sldId id="4310" r:id="rId11"/>
    <p:sldId id="4286" r:id="rId12"/>
    <p:sldId id="4306" r:id="rId13"/>
    <p:sldId id="4307" r:id="rId14"/>
    <p:sldId id="4293" r:id="rId15"/>
    <p:sldId id="4260" r:id="rId16"/>
    <p:sldId id="4259" r:id="rId17"/>
    <p:sldId id="4308" r:id="rId18"/>
  </p:sldIdLst>
  <p:sldSz cx="12192000" cy="6858000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C1A"/>
    <a:srgbClr val="B4E0EB"/>
    <a:srgbClr val="B9E6FB"/>
    <a:srgbClr val="F7CB9E"/>
    <a:srgbClr val="71BDCB"/>
    <a:srgbClr val="706366"/>
    <a:srgbClr val="636F6D"/>
    <a:srgbClr val="8F9216"/>
    <a:srgbClr val="C1C51D"/>
    <a:srgbClr val="DCE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3" autoAdjust="0"/>
    <p:restoredTop sz="72810" autoAdjust="0"/>
  </p:normalViewPr>
  <p:slideViewPr>
    <p:cSldViewPr snapToGrid="0">
      <p:cViewPr varScale="1">
        <p:scale>
          <a:sx n="83" d="100"/>
          <a:sy n="83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2A0EF-45AE-A8E8-6C65-E335FFB8C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4B8B0-C8C9-1773-2AAB-A35CE1FDD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2EBF9-CC64-69C5-C3B0-9F139EAC5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E7E11-B807-5D52-3B8E-DEBF5562C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5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99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77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4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15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2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8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1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1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10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4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3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53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8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38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3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1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7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07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60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33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82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3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5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01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32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44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18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0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26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5BBD3-5C32-492A-A9DB-0F4B03CAE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8E97-915E-48B9-A731-B711D4C3E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image" Target="../media/image11.jp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2A3ED-9225-76E2-3970-C8C07BE2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E9DD805A-295F-F1C8-9A49-F88E0E223B0F}"/>
              </a:ext>
            </a:extLst>
          </p:cNvPr>
          <p:cNvSpPr txBox="1"/>
          <p:nvPr/>
        </p:nvSpPr>
        <p:spPr>
          <a:xfrm>
            <a:off x="870289" y="2321004"/>
            <a:ext cx="10451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vật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ABFBC-1381-8EA5-7627-B860A2B02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5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2AC3E-0F68-AE1A-00A2-91B1A809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98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65AAF5D-091C-4421-0542-9E57449EACAD}"/>
              </a:ext>
            </a:extLst>
          </p:cNvPr>
          <p:cNvSpPr/>
          <p:nvPr/>
        </p:nvSpPr>
        <p:spPr>
          <a:xfrm>
            <a:off x="389417" y="2120901"/>
            <a:ext cx="3838353" cy="27852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DF407-BAD2-1C65-B30B-617D5BAFC15C}"/>
              </a:ext>
            </a:extLst>
          </p:cNvPr>
          <p:cNvSpPr/>
          <p:nvPr/>
        </p:nvSpPr>
        <p:spPr>
          <a:xfrm>
            <a:off x="5851599" y="800099"/>
            <a:ext cx="5957187" cy="1476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7479E6-F480-AB9D-0F08-3F0B7447433D}"/>
              </a:ext>
            </a:extLst>
          </p:cNvPr>
          <p:cNvSpPr/>
          <p:nvPr/>
        </p:nvSpPr>
        <p:spPr>
          <a:xfrm>
            <a:off x="5848497" y="2690726"/>
            <a:ext cx="5954086" cy="14387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8D929-1C07-45C6-D4E2-26CD6BEECAAF}"/>
              </a:ext>
            </a:extLst>
          </p:cNvPr>
          <p:cNvSpPr/>
          <p:nvPr/>
        </p:nvSpPr>
        <p:spPr>
          <a:xfrm>
            <a:off x="5854700" y="4581352"/>
            <a:ext cx="5954086" cy="1476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889068-26EA-20FE-2EFB-2119EF9CB73E}"/>
              </a:ext>
            </a:extLst>
          </p:cNvPr>
          <p:cNvCxnSpPr>
            <a:cxnSpLocks/>
          </p:cNvCxnSpPr>
          <p:nvPr/>
        </p:nvCxnSpPr>
        <p:spPr>
          <a:xfrm flipV="1">
            <a:off x="4456812" y="2021902"/>
            <a:ext cx="1541721" cy="113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10CDE2-3538-BA3C-1830-F0B19CED007D}"/>
              </a:ext>
            </a:extLst>
          </p:cNvPr>
          <p:cNvCxnSpPr>
            <a:cxnSpLocks/>
          </p:cNvCxnSpPr>
          <p:nvPr/>
        </p:nvCxnSpPr>
        <p:spPr>
          <a:xfrm>
            <a:off x="4476306" y="3607980"/>
            <a:ext cx="16196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144F3B-4F5F-BC88-C7CA-F394B146896E}"/>
              </a:ext>
            </a:extLst>
          </p:cNvPr>
          <p:cNvCxnSpPr>
            <a:cxnSpLocks/>
          </p:cNvCxnSpPr>
          <p:nvPr/>
        </p:nvCxnSpPr>
        <p:spPr>
          <a:xfrm>
            <a:off x="4504657" y="3802912"/>
            <a:ext cx="1446029" cy="125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nip Diagonal Corner Rectangle 27">
            <a:extLst>
              <a:ext uri="{FF2B5EF4-FFF2-40B4-BE49-F238E27FC236}">
                <a16:creationId xmlns:a16="http://schemas.microsoft.com/office/drawing/2014/main" id="{FD2D1B78-3A81-C09B-9053-48169FD8BC63}"/>
              </a:ext>
            </a:extLst>
          </p:cNvPr>
          <p:cNvSpPr/>
          <p:nvPr/>
        </p:nvSpPr>
        <p:spPr>
          <a:xfrm>
            <a:off x="8421638" y="1258757"/>
            <a:ext cx="3322463" cy="2381763"/>
          </a:xfrm>
          <a:prstGeom prst="snip2DiagRect">
            <a:avLst/>
          </a:prstGeom>
          <a:solidFill>
            <a:srgbClr val="F5CC1A"/>
          </a:solidFill>
          <a:ln w="12700">
            <a:noFill/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943180" y="600970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5414" y="1730016"/>
            <a:ext cx="2675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mắt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nip Diagonal Corner Rectangle 17">
            <a:extLst>
              <a:ext uri="{FF2B5EF4-FFF2-40B4-BE49-F238E27FC236}">
                <a16:creationId xmlns:a16="http://schemas.microsoft.com/office/drawing/2014/main" id="{FD2D1B78-3A81-C09B-9053-48169FD8BC63}"/>
              </a:ext>
            </a:extLst>
          </p:cNvPr>
          <p:cNvSpPr/>
          <p:nvPr/>
        </p:nvSpPr>
        <p:spPr>
          <a:xfrm>
            <a:off x="654193" y="1119828"/>
            <a:ext cx="3322463" cy="2601567"/>
          </a:xfrm>
          <a:prstGeom prst="snip2DiagRect">
            <a:avLst/>
          </a:prstGeom>
          <a:solidFill>
            <a:srgbClr val="F5CC1A"/>
          </a:solidFill>
          <a:ln w="12700">
            <a:noFill/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367" y="1393751"/>
            <a:ext cx="2886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8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Thể hiện được các môi trường sống</a:t>
            </a:r>
          </a:p>
          <a:p>
            <a:pPr lvl="0" algn="ctr">
              <a:defRPr/>
            </a:pPr>
            <a:r>
              <a:rPr lang="vi-VN" altLang="zh-CN" sz="28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của các con vật: trên cạn, dưới nước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762">
            <a:off x="4094470" y="1213662"/>
            <a:ext cx="3883036" cy="43241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1947954" cy="1424681"/>
          </a:xfrm>
          <a:prstGeom prst="rect">
            <a:avLst/>
          </a:prstGeom>
          <a:ln>
            <a:noFill/>
          </a:ln>
        </p:spPr>
      </p:pic>
      <p:sp>
        <p:nvSpPr>
          <p:cNvPr id="2" name="Snip Diagonal Corner Rectangle 27">
            <a:extLst>
              <a:ext uri="{FF2B5EF4-FFF2-40B4-BE49-F238E27FC236}">
                <a16:creationId xmlns:a16="http://schemas.microsoft.com/office/drawing/2014/main" id="{346BA708-EA6F-E278-CF2D-6E15DB541083}"/>
              </a:ext>
            </a:extLst>
          </p:cNvPr>
          <p:cNvSpPr/>
          <p:nvPr/>
        </p:nvSpPr>
        <p:spPr>
          <a:xfrm>
            <a:off x="1335977" y="4240253"/>
            <a:ext cx="2886114" cy="2282005"/>
          </a:xfrm>
          <a:prstGeom prst="snip2DiagRect">
            <a:avLst/>
          </a:prstGeom>
          <a:solidFill>
            <a:srgbClr val="F5CC1A"/>
          </a:solidFill>
          <a:ln w="12700">
            <a:noFill/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7">
            <a:extLst>
              <a:ext uri="{FF2B5EF4-FFF2-40B4-BE49-F238E27FC236}">
                <a16:creationId xmlns:a16="http://schemas.microsoft.com/office/drawing/2014/main" id="{0B4C5FD9-70F1-66B3-0301-CE216A7F51DA}"/>
              </a:ext>
            </a:extLst>
          </p:cNvPr>
          <p:cNvSpPr/>
          <p:nvPr/>
        </p:nvSpPr>
        <p:spPr>
          <a:xfrm>
            <a:off x="7849885" y="3862529"/>
            <a:ext cx="2886114" cy="2282005"/>
          </a:xfrm>
          <a:prstGeom prst="snip2DiagRect">
            <a:avLst/>
          </a:prstGeom>
          <a:solidFill>
            <a:srgbClr val="F5CC1A"/>
          </a:solidFill>
          <a:ln w="12700">
            <a:noFill/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0" grpId="0"/>
      <p:bldP spid="7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009312" y="585817"/>
            <a:ext cx="881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LÀM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MÔ HÌNH MÔI TRƯỜNG SỐNG CỦA ĐỘNG VẬT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852232"/>
            <a:ext cx="5550265" cy="4675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B3C32-AFBA-2E2E-65DD-8246B1DF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37" y="1852231"/>
            <a:ext cx="5448664" cy="467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0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19571-A905-1F26-1D2D-773AF187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38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96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E0F7177-B97B-AB47-4B59-926E3FB1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84"/>
            <a:ext cx="8348019" cy="67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t1s.com - ĐỒNG HỒ ĐẾM NGƯỢC 5 GIÂY 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B53BC19-3B48-9841-6C1F-855023CC8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6425" y="555625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2D1D8-20F4-00C8-DD54-DC799A764550}"/>
              </a:ext>
            </a:extLst>
          </p:cNvPr>
          <p:cNvSpPr txBox="1"/>
          <p:nvPr/>
        </p:nvSpPr>
        <p:spPr>
          <a:xfrm>
            <a:off x="8424219" y="2088634"/>
            <a:ext cx="3375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Hà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mã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0B4C78-0BDB-58C1-BD7B-8A0510D5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1"/>
            <a:ext cx="77216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3E98D-4ABA-7DD2-0051-9334B95D4548}"/>
              </a:ext>
            </a:extLst>
          </p:cNvPr>
          <p:cNvSpPr txBox="1"/>
          <p:nvPr/>
        </p:nvSpPr>
        <p:spPr>
          <a:xfrm>
            <a:off x="7721600" y="1619160"/>
            <a:ext cx="4127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Bò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sữa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1D99B6-974B-2F16-5A92-9D30CD3F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441DFABD-0D12-525E-542F-1C28DD237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6468" y="1236207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A5DD5-A88A-3F53-CF79-27DB99815D04}"/>
              </a:ext>
            </a:extLst>
          </p:cNvPr>
          <p:cNvSpPr txBox="1"/>
          <p:nvPr/>
        </p:nvSpPr>
        <p:spPr>
          <a:xfrm>
            <a:off x="0" y="400131"/>
            <a:ext cx="4127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heo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FBCB-8CA2-EE78-F00A-5EA332A4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600" y="1533525"/>
            <a:ext cx="373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9DB2DF-CD93-3B68-F8F2-A96FF6A1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705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2C2A7-E58E-41A8-56C6-E59C919FE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67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E3185-5012-E00E-7E83-2757D3A47959}"/>
              </a:ext>
            </a:extLst>
          </p:cNvPr>
          <p:cNvSpPr txBox="1"/>
          <p:nvPr/>
        </p:nvSpPr>
        <p:spPr>
          <a:xfrm>
            <a:off x="0" y="400131"/>
            <a:ext cx="4127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sấu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BA22094-5E20-3735-7C84-2ED6283D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16072-94AB-69D3-535A-CE8A94B5B54E}"/>
              </a:ext>
            </a:extLst>
          </p:cNvPr>
          <p:cNvSpPr txBox="1"/>
          <p:nvPr/>
        </p:nvSpPr>
        <p:spPr>
          <a:xfrm>
            <a:off x="177800" y="2228671"/>
            <a:ext cx="412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Gà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trống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EC0856-F624-6E07-DD99-7888467D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2" y="1956390"/>
            <a:ext cx="2870791" cy="2945219"/>
          </a:xfrm>
        </p:spPr>
      </p:pic>
      <p:pic>
        <p:nvPicPr>
          <p:cNvPr id="15" name="Robot (5)">
            <a:hlinkClick r:id="" action="ppaction://media"/>
            <a:extLst>
              <a:ext uri="{FF2B5EF4-FFF2-40B4-BE49-F238E27FC236}">
                <a16:creationId xmlns:a16="http://schemas.microsoft.com/office/drawing/2014/main" id="{AF74D238-13EE-978A-9E79-2C810AFD0A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6315" y="2310713"/>
            <a:ext cx="4090949" cy="4547287"/>
          </a:xfrm>
          <a:prstGeom prst="rect">
            <a:avLst/>
          </a:prstGeom>
        </p:spPr>
      </p:pic>
      <p:pic>
        <p:nvPicPr>
          <p:cNvPr id="2" name="yt1s.com - ĐỒNG HỒ ĐẾM NGƯỢC 5 GIÂY 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F59F9EEF-3ED8-9E2D-28B4-5BEDD3BE7D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6425" y="55562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8B468-1026-83EC-2501-CF46E08A9D2F}"/>
              </a:ext>
            </a:extLst>
          </p:cNvPr>
          <p:cNvSpPr txBox="1"/>
          <p:nvPr/>
        </p:nvSpPr>
        <p:spPr>
          <a:xfrm>
            <a:off x="789023" y="4584356"/>
            <a:ext cx="4090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Lạc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đà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12DB2-DACE-C505-BFDD-D1B4A08D3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686" cy="721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7078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139</Words>
  <Application>Microsoft Office PowerPoint</Application>
  <PresentationFormat>Widescreen</PresentationFormat>
  <Paragraphs>27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Roboto</vt:lpstr>
      <vt:lpstr>Times New Roman</vt:lpstr>
      <vt:lpstr>Calibri Light</vt:lpstr>
      <vt:lpstr>1_Office Theme</vt:lpstr>
      <vt:lpstr>4_Office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Con chim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Đức</cp:lastModifiedBy>
  <cp:revision>219</cp:revision>
  <dcterms:created xsi:type="dcterms:W3CDTF">2023-04-01T23:44:56Z</dcterms:created>
  <dcterms:modified xsi:type="dcterms:W3CDTF">2026-01-07T15:12:52Z</dcterms:modified>
</cp:coreProperties>
</file>