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87" r:id="rId3"/>
    <p:sldMasterId id="2147483799" r:id="rId4"/>
  </p:sldMasterIdLst>
  <p:notesMasterIdLst>
    <p:notesMasterId r:id="rId13"/>
  </p:notesMasterIdLst>
  <p:sldIdLst>
    <p:sldId id="317" r:id="rId5"/>
    <p:sldId id="263" r:id="rId6"/>
    <p:sldId id="318" r:id="rId7"/>
    <p:sldId id="264" r:id="rId8"/>
    <p:sldId id="288" r:id="rId9"/>
    <p:sldId id="274" r:id="rId10"/>
    <p:sldId id="290" r:id="rId11"/>
    <p:sldId id="2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9CEED-D90E-4677-8C24-01E13D7FE976}"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6828C-6753-4096-AA30-A82F92C8068A}" type="slidenum">
              <a:rPr lang="en-US" smtClean="0"/>
              <a:t>‹#›</a:t>
            </a:fld>
            <a:endParaRPr lang="en-US"/>
          </a:p>
        </p:txBody>
      </p:sp>
    </p:spTree>
    <p:extLst>
      <p:ext uri="{BB962C8B-B14F-4D97-AF65-F5344CB8AC3E}">
        <p14:creationId xmlns:p14="http://schemas.microsoft.com/office/powerpoint/2010/main" val="385578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22444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3716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5035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1280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453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6292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7/1/2026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7723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7/1/2026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5709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7/1/2026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27467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491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852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2907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38019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400965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1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1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02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63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2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83152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319745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455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390245396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7611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51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4352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2026/1/7</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D32F2C14-04B6-ACC8-FFA4-3D85AA0380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133058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697C30C5-8E1C-45E9-D371-04FFFCAC12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2487849123"/>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7/1/2026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38449952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7/1/2026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091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9.xml"/><Relationship Id="rId5" Type="http://schemas.openxmlformats.org/officeDocument/2006/relationships/slide" Target="slide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xml"/><Relationship Id="rId5" Type="http://schemas.openxmlformats.org/officeDocument/2006/relationships/slide" Target="slide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sp>
        <p:nvSpPr>
          <p:cNvPr id="3" name="Cloud Callout 2"/>
          <p:cNvSpPr/>
          <p:nvPr/>
        </p:nvSpPr>
        <p:spPr>
          <a:xfrm>
            <a:off x="1918519" y="838200"/>
            <a:ext cx="715880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22 + 38 – 14 = ?</a:t>
            </a:r>
            <a:endPar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46</a:t>
            </a:r>
          </a:p>
        </p:txBody>
      </p:sp>
      <p:sp>
        <p:nvSpPr>
          <p:cNvPr id="10" name="Right Arrow 9">
            <a:hlinkClick r:id="rId5"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9" name="Cloud Callout 8"/>
          <p:cNvSpPr/>
          <p:nvPr/>
        </p:nvSpPr>
        <p:spPr>
          <a:xfrm>
            <a:off x="2026515" y="304800"/>
            <a:ext cx="80033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43 – 17 + 26 = ?</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52</a:t>
            </a:r>
          </a:p>
        </p:txBody>
      </p:sp>
      <p:sp>
        <p:nvSpPr>
          <p:cNvPr id="11" name="Right Arrow 10">
            <a:hlinkClick r:id="rId4"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sp>
        <p:nvSpPr>
          <p:cNvPr id="3" name="Cloud Callout 2"/>
          <p:cNvSpPr/>
          <p:nvPr/>
        </p:nvSpPr>
        <p:spPr>
          <a:xfrm>
            <a:off x="1918519" y="838200"/>
            <a:ext cx="893045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latin typeface="Times New Roman" pitchFamily="18" charset="0"/>
                <a:cs typeface="Times New Roman" pitchFamily="18" charset="0"/>
              </a:rPr>
              <a:t>Tính</a:t>
            </a:r>
            <a:r>
              <a:rPr lang="en-US" sz="4800" dirty="0">
                <a:solidFill>
                  <a:prstClr val="white"/>
                </a:solidFill>
                <a:latin typeface="Times New Roman" pitchFamily="18" charset="0"/>
                <a:cs typeface="Times New Roman" pitchFamily="18" charset="0"/>
              </a:rPr>
              <a:t>: 63 – 36 + 12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39</a:t>
            </a:r>
          </a:p>
        </p:txBody>
      </p:sp>
      <p:sp>
        <p:nvSpPr>
          <p:cNvPr id="8" name="Right Arrow 7">
            <a:hlinkClick r:id="rId5"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370840" y="277906"/>
            <a:ext cx="1145032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3" name="Oval 12">
            <a:extLst>
              <a:ext uri="{FF2B5EF4-FFF2-40B4-BE49-F238E27FC236}">
                <a16:creationId xmlns:a16="http://schemas.microsoft.com/office/drawing/2014/main" id="{EB1FBC9A-77CC-43D8-B60C-2448E78590CC}"/>
              </a:ext>
            </a:extLst>
          </p:cNvPr>
          <p:cNvSpPr/>
          <p:nvPr/>
        </p:nvSpPr>
        <p:spPr>
          <a:xfrm>
            <a:off x="966980" y="117272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ea typeface="Arial-Rounded" panose="020B0500000000000000" pitchFamily="34" charset="0"/>
                <a:cs typeface="Arial" panose="020B0604020202020204" pitchFamily="34" charset="0"/>
              </a:rPr>
              <a:t>2</a:t>
            </a:r>
            <a:endParaRPr lang="vi-VN" sz="3600" b="1" dirty="0">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5060099-FA9A-4C5F-831F-29E16C456F4B}"/>
              </a:ext>
            </a:extLst>
          </p:cNvPr>
          <p:cNvGrpSpPr/>
          <p:nvPr/>
        </p:nvGrpSpPr>
        <p:grpSpPr>
          <a:xfrm>
            <a:off x="1474942" y="1078035"/>
            <a:ext cx="1297577" cy="798458"/>
            <a:chOff x="1870518" y="1340302"/>
            <a:chExt cx="871903" cy="658096"/>
          </a:xfrm>
        </p:grpSpPr>
        <p:grpSp>
          <p:nvGrpSpPr>
            <p:cNvPr id="16" name="Group 15">
              <a:extLst>
                <a:ext uri="{FF2B5EF4-FFF2-40B4-BE49-F238E27FC236}">
                  <a16:creationId xmlns:a16="http://schemas.microsoft.com/office/drawing/2014/main" id="{16F8751F-11CC-4E5E-9C70-EC8D7F13DDA4}"/>
                </a:ext>
              </a:extLst>
            </p:cNvPr>
            <p:cNvGrpSpPr/>
            <p:nvPr/>
          </p:nvGrpSpPr>
          <p:grpSpPr>
            <a:xfrm>
              <a:off x="1870518" y="1340302"/>
              <a:ext cx="766231" cy="646332"/>
              <a:chOff x="1870518" y="1340302"/>
              <a:chExt cx="766231" cy="646332"/>
            </a:xfrm>
          </p:grpSpPr>
          <p:sp>
            <p:nvSpPr>
              <p:cNvPr id="26"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27" name="TextBox 26">
                <a:extLst>
                  <a:ext uri="{FF2B5EF4-FFF2-40B4-BE49-F238E27FC236}">
                    <a16:creationId xmlns:a16="http://schemas.microsoft.com/office/drawing/2014/main" id="{5BB60EF4-FD50-4D0C-BBA5-196C96748EAA}"/>
                  </a:ext>
                </a:extLst>
              </p:cNvPr>
              <p:cNvSpPr txBox="1"/>
              <p:nvPr/>
            </p:nvSpPr>
            <p:spPr>
              <a:xfrm>
                <a:off x="1887826" y="1340302"/>
                <a:ext cx="748923" cy="646332"/>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Số</a:t>
                </a:r>
              </a:p>
            </p:txBody>
          </p:sp>
        </p:grpSp>
        <p:sp>
          <p:nvSpPr>
            <p:cNvPr id="18" name="TextBox 17">
              <a:extLst>
                <a:ext uri="{FF2B5EF4-FFF2-40B4-BE49-F238E27FC236}">
                  <a16:creationId xmlns:a16="http://schemas.microsoft.com/office/drawing/2014/main" id="{E7C358CE-0A5E-4ECC-86EB-9C192881A521}"/>
                </a:ext>
              </a:extLst>
            </p:cNvPr>
            <p:cNvSpPr txBox="1"/>
            <p:nvPr/>
          </p:nvSpPr>
          <p:spPr>
            <a:xfrm>
              <a:off x="2301275" y="1352067"/>
              <a:ext cx="441146" cy="646331"/>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B6F5B1A4-0675-46A9-94C1-3A7473FC608F}"/>
              </a:ext>
            </a:extLst>
          </p:cNvPr>
          <p:cNvGrpSpPr/>
          <p:nvPr/>
        </p:nvGrpSpPr>
        <p:grpSpPr>
          <a:xfrm>
            <a:off x="1745049" y="2030982"/>
            <a:ext cx="8676309" cy="1332547"/>
            <a:chOff x="1774155" y="3838500"/>
            <a:chExt cx="8676309" cy="1332547"/>
          </a:xfrm>
        </p:grpSpPr>
        <p:sp>
          <p:nvSpPr>
            <p:cNvPr id="30" name="Oval 29">
              <a:extLst>
                <a:ext uri="{FF2B5EF4-FFF2-40B4-BE49-F238E27FC236}">
                  <a16:creationId xmlns:a16="http://schemas.microsoft.com/office/drawing/2014/main" id="{CF914B4F-C1DC-472D-A977-94B37668ACF9}"/>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88</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1" name="Octagon 30">
              <a:extLst>
                <a:ext uri="{FF2B5EF4-FFF2-40B4-BE49-F238E27FC236}">
                  <a16:creationId xmlns:a16="http://schemas.microsoft.com/office/drawing/2014/main" id="{FBD4AB21-E25C-456A-BD46-3B33BC9F0E6B}"/>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2" name="Star: 12 Points 38">
              <a:extLst>
                <a:ext uri="{FF2B5EF4-FFF2-40B4-BE49-F238E27FC236}">
                  <a16:creationId xmlns:a16="http://schemas.microsoft.com/office/drawing/2014/main" id="{FE0CA376-B87B-4F30-A052-B259A3E7E2FA}"/>
                </a:ext>
              </a:extLst>
            </p:cNvPr>
            <p:cNvSpPr/>
            <p:nvPr/>
          </p:nvSpPr>
          <p:spPr>
            <a:xfrm>
              <a:off x="6634592" y="3973859"/>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3" name="Star: 5 Points 39">
              <a:extLst>
                <a:ext uri="{FF2B5EF4-FFF2-40B4-BE49-F238E27FC236}">
                  <a16:creationId xmlns:a16="http://schemas.microsoft.com/office/drawing/2014/main" id="{2659975B-D621-41E6-A022-380BF8CD0477}"/>
                </a:ext>
              </a:extLst>
            </p:cNvPr>
            <p:cNvSpPr/>
            <p:nvPr/>
          </p:nvSpPr>
          <p:spPr>
            <a:xfrm>
              <a:off x="8872081" y="3838500"/>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BE43D0D-5481-4EF8-8A2C-C9276A7BCFC5}"/>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1EED12-17DB-4711-BDF4-8192163C8FD9}"/>
                </a:ext>
              </a:extLst>
            </p:cNvPr>
            <p:cNvCxnSpPr/>
            <p:nvPr/>
          </p:nvCxnSpPr>
          <p:spPr>
            <a:xfrm>
              <a:off x="5584070"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5796D2-5359-43E8-A25F-25A278006BA0}"/>
                </a:ext>
              </a:extLst>
            </p:cNvPr>
            <p:cNvCxnSpPr/>
            <p:nvPr/>
          </p:nvCxnSpPr>
          <p:spPr>
            <a:xfrm>
              <a:off x="799631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1D6CFD-C238-430F-BCBE-B52ECD924E30}"/>
                </a:ext>
              </a:extLst>
            </p:cNvPr>
            <p:cNvSpPr txBox="1"/>
            <p:nvPr/>
          </p:nvSpPr>
          <p:spPr>
            <a:xfrm>
              <a:off x="3291790" y="3973859"/>
              <a:ext cx="838691"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+ 4</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8" name="TextBox 37">
              <a:extLst>
                <a:ext uri="{FF2B5EF4-FFF2-40B4-BE49-F238E27FC236}">
                  <a16:creationId xmlns:a16="http://schemas.microsoft.com/office/drawing/2014/main" id="{11C5AF51-0ACC-4002-A7D7-7939C524CFAF}"/>
                </a:ext>
              </a:extLst>
            </p:cNvPr>
            <p:cNvSpPr txBox="1"/>
            <p:nvPr/>
          </p:nvSpPr>
          <p:spPr>
            <a:xfrm>
              <a:off x="5698994" y="3973859"/>
              <a:ext cx="825867"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7</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9" name="TextBox 38">
              <a:extLst>
                <a:ext uri="{FF2B5EF4-FFF2-40B4-BE49-F238E27FC236}">
                  <a16:creationId xmlns:a16="http://schemas.microsoft.com/office/drawing/2014/main" id="{9A34D356-2A36-4FAA-8482-32786756F59E}"/>
                </a:ext>
              </a:extLst>
            </p:cNvPr>
            <p:cNvSpPr txBox="1"/>
            <p:nvPr/>
          </p:nvSpPr>
          <p:spPr>
            <a:xfrm>
              <a:off x="7978575" y="3954134"/>
              <a:ext cx="1210588"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26 </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50813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28" name="Picture 27"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4" cstate="print"/>
          <a:srcRect/>
          <a:stretch>
            <a:fillRect/>
          </a:stretch>
        </p:blipFill>
        <p:spPr bwMode="auto">
          <a:xfrm>
            <a:off x="730152" y="465972"/>
            <a:ext cx="2237784" cy="863493"/>
          </a:xfrm>
          <a:prstGeom prst="rect">
            <a:avLst/>
          </a:prstGeom>
          <a:noFill/>
        </p:spPr>
      </p:pic>
      <p:sp>
        <p:nvSpPr>
          <p:cNvPr id="29" name="Oval 28">
            <a:extLst>
              <a:ext uri="{FF2B5EF4-FFF2-40B4-BE49-F238E27FC236}">
                <a16:creationId xmlns:a16="http://schemas.microsoft.com/office/drawing/2014/main" id="{E7E1F54A-C673-4AD7-BB7D-31B1465CB81E}"/>
              </a:ext>
            </a:extLst>
          </p:cNvPr>
          <p:cNvSpPr/>
          <p:nvPr/>
        </p:nvSpPr>
        <p:spPr>
          <a:xfrm>
            <a:off x="399692" y="149690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30" name="TextBox 29">
            <a:extLst>
              <a:ext uri="{FF2B5EF4-FFF2-40B4-BE49-F238E27FC236}">
                <a16:creationId xmlns:a16="http://schemas.microsoft.com/office/drawing/2014/main" id="{49A9447F-27F1-4DA9-9F61-368946677E22}"/>
              </a:ext>
            </a:extLst>
          </p:cNvPr>
          <p:cNvSpPr txBox="1"/>
          <p:nvPr/>
        </p:nvSpPr>
        <p:spPr>
          <a:xfrm>
            <a:off x="837014" y="1496900"/>
            <a:ext cx="5352030" cy="2554545"/>
          </a:xfrm>
          <a:prstGeom prst="rect">
            <a:avLst/>
          </a:prstGeom>
          <a:noFill/>
        </p:spPr>
        <p:txBody>
          <a:bodyPr wrap="square" rtlCol="0">
            <a:spAutoFit/>
          </a:bodyPr>
          <a:lstStyle/>
          <a:p>
            <a:pPr algn="just"/>
            <a:r>
              <a:rPr lang="vi-VN" sz="3200" dirty="0"/>
              <a:t>Cầu thang lên nhà sóc có tất cả 32 bậc thang. Sóc đã leo được 9 bậc thang. Hỏi sóc cần leo thêm bao nhiêu bậc thang nữa để vào nhà?</a:t>
            </a:r>
          </a:p>
        </p:txBody>
      </p:sp>
      <p:pic>
        <p:nvPicPr>
          <p:cNvPr id="51" name="Picture 50">
            <a:extLst>
              <a:ext uri="{FF2B5EF4-FFF2-40B4-BE49-F238E27FC236}">
                <a16:creationId xmlns:a16="http://schemas.microsoft.com/office/drawing/2014/main" id="{EF536E09-72DE-4C7C-B14F-A4EC9F661A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69496" y="465972"/>
            <a:ext cx="5667375" cy="3810000"/>
          </a:xfrm>
          <a:prstGeom prst="rect">
            <a:avLst/>
          </a:prstGeom>
        </p:spPr>
      </p:pic>
      <p:sp>
        <p:nvSpPr>
          <p:cNvPr id="52" name="Speech Bubble: Oval 75">
            <a:extLst>
              <a:ext uri="{FF2B5EF4-FFF2-40B4-BE49-F238E27FC236}">
                <a16:creationId xmlns:a16="http://schemas.microsoft.com/office/drawing/2014/main" id="{4C5966FB-89F9-4DE1-A24A-84585E96283C}"/>
              </a:ext>
            </a:extLst>
          </p:cNvPr>
          <p:cNvSpPr/>
          <p:nvPr/>
        </p:nvSpPr>
        <p:spPr>
          <a:xfrm rot="284930">
            <a:off x="7378270" y="3440980"/>
            <a:ext cx="3719658" cy="1923829"/>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cho</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biết</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điều</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pic>
        <p:nvPicPr>
          <p:cNvPr id="53" name="Picture 52">
            <a:extLst>
              <a:ext uri="{FF2B5EF4-FFF2-40B4-BE49-F238E27FC236}">
                <a16:creationId xmlns:a16="http://schemas.microsoft.com/office/drawing/2014/main" id="{E2651EEC-DB93-457E-A032-AF4260B33EDB}"/>
              </a:ext>
            </a:extLst>
          </p:cNvPr>
          <p:cNvPicPr>
            <a:picLocks noChangeAspect="1"/>
          </p:cNvPicPr>
          <p:nvPr/>
        </p:nvPicPr>
        <p:blipFill rotWithShape="1">
          <a:blip r:embed="rId7"/>
          <a:srcRect l="50000" t="17422" r="-1353" b="14049"/>
          <a:stretch/>
        </p:blipFill>
        <p:spPr>
          <a:xfrm>
            <a:off x="6420750" y="4999538"/>
            <a:ext cx="1191976" cy="1642358"/>
          </a:xfrm>
          <a:prstGeom prst="rect">
            <a:avLst/>
          </a:prstGeom>
        </p:spPr>
      </p:pic>
      <p:cxnSp>
        <p:nvCxnSpPr>
          <p:cNvPr id="55" name="Straight Connector 54"/>
          <p:cNvCxnSpPr/>
          <p:nvPr/>
        </p:nvCxnSpPr>
        <p:spPr>
          <a:xfrm flipV="1">
            <a:off x="1014804" y="2002055"/>
            <a:ext cx="5054692" cy="1954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flipV="1">
            <a:off x="925909" y="2516984"/>
            <a:ext cx="308533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flipV="1">
            <a:off x="4219685" y="2516984"/>
            <a:ext cx="187631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1014804" y="3017305"/>
            <a:ext cx="3287689"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9" name="Speech Bubble: Oval 75">
            <a:extLst>
              <a:ext uri="{FF2B5EF4-FFF2-40B4-BE49-F238E27FC236}">
                <a16:creationId xmlns:a16="http://schemas.microsoft.com/office/drawing/2014/main" id="{4C5966FB-89F9-4DE1-A24A-84585E96283C}"/>
              </a:ext>
            </a:extLst>
          </p:cNvPr>
          <p:cNvSpPr/>
          <p:nvPr/>
        </p:nvSpPr>
        <p:spPr>
          <a:xfrm rot="675046">
            <a:off x="7474005" y="3395968"/>
            <a:ext cx="3569430" cy="2083852"/>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hỏi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cxnSp>
        <p:nvCxnSpPr>
          <p:cNvPr id="60" name="Straight Connector 59"/>
          <p:cNvCxnSpPr/>
          <p:nvPr/>
        </p:nvCxnSpPr>
        <p:spPr>
          <a:xfrm flipV="1">
            <a:off x="931996" y="3465095"/>
            <a:ext cx="5093419" cy="26255"/>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925909" y="3968768"/>
            <a:ext cx="4027612" cy="13129"/>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774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52" grpId="0" animBg="1"/>
      <p:bldP spid="52" grpId="1"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sp>
        <p:nvSpPr>
          <p:cNvPr id="13" name="Oval 12">
            <a:extLst>
              <a:ext uri="{FF2B5EF4-FFF2-40B4-BE49-F238E27FC236}">
                <a16:creationId xmlns:a16="http://schemas.microsoft.com/office/drawing/2014/main" id="{DAD22E5C-0F2D-4F96-81AC-D33267A2D0A4}"/>
              </a:ext>
            </a:extLst>
          </p:cNvPr>
          <p:cNvSpPr/>
          <p:nvPr/>
        </p:nvSpPr>
        <p:spPr>
          <a:xfrm>
            <a:off x="2967936" y="7093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4" name="TextBox 13">
            <a:extLst>
              <a:ext uri="{FF2B5EF4-FFF2-40B4-BE49-F238E27FC236}">
                <a16:creationId xmlns:a16="http://schemas.microsoft.com/office/drawing/2014/main" id="{1BB0104F-CFF3-4E3C-A3E6-7AB987C812DA}"/>
              </a:ext>
            </a:extLst>
          </p:cNvPr>
          <p:cNvSpPr txBox="1"/>
          <p:nvPr/>
        </p:nvSpPr>
        <p:spPr>
          <a:xfrm>
            <a:off x="3405259" y="709395"/>
            <a:ext cx="7580794" cy="461665"/>
          </a:xfrm>
          <a:prstGeom prst="rect">
            <a:avLst/>
          </a:prstGeom>
          <a:noFill/>
        </p:spPr>
        <p:txBody>
          <a:bodyPr wrap="square" rtlCol="0">
            <a:spAutoFit/>
          </a:bodyPr>
          <a:lstStyle/>
          <a:p>
            <a:r>
              <a:rPr lang="vi-VN" sz="2400" dirty="0"/>
              <a:t>Chọn câu trả lời đúng.</a:t>
            </a:r>
          </a:p>
        </p:txBody>
      </p:sp>
      <p:pic>
        <p:nvPicPr>
          <p:cNvPr id="15" name="Picture 14"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pic>
        <p:nvPicPr>
          <p:cNvPr id="16" name="Picture 15">
            <a:extLst>
              <a:ext uri="{FF2B5EF4-FFF2-40B4-BE49-F238E27FC236}">
                <a16:creationId xmlns:a16="http://schemas.microsoft.com/office/drawing/2014/main" id="{B643FACB-B5EC-4CB5-9EEF-9A83C6CBBBB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7820" y="2163657"/>
            <a:ext cx="7307954" cy="4304551"/>
          </a:xfrm>
          <a:prstGeom prst="rect">
            <a:avLst/>
          </a:prstGeom>
        </p:spPr>
      </p:pic>
      <p:grpSp>
        <p:nvGrpSpPr>
          <p:cNvPr id="17" name="Group 16">
            <a:extLst>
              <a:ext uri="{FF2B5EF4-FFF2-40B4-BE49-F238E27FC236}">
                <a16:creationId xmlns:a16="http://schemas.microsoft.com/office/drawing/2014/main" id="{27A91ACB-5800-4DD9-ADE5-B2C9A81C182D}"/>
              </a:ext>
            </a:extLst>
          </p:cNvPr>
          <p:cNvGrpSpPr/>
          <p:nvPr/>
        </p:nvGrpSpPr>
        <p:grpSpPr>
          <a:xfrm>
            <a:off x="866165" y="1527300"/>
            <a:ext cx="2101771" cy="957566"/>
            <a:chOff x="2641600" y="2733430"/>
            <a:chExt cx="1553428" cy="957566"/>
          </a:xfrm>
        </p:grpSpPr>
        <p:sp>
          <p:nvSpPr>
            <p:cNvPr id="18" name="Speech Bubble: Oval 6">
              <a:extLst>
                <a:ext uri="{FF2B5EF4-FFF2-40B4-BE49-F238E27FC236}">
                  <a16:creationId xmlns:a16="http://schemas.microsoft.com/office/drawing/2014/main" id="{B09BE070-B22B-4084-83F1-73B3BF18B8AD}"/>
                </a:ext>
              </a:extLst>
            </p:cNvPr>
            <p:cNvSpPr/>
            <p:nvPr/>
          </p:nvSpPr>
          <p:spPr>
            <a:xfrm>
              <a:off x="2641600" y="2733430"/>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81472859-EA2C-423F-9B1B-A355C6479153}"/>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grpSp>
        <p:nvGrpSpPr>
          <p:cNvPr id="20" name="Group 19">
            <a:extLst>
              <a:ext uri="{FF2B5EF4-FFF2-40B4-BE49-F238E27FC236}">
                <a16:creationId xmlns:a16="http://schemas.microsoft.com/office/drawing/2014/main" id="{3F473CCF-F138-4D42-8435-A8BA0CD2E1C0}"/>
              </a:ext>
            </a:extLst>
          </p:cNvPr>
          <p:cNvGrpSpPr/>
          <p:nvPr/>
        </p:nvGrpSpPr>
        <p:grpSpPr>
          <a:xfrm>
            <a:off x="3239129" y="1328634"/>
            <a:ext cx="2101771" cy="957566"/>
            <a:chOff x="2641600" y="2733430"/>
            <a:chExt cx="1553428" cy="957566"/>
          </a:xfrm>
        </p:grpSpPr>
        <p:sp>
          <p:nvSpPr>
            <p:cNvPr id="21" name="Speech Bubble: Oval 9">
              <a:extLst>
                <a:ext uri="{FF2B5EF4-FFF2-40B4-BE49-F238E27FC236}">
                  <a16:creationId xmlns:a16="http://schemas.microsoft.com/office/drawing/2014/main" id="{356D5EE7-E7DA-4537-AF32-15F4AE0396F0}"/>
                </a:ext>
              </a:extLst>
            </p:cNvPr>
            <p:cNvSpPr/>
            <p:nvPr/>
          </p:nvSpPr>
          <p:spPr>
            <a:xfrm>
              <a:off x="2641600" y="2733430"/>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TextBox 21">
              <a:extLst>
                <a:ext uri="{FF2B5EF4-FFF2-40B4-BE49-F238E27FC236}">
                  <a16:creationId xmlns:a16="http://schemas.microsoft.com/office/drawing/2014/main" id="{75E70143-002E-4AC9-BD0E-2AE758A7813C}"/>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grpSp>
        <p:nvGrpSpPr>
          <p:cNvPr id="23" name="Group 22">
            <a:extLst>
              <a:ext uri="{FF2B5EF4-FFF2-40B4-BE49-F238E27FC236}">
                <a16:creationId xmlns:a16="http://schemas.microsoft.com/office/drawing/2014/main" id="{8C1DFE00-0AC8-4273-BD1B-4192549194B0}"/>
              </a:ext>
            </a:extLst>
          </p:cNvPr>
          <p:cNvGrpSpPr/>
          <p:nvPr/>
        </p:nvGrpSpPr>
        <p:grpSpPr>
          <a:xfrm>
            <a:off x="5666271" y="1095893"/>
            <a:ext cx="3066108" cy="1890424"/>
            <a:chOff x="2641599" y="2733429"/>
            <a:chExt cx="2266174" cy="1890424"/>
          </a:xfrm>
        </p:grpSpPr>
        <p:sp>
          <p:nvSpPr>
            <p:cNvPr id="24" name="Speech Bubble: Oval 12">
              <a:extLst>
                <a:ext uri="{FF2B5EF4-FFF2-40B4-BE49-F238E27FC236}">
                  <a16:creationId xmlns:a16="http://schemas.microsoft.com/office/drawing/2014/main" id="{DAC67B9C-0143-4F2B-B794-0D492D4DA5E5}"/>
                </a:ext>
              </a:extLst>
            </p:cNvPr>
            <p:cNvSpPr/>
            <p:nvPr/>
          </p:nvSpPr>
          <p:spPr>
            <a:xfrm>
              <a:off x="2641599" y="2733429"/>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CA40428C-5C9F-416D-AF04-023A3787C95F}"/>
                </a:ext>
              </a:extLst>
            </p:cNvPr>
            <p:cNvSpPr txBox="1"/>
            <p:nvPr/>
          </p:nvSpPr>
          <p:spPr>
            <a:xfrm>
              <a:off x="2860672" y="2910996"/>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26" name="TextBox 25">
            <a:extLst>
              <a:ext uri="{FF2B5EF4-FFF2-40B4-BE49-F238E27FC236}">
                <a16:creationId xmlns:a16="http://schemas.microsoft.com/office/drawing/2014/main" id="{2FC4407E-284C-4485-8040-93E62BA33F3D}"/>
              </a:ext>
            </a:extLst>
          </p:cNvPr>
          <p:cNvSpPr txBox="1"/>
          <p:nvPr/>
        </p:nvSpPr>
        <p:spPr>
          <a:xfrm>
            <a:off x="7478186" y="3043724"/>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27" name="TextBox 26">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a:p>
            <a:pPr marL="342900" indent="-342900">
              <a:lnSpc>
                <a:spcPct val="200000"/>
              </a:lnSpc>
              <a:buClr>
                <a:srgbClr val="DF1BA7"/>
              </a:buClr>
              <a:buAutoNum type="alphaUcPeriod"/>
            </a:pPr>
            <a:r>
              <a:rPr lang="vi-VN" sz="2400" dirty="0"/>
              <a:t>51 – 33</a:t>
            </a:r>
          </a:p>
        </p:txBody>
      </p:sp>
      <p:grpSp>
        <p:nvGrpSpPr>
          <p:cNvPr id="28" name="Group 27">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29" name="Oval 28">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0" name="TextBox 29">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31" name="Group 30">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32" name="Oval 31">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3" name="TextBox 32">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34" name="Group 33">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35" name="Oval 34">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6" name="TextBox 35">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37" name="Oval 36">
            <a:extLst>
              <a:ext uri="{FF2B5EF4-FFF2-40B4-BE49-F238E27FC236}">
                <a16:creationId xmlns:a16="http://schemas.microsoft.com/office/drawing/2014/main" id="{9FC4EB16-CCAF-4A7D-AC93-F5AB6BAA6AAD}"/>
              </a:ext>
            </a:extLst>
          </p:cNvPr>
          <p:cNvSpPr/>
          <p:nvPr/>
        </p:nvSpPr>
        <p:spPr>
          <a:xfrm>
            <a:off x="7686885" y="5714537"/>
            <a:ext cx="583093"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346631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p:tgtEl>
                                          <p:spTgt spid="28"/>
                                        </p:tgtEl>
                                        <p:attrNameLst>
                                          <p:attrName>ppt_x</p:attrName>
                                        </p:attrNameLst>
                                      </p:cBhvr>
                                      <p:tavLst>
                                        <p:tav tm="0">
                                          <p:val>
                                            <p:strVal val="#ppt_x-#ppt_w*1.125000"/>
                                          </p:val>
                                        </p:tav>
                                        <p:tav tm="100000">
                                          <p:val>
                                            <p:strVal val="#ppt_x"/>
                                          </p:val>
                                        </p:tav>
                                      </p:tavLst>
                                    </p:anim>
                                    <p:animEffect transition="in" filter="wipe(righ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p:tgtEl>
                                          <p:spTgt spid="31"/>
                                        </p:tgtEl>
                                        <p:attrNameLst>
                                          <p:attrName>ppt_x</p:attrName>
                                        </p:attrNameLst>
                                      </p:cBhvr>
                                      <p:tavLst>
                                        <p:tav tm="0">
                                          <p:val>
                                            <p:strVal val="#ppt_x-#ppt_w*1.125000"/>
                                          </p:val>
                                        </p:tav>
                                        <p:tav tm="100000">
                                          <p:val>
                                            <p:strVal val="#ppt_x"/>
                                          </p:val>
                                        </p:tav>
                                      </p:tavLst>
                                    </p:anim>
                                    <p:animEffect transition="in" filter="wipe(righ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p:tgtEl>
                                          <p:spTgt spid="34"/>
                                        </p:tgtEl>
                                        <p:attrNameLst>
                                          <p:attrName>ppt_x</p:attrName>
                                        </p:attrNameLst>
                                      </p:cBhvr>
                                      <p:tavLst>
                                        <p:tav tm="0">
                                          <p:val>
                                            <p:strVal val="#ppt_x-#ppt_w*1.125000"/>
                                          </p:val>
                                        </p:tav>
                                        <p:tav tm="100000">
                                          <p:val>
                                            <p:strVal val="#ppt_x"/>
                                          </p:val>
                                        </p:tav>
                                      </p:tavLst>
                                    </p:anim>
                                    <p:animEffect transition="in" filter="wipe(righ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heel(1)">
                                      <p:cBhvr>
                                        <p:cTn id="6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6" grpId="0"/>
      <p:bldP spid="27"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38" name="Picture 37"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4" cstate="print"/>
          <a:srcRect/>
          <a:stretch>
            <a:fillRect/>
          </a:stretch>
        </p:blipFill>
        <p:spPr bwMode="auto">
          <a:xfrm>
            <a:off x="741582" y="534552"/>
            <a:ext cx="2237784" cy="863493"/>
          </a:xfrm>
          <a:prstGeom prst="rect">
            <a:avLst/>
          </a:prstGeom>
          <a:noFill/>
        </p:spPr>
      </p:pic>
      <p:sp>
        <p:nvSpPr>
          <p:cNvPr id="39" name="Oval 38">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0" name="TextBox 39">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41" name="Picture 40">
            <a:extLst>
              <a:ext uri="{FF2B5EF4-FFF2-40B4-BE49-F238E27FC236}">
                <a16:creationId xmlns:a16="http://schemas.microsoft.com/office/drawing/2014/main" id="{0204C54A-30C9-403F-B898-B9C70FD6867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42"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3"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4"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5"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46"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47"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48" name="TextBox 47">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49" name="TextBox 48">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50" name="TextBox 49">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51" name="TextBox 50">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310640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42"/>
                                        </p:tgtEl>
                                      </p:cBhvr>
                                    </p:animEffect>
                                    <p:animScale>
                                      <p:cBhvr>
                                        <p:cTn id="69" dur="250" autoRev="1" fill="hold"/>
                                        <p:tgtEl>
                                          <p:spTgt spid="42"/>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43"/>
                                        </p:tgtEl>
                                      </p:cBhvr>
                                    </p:animEffect>
                                    <p:animScale>
                                      <p:cBhvr>
                                        <p:cTn id="72" dur="250" autoRev="1" fill="hold"/>
                                        <p:tgtEl>
                                          <p:spTgt spid="4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47"/>
                                        </p:tgtEl>
                                      </p:cBhvr>
                                    </p:animEffect>
                                    <p:animScale>
                                      <p:cBhvr>
                                        <p:cTn id="84"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animBg="1"/>
      <p:bldP spid="42" grpId="1" animBg="1"/>
      <p:bldP spid="43" grpId="0" animBg="1"/>
      <p:bldP spid="43" grpId="1" animBg="1"/>
      <p:bldP spid="44" grpId="0" animBg="1"/>
      <p:bldP spid="45" grpId="0" animBg="1"/>
      <p:bldP spid="46" grpId="0" animBg="1"/>
      <p:bldP spid="46" grpId="1" animBg="1"/>
      <p:bldP spid="47" grpId="0" animBg="1"/>
      <p:bldP spid="47" grpId="1" animBg="1"/>
      <p:bldP spid="48" grpId="0"/>
      <p:bldP spid="49" grpId="0"/>
      <p:bldP spid="50" grpId="0"/>
      <p:bldP spid="5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241</Words>
  <Application>Microsoft Office PowerPoint</Application>
  <PresentationFormat>Widescreen</PresentationFormat>
  <Paragraphs>59</Paragraphs>
  <Slides>8</Slides>
  <Notes>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vt:i4>
      </vt:variant>
    </vt:vector>
  </HeadingPairs>
  <TitlesOfParts>
    <vt:vector size="20" baseType="lpstr">
      <vt:lpstr>Arial</vt:lpstr>
      <vt:lpstr>Arial-Rounded</vt:lpstr>
      <vt:lpstr>Calibri</vt:lpstr>
      <vt:lpstr>等线</vt:lpstr>
      <vt:lpstr>HappyZcool</vt:lpstr>
      <vt:lpstr>Times New Roman</vt:lpstr>
      <vt:lpstr>Wingdings</vt:lpstr>
      <vt:lpstr>字魂59号-创粗黑</vt:lpstr>
      <vt:lpstr>1_Office 主题​​</vt:lpstr>
      <vt:lpstr>1_Office Theme</vt:lpstr>
      <vt:lpstr>Office Theme</vt:lpstr>
      <vt:lpstr>2_Office Theme</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29</cp:revision>
  <dcterms:created xsi:type="dcterms:W3CDTF">2021-11-07T10:05:25Z</dcterms:created>
  <dcterms:modified xsi:type="dcterms:W3CDTF">2026-01-07T08:16:10Z</dcterms:modified>
</cp:coreProperties>
</file>