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9" r:id="rId2"/>
    <p:sldId id="559" r:id="rId3"/>
    <p:sldId id="580" r:id="rId4"/>
    <p:sldId id="581" r:id="rId5"/>
    <p:sldId id="594" r:id="rId6"/>
    <p:sldId id="601" r:id="rId7"/>
    <p:sldId id="5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109" d="100"/>
          <a:sy n="109" d="100"/>
        </p:scale>
        <p:origin x="6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6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858208" y="1095053"/>
            <a:ext cx="10842224" cy="49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đây.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06A8D-8122-4FDA-9436-874773E29566}"/>
              </a:ext>
            </a:extLst>
          </p:cNvPr>
          <p:cNvSpPr/>
          <p:nvPr/>
        </p:nvSpPr>
        <p:spPr>
          <a:xfrm>
            <a:off x="-1" y="5250247"/>
            <a:ext cx="2634019" cy="12078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59BCAD-BD6C-493A-BDD4-F6C8B6518963}"/>
              </a:ext>
            </a:extLst>
          </p:cNvPr>
          <p:cNvSpPr/>
          <p:nvPr/>
        </p:nvSpPr>
        <p:spPr>
          <a:xfrm>
            <a:off x="2912493" y="5366188"/>
            <a:ext cx="2895575" cy="13212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sống ở ao, hồ,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 nước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5965329" y="5340409"/>
            <a:ext cx="3087363" cy="10919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D6D731-47A5-437C-A739-65413014A22B}"/>
              </a:ext>
            </a:extLst>
          </p:cNvPr>
          <p:cNvSpPr/>
          <p:nvPr/>
        </p:nvSpPr>
        <p:spPr>
          <a:xfrm>
            <a:off x="9209953" y="5308218"/>
            <a:ext cx="2982047" cy="13791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đước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ven biển, vùng nước ngập mặn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6" y="945583"/>
            <a:ext cx="692502" cy="795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9099"/>
            <a:ext cx="3069147" cy="283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14" y="2273530"/>
            <a:ext cx="3062034" cy="282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37" y="2273530"/>
            <a:ext cx="2767165" cy="278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91" y="2307289"/>
            <a:ext cx="2931631" cy="27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8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06A8D-8122-4FDA-9436-874773E29566}"/>
              </a:ext>
            </a:extLst>
          </p:cNvPr>
          <p:cNvSpPr/>
          <p:nvPr/>
        </p:nvSpPr>
        <p:spPr>
          <a:xfrm>
            <a:off x="4602989" y="549081"/>
            <a:ext cx="3824402" cy="10919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vườn, trên đồi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6" y="3459319"/>
            <a:ext cx="3876248" cy="3274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7" y="132767"/>
            <a:ext cx="4080913" cy="319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45" y="132768"/>
            <a:ext cx="3320603" cy="5367280"/>
          </a:xfrm>
          <a:prstGeom prst="rect">
            <a:avLst/>
          </a:prstGeom>
        </p:spPr>
      </p:pic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FC59BCAD-BD6C-493A-BDD4-F6C8B6518963}"/>
              </a:ext>
            </a:extLst>
          </p:cNvPr>
          <p:cNvSpPr/>
          <p:nvPr/>
        </p:nvSpPr>
        <p:spPr>
          <a:xfrm>
            <a:off x="8827217" y="5500048"/>
            <a:ext cx="2645035" cy="12169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dừa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ở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vườn</a:t>
            </a:r>
            <a:r>
              <a:rPr lang="en-US" sz="2800" b="1" dirty="0">
                <a:solidFill>
                  <a:schemeClr val="tx1"/>
                </a:solidFill>
                <a:latin typeface="Calibri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/>
              </a:rPr>
              <a:t>bờ</a:t>
            </a:r>
            <a:r>
              <a:rPr lang="en-US" sz="2800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/>
              </a:rPr>
              <a:t>kênh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4602989" y="3943545"/>
            <a:ext cx="3453369" cy="14380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en-US" sz="2800" b="1">
                <a:solidFill>
                  <a:schemeClr val="tx1"/>
                </a:solidFill>
                <a:latin typeface="Calibri"/>
              </a:rPr>
              <a:t>bức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tường, </a:t>
            </a:r>
            <a:r>
              <a:rPr lang="en-US" sz="2800" b="1">
                <a:solidFill>
                  <a:schemeClr val="tx1"/>
                </a:solidFill>
                <a:latin typeface="Calibri"/>
              </a:rPr>
              <a:t>nơi ẩm ướt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66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134287" y="687745"/>
            <a:ext cx="10842224" cy="49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cây này sống ở môi trường trên cạn hay dưới nước?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06A8D-8122-4FDA-9436-874773E29566}"/>
              </a:ext>
            </a:extLst>
          </p:cNvPr>
          <p:cNvSpPr/>
          <p:nvPr/>
        </p:nvSpPr>
        <p:spPr>
          <a:xfrm>
            <a:off x="121213" y="5366189"/>
            <a:ext cx="2634019" cy="973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tx1"/>
                </a:solidFill>
              </a:rPr>
              <a:t>dưới nước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59BCAD-BD6C-493A-BDD4-F6C8B6518963}"/>
              </a:ext>
            </a:extLst>
          </p:cNvPr>
          <p:cNvSpPr/>
          <p:nvPr/>
        </p:nvSpPr>
        <p:spPr>
          <a:xfrm>
            <a:off x="3132137" y="5366189"/>
            <a:ext cx="2675931" cy="973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tx1"/>
                </a:solidFill>
              </a:rPr>
              <a:t>dưới nước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6209148" y="5366188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D6D731-47A5-437C-A739-65413014A22B}"/>
              </a:ext>
            </a:extLst>
          </p:cNvPr>
          <p:cNvSpPr/>
          <p:nvPr/>
        </p:nvSpPr>
        <p:spPr>
          <a:xfrm>
            <a:off x="9261985" y="5366188"/>
            <a:ext cx="2874538" cy="8878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tx1"/>
                </a:solidFill>
              </a:rPr>
              <a:t>dưới nước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5" y="538275"/>
            <a:ext cx="692502" cy="795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9099"/>
            <a:ext cx="3069147" cy="283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14" y="2273530"/>
            <a:ext cx="3062034" cy="282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72" y="2307289"/>
            <a:ext cx="2809320" cy="278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91" y="2307289"/>
            <a:ext cx="2931631" cy="27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9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" y="3439749"/>
            <a:ext cx="3876248" cy="3274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241949"/>
            <a:ext cx="4080913" cy="319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03" y="241949"/>
            <a:ext cx="3709563" cy="5121107"/>
          </a:xfrm>
          <a:prstGeom prst="rect">
            <a:avLst/>
          </a:prstGeom>
        </p:spPr>
      </p:pic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4554818" y="641688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4554818" y="5098302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10B97A3F-36C8-429B-BEFF-4676B0DFB57D}"/>
              </a:ext>
            </a:extLst>
          </p:cNvPr>
          <p:cNvSpPr/>
          <p:nvPr/>
        </p:nvSpPr>
        <p:spPr>
          <a:xfrm>
            <a:off x="8729756" y="5528070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62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1625600" y="5943600"/>
            <a:ext cx="9448800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sống ở môi trường trên cạn</a:t>
            </a:r>
          </a:p>
        </p:txBody>
      </p:sp>
      <p:pic>
        <p:nvPicPr>
          <p:cNvPr id="19459" name="Picture 5" descr="C:\Users\TOSHIBA\Desktop\cây phong lan bám trên thân cây gỗ -_files\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0"/>
            <a:ext cx="5397250" cy="25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 descr="W3CAMALRHLCA2QXIBGCACXJZX3CA0EXDV1CAIYSVUPCABQXSBVCA4E04C9CAQ24WIUCAPGZ23CCA2SORY7CAADWBB0CAEGZ7CJCA9IF8ZGCAT7PDSDCAKOTG0DCAP3OZCECAMNC3BMCAXG0BLTCAWWD6VXCAZBZ0HBCAIGHP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4" y="14748"/>
            <a:ext cx="5434890" cy="257832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17" descr="ANd9GcSNrK7vRmYUNBELkqwkT2gUI87XbqS-66F1Elt_nEgVU5qOHm00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4" y="2819400"/>
            <a:ext cx="5434889" cy="298089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8" y="2819400"/>
            <a:ext cx="5397251" cy="298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02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3" y="0"/>
            <a:ext cx="5418160" cy="28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9" y="0"/>
            <a:ext cx="5595582" cy="27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2961564"/>
            <a:ext cx="5418161" cy="30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9" y="2961564"/>
            <a:ext cx="5472752" cy="30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8541" y="6155140"/>
            <a:ext cx="739708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sống ở môi trường dưới nước</a:t>
            </a:r>
          </a:p>
        </p:txBody>
      </p:sp>
    </p:spTree>
    <p:extLst>
      <p:ext uri="{BB962C8B-B14F-4D97-AF65-F5344CB8AC3E}">
        <p14:creationId xmlns:p14="http://schemas.microsoft.com/office/powerpoint/2010/main" val="1503052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gen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3136805"/>
            <a:ext cx="6007116" cy="2752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178937" y="5856805"/>
            <a:ext cx="11379200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vừa sống trên cạn, vừa sống dưới nước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64" y="1"/>
            <a:ext cx="5964071" cy="308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411"/>
            <a:ext cx="5977719" cy="31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98" y="3084395"/>
            <a:ext cx="5868537" cy="280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052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138</Words>
  <Application>Microsoft Office PowerPoint</Application>
  <PresentationFormat>Widescreen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Nguyễn Minh Đức</cp:lastModifiedBy>
  <cp:revision>118</cp:revision>
  <dcterms:created xsi:type="dcterms:W3CDTF">2021-06-08T02:35:46Z</dcterms:created>
  <dcterms:modified xsi:type="dcterms:W3CDTF">2026-01-07T15:02:03Z</dcterms:modified>
</cp:coreProperties>
</file>