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972B-A5EC-4F59-9A38-CFDF88612EF6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353E-0AA7-44F4-9FF9-381D607C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8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5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5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2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8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3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D228-A70A-43A7-B121-54877088C3B1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106F-45EE-420A-A9C7-0A2ED160D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6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974890" y="1531573"/>
            <a:ext cx="10339104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thẻ hình dưới 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C19C-B61E-4E11-84F6-42A94113B594}"/>
              </a:ext>
            </a:extLst>
          </p:cNvPr>
          <p:cNvSpPr/>
          <p:nvPr/>
        </p:nvSpPr>
        <p:spPr>
          <a:xfrm>
            <a:off x="120502" y="5164983"/>
            <a:ext cx="2132424" cy="1414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0AAEF-D86D-4BF3-885B-8BE30260E07F}"/>
              </a:ext>
            </a:extLst>
          </p:cNvPr>
          <p:cNvSpPr/>
          <p:nvPr/>
        </p:nvSpPr>
        <p:spPr>
          <a:xfrm>
            <a:off x="2368473" y="5172196"/>
            <a:ext cx="2446782" cy="1407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CA4D-FBF8-4900-885A-A45E7BED19CC}"/>
              </a:ext>
            </a:extLst>
          </p:cNvPr>
          <p:cNvSpPr/>
          <p:nvPr/>
        </p:nvSpPr>
        <p:spPr>
          <a:xfrm>
            <a:off x="5045874" y="5176498"/>
            <a:ext cx="2013035" cy="14029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DC111-94DA-40C1-9B8C-544032E118FE}"/>
              </a:ext>
            </a:extLst>
          </p:cNvPr>
          <p:cNvSpPr/>
          <p:nvPr/>
        </p:nvSpPr>
        <p:spPr>
          <a:xfrm>
            <a:off x="7532478" y="5172196"/>
            <a:ext cx="1965278" cy="1431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2AD70-8124-4AB5-951B-528756B1396B}"/>
              </a:ext>
            </a:extLst>
          </p:cNvPr>
          <p:cNvSpPr/>
          <p:nvPr/>
        </p:nvSpPr>
        <p:spPr>
          <a:xfrm>
            <a:off x="9851858" y="5164983"/>
            <a:ext cx="2088999" cy="13860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" y="2361622"/>
            <a:ext cx="2339549" cy="270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9" y="2361622"/>
            <a:ext cx="2366407" cy="2698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8" y="2371609"/>
            <a:ext cx="2433041" cy="2709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1" y="2371609"/>
            <a:ext cx="2462056" cy="2698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62" y="2361623"/>
            <a:ext cx="2528095" cy="26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622536" y="1479857"/>
            <a:ext cx="11725362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3.Gắn các thẻ hình vào môi trường sống phù hợp trong bức tranh sau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58" y="2525240"/>
            <a:ext cx="8525107" cy="373908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" y="2083177"/>
            <a:ext cx="1586128" cy="1836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2132626"/>
            <a:ext cx="1556696" cy="1774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0" y="3411401"/>
            <a:ext cx="1599289" cy="1781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" y="4981560"/>
            <a:ext cx="1670305" cy="18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4981560"/>
            <a:ext cx="1641694" cy="17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0.36797 0.0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54063 0.0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2123 0.142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85273 -0.2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64791 -0.0243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9318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" y="2415653"/>
            <a:ext cx="7917409" cy="444234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88C540B-2D4F-436F-8591-8A590234410F}"/>
              </a:ext>
            </a:extLst>
          </p:cNvPr>
          <p:cNvSpPr/>
          <p:nvPr/>
        </p:nvSpPr>
        <p:spPr>
          <a:xfrm>
            <a:off x="8038531" y="2916242"/>
            <a:ext cx="3992539" cy="232348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cây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51C63-D87F-4A34-BDB7-715F2846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0" y="2009099"/>
            <a:ext cx="11920740" cy="313451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8F10F12-9D05-40FF-B4C5-DF512BBDA318}"/>
              </a:ext>
            </a:extLst>
          </p:cNvPr>
          <p:cNvSpPr/>
          <p:nvPr/>
        </p:nvSpPr>
        <p:spPr>
          <a:xfrm>
            <a:off x="110330" y="4937760"/>
            <a:ext cx="11899698" cy="1920240"/>
          </a:xfrm>
          <a:prstGeom prst="cloudCallout">
            <a:avLst>
              <a:gd name="adj1" fmla="val 10224"/>
              <a:gd name="adj2" fmla="val -7828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Nếu môi trường sống của cây bị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thay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đổi</a:t>
            </a:r>
            <a:r>
              <a:rPr lang="en-US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thì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cây có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thể </a:t>
            </a:r>
            <a:r>
              <a:rPr lang="en-US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khô,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héo </a:t>
            </a:r>
            <a:r>
              <a:rPr lang="vi-VN" sz="32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hoặc </a:t>
            </a:r>
            <a:r>
              <a:rPr lang="vi-VN" sz="3200" b="1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chết.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52525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2E9D4-6E92-4E4D-99CE-AA70176BE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6787" y="1248070"/>
            <a:ext cx="8939285" cy="56099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892868" y="1091710"/>
            <a:ext cx="2005889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5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Office PowerPoint</Application>
  <PresentationFormat>Widescreen</PresentationFormat>
  <Paragraphs>15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字魂59号-创粗黑</vt:lpstr>
      <vt:lpstr>Office Theme</vt:lpstr>
      <vt:lpstr>PowerPoint Presentation</vt:lpstr>
      <vt:lpstr>PowerPoint Presentation</vt:lpstr>
      <vt:lpstr>PowerPoint Presentation</vt:lpstr>
      <vt:lpstr>1. Quan sát hình dưới đây và giải thích vì sao cây lục bình sau khi đưa lên cạn một thời gian lại bị héo.</vt:lpstr>
      <vt:lpstr>2. Điều gì sẽ xảy ra nếu môi trường sống của cây bị thay đổi?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2026-01-06T08:32:08Z</dcterms:created>
  <dcterms:modified xsi:type="dcterms:W3CDTF">2026-01-07T07:41:07Z</dcterms:modified>
</cp:coreProperties>
</file>