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31" r:id="rId3"/>
    <p:sldMasterId id="2147483755" r:id="rId4"/>
    <p:sldMasterId id="2147483767" r:id="rId5"/>
    <p:sldMasterId id="2147483779" r:id="rId6"/>
    <p:sldMasterId id="2147483791" r:id="rId7"/>
  </p:sldMasterIdLst>
  <p:notesMasterIdLst>
    <p:notesMasterId r:id="rId30"/>
  </p:notesMasterIdLst>
  <p:sldIdLst>
    <p:sldId id="476" r:id="rId8"/>
    <p:sldId id="259" r:id="rId9"/>
    <p:sldId id="478" r:id="rId10"/>
    <p:sldId id="479" r:id="rId11"/>
    <p:sldId id="277" r:id="rId12"/>
    <p:sldId id="314" r:id="rId13"/>
    <p:sldId id="321" r:id="rId14"/>
    <p:sldId id="315" r:id="rId15"/>
    <p:sldId id="316" r:id="rId16"/>
    <p:sldId id="317" r:id="rId17"/>
    <p:sldId id="318" r:id="rId18"/>
    <p:sldId id="319" r:id="rId19"/>
    <p:sldId id="320" r:id="rId20"/>
    <p:sldId id="323" r:id="rId21"/>
    <p:sldId id="330" r:id="rId22"/>
    <p:sldId id="275" r:id="rId23"/>
    <p:sldId id="333" r:id="rId24"/>
    <p:sldId id="394" r:id="rId25"/>
    <p:sldId id="327" r:id="rId26"/>
    <p:sldId id="328" r:id="rId27"/>
    <p:sldId id="329" r:id="rId28"/>
    <p:sldId id="4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9140-106A-4A6D-9669-8161F2AB914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AB86-4511-4458-AB87-DD2190C9A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mảnh ghép để tới câu hỏi</a:t>
            </a:r>
          </a:p>
          <a:p>
            <a:r>
              <a:rPr lang="en-US" baseline="0"/>
              <a:t>Click vào sao ở góc để quay lại slide này</a:t>
            </a:r>
          </a:p>
          <a:p>
            <a:r>
              <a:rPr lang="en-US" baseline="0"/>
              <a:t>Chơi xong click vào sao để tới bài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49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>
                <a:hlinkClick r:id="rId3"/>
              </a:rPr>
              <a:t>https://www.facebook.com/nhilinh.phan/</a:t>
            </a:r>
            <a:endParaRPr lang="en-US" sz="1600"/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5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7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3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5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27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4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4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7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5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5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73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14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4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10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69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98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0B0D-6BB9-43FB-91AB-063C0F31A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9E7A6-C32E-4AF2-9230-8F37D6A9E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D13DF-D7AA-4ED5-ABB2-0ED3A095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2C4C-76C3-46EF-89C1-9F7576EA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D647-CE50-494D-A509-657D41D7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70541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20C8-FA88-4F8E-9FC5-02604667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AF05-5EFF-42D5-887F-F4BA8D25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3947-D4AF-48B7-B13C-52F0FC4C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B2FB-2074-4E6C-AF32-9D4E8633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2C8C0-346E-4BC1-A093-467E3A21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2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39E8-FBA9-43BB-AA0C-A7B3DA0A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91312-92BE-45D3-ABD8-6C74FDD6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44723-7857-4C09-AC32-2C7AF8DC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22A54-C2A5-4393-A11A-01E14322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68DBE-9EEA-40B6-B88A-7F0BE761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38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C021-40FB-4B93-A37E-A3D9A762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63C3-F15E-42B4-8FC5-AC79FA484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66555-69BB-4FFE-AD3D-ABE603518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236CD-B7E6-4E15-AFBD-E868D09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4AAD5-B4EE-414C-909B-80B545F0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C23F7-10AF-40BD-9A35-FAFFA2DC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63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AF66-893E-4761-89A1-E107610B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DB87F-C40C-4B91-95C2-89C6DB246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2E9C7-A8A0-427D-8642-580688D67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93838-6526-4C1A-B82C-32058424F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98CC3-1F18-4AF4-8CD1-D1D200ADE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808A2-8D44-493B-8741-7CA71DB1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ECF3F-00D6-4A31-A6D0-6B5FB683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BFFF0-1FF6-4CF6-B60B-FEC89FB1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0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DDD-D499-4E7E-BA60-5A89D42A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53A05-5866-4039-8CFC-562A06FF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A5851-A962-493C-887C-65C3297D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1A789-D6AC-4A94-9170-9F184138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05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D3A34D-0C98-4D98-9D61-6EAEF604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041E9-7CD3-4D34-9150-27535726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96856-60C1-4E22-ADE9-0F22F445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59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CCBB-0B2F-4DF9-A545-C0E0B1E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03747-0665-4EFF-8D43-7D2CAC62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97EEC-1F95-4950-8B23-A54476544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55383-5D80-4939-8E3A-9CABC615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D0729-9E0B-4705-8C87-47B87B95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4A854-AA05-4245-9658-C07A22C6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9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E863-2415-4CE5-98DD-5D07E3F4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DE333-0098-4472-A816-62A5ACE48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F4524-1924-4955-8C34-AC56411DC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236EF-C4CB-457A-8A8D-C221818A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381CC-2A66-418B-A707-B7A6B402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94024-1561-41C0-BB40-DD0077B3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3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D7F4-A337-4D09-A331-E0F98A74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E7F3E-0636-4B8E-B8F0-ADBEB5E9F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6DFB-CC35-4AF7-A89C-F626C1CF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84946-9A2C-4940-AB00-43EE9B30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5B5A-EFDD-4406-9248-8DB1794E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5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AB6B5-4B0E-40BA-8617-E56DE4A67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61E84-44F8-41AE-91A4-584074F0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F612-B46D-48A5-900C-10F23795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3CEA-3215-464F-B449-62AC4917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EEA4-8125-4A59-B0DB-D6CC2647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2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881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0B0D-6BB9-43FB-91AB-063C0F31A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9E7A6-C32E-4AF2-9230-8F37D6A9E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D13DF-D7AA-4ED5-ABB2-0ED3A095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2C4C-76C3-46EF-89C1-9F7576EA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D647-CE50-494D-A509-657D41D7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04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20C8-FA88-4F8E-9FC5-02604667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AF05-5EFF-42D5-887F-F4BA8D25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3947-D4AF-48B7-B13C-52F0FC4C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B2FB-2074-4E6C-AF32-9D4E8633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2C8C0-346E-4BC1-A093-467E3A21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53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39E8-FBA9-43BB-AA0C-A7B3DA0A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91312-92BE-45D3-ABD8-6C74FDD6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44723-7857-4C09-AC32-2C7AF8DC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22A54-C2A5-4393-A11A-01E14322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68DBE-9EEA-40B6-B88A-7F0BE761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3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C021-40FB-4B93-A37E-A3D9A762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63C3-F15E-42B4-8FC5-AC79FA484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66555-69BB-4FFE-AD3D-ABE603518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236CD-B7E6-4E15-AFBD-E868D09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4AAD5-B4EE-414C-909B-80B545F0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C23F7-10AF-40BD-9A35-FAFFA2DC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93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AF66-893E-4761-89A1-E107610B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DB87F-C40C-4B91-95C2-89C6DB246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2E9C7-A8A0-427D-8642-580688D67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93838-6526-4C1A-B82C-32058424F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98CC3-1F18-4AF4-8CD1-D1D200ADE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808A2-8D44-493B-8741-7CA71DB1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ECF3F-00D6-4A31-A6D0-6B5FB683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BFFF0-1FF6-4CF6-B60B-FEC89FB1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82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DDD-D499-4E7E-BA60-5A89D42A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53A05-5866-4039-8CFC-562A06FF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A5851-A962-493C-887C-65C3297D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1A789-D6AC-4A94-9170-9F184138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5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D3A34D-0C98-4D98-9D61-6EAEF604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041E9-7CD3-4D34-9150-27535726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96856-60C1-4E22-ADE9-0F22F445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86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CCBB-0B2F-4DF9-A545-C0E0B1E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03747-0665-4EFF-8D43-7D2CAC62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97EEC-1F95-4950-8B23-A54476544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55383-5D80-4939-8E3A-9CABC615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D0729-9E0B-4705-8C87-47B87B95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4A854-AA05-4245-9658-C07A22C6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35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E863-2415-4CE5-98DD-5D07E3F4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DE333-0098-4472-A816-62A5ACE48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F4524-1924-4955-8C34-AC56411DC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236EF-C4CB-457A-8A8D-C221818A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381CC-2A66-418B-A707-B7A6B402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94024-1561-41C0-BB40-DD0077B3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30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D7F4-A337-4D09-A331-E0F98A74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E7F3E-0636-4B8E-B8F0-ADBEB5E9F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6DFB-CC35-4AF7-A89C-F626C1CF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84946-9A2C-4940-AB00-43EE9B30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5B5A-EFDD-4406-9248-8DB1794E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0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15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AB6B5-4B0E-40BA-8617-E56DE4A67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61E84-44F8-41AE-91A4-584074F0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F612-B46D-48A5-900C-10F23795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3CEA-3215-464F-B449-62AC4917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EEA4-8125-4A59-B0DB-D6CC2647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584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29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38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09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26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61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167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043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6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4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0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46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3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618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30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01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1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683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61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6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17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6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10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3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03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9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1C438B-C9A7-752A-BF9D-1819A7F6FB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61" y="218707"/>
            <a:ext cx="1737683" cy="17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77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68C8-E16D-4701-AB67-016296E16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447B464-A80A-28EE-D203-720BEE6D6A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61" y="218707"/>
            <a:ext cx="1737683" cy="17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7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98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E540C3-7E66-18DF-95D5-ED4F7DBF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9D598E04-DF80-F1FE-4792-BE5A48B52386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0.png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slide" Target="slide13.xml"/><Relationship Id="rId3" Type="http://schemas.openxmlformats.org/officeDocument/2006/relationships/slide" Target="slide20.xml"/><Relationship Id="rId21" Type="http://schemas.openxmlformats.org/officeDocument/2006/relationships/image" Target="../media/image32.png"/><Relationship Id="rId7" Type="http://schemas.openxmlformats.org/officeDocument/2006/relationships/slide" Target="slide8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35.gif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4.png"/><Relationship Id="rId11" Type="http://schemas.openxmlformats.org/officeDocument/2006/relationships/slide" Target="slide10.xml"/><Relationship Id="rId24" Type="http://schemas.openxmlformats.org/officeDocument/2006/relationships/slide" Target="slide15.xml"/><Relationship Id="rId5" Type="http://schemas.openxmlformats.org/officeDocument/2006/relationships/slide" Target="slide7.xml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slide" Target="slide11.xml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14D62-5834-4E65-BA56-C99F133A6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06" t="57605" r="28377" b="13006"/>
          <a:stretch/>
        </p:blipFill>
        <p:spPr>
          <a:xfrm>
            <a:off x="1647224" y="2149142"/>
            <a:ext cx="3303547" cy="743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CỨU LẤY BIỂN XANH</a:t>
            </a:r>
          </a:p>
        </p:txBody>
      </p:sp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27344" r="67203" b="29166"/>
          <a:stretch/>
        </p:blipFill>
        <p:spPr bwMode="auto">
          <a:xfrm>
            <a:off x="381001" y="1066800"/>
            <a:ext cx="5482293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48400" y="177165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71419" y="32004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94438" y="462915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</p:spTree>
    <p:extLst>
      <p:ext uri="{BB962C8B-B14F-4D97-AF65-F5344CB8AC3E}">
        <p14:creationId xmlns:p14="http://schemas.microsoft.com/office/powerpoint/2010/main" val="1572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1354" r="67056" b="35677"/>
          <a:stretch/>
        </p:blipFill>
        <p:spPr bwMode="auto">
          <a:xfrm>
            <a:off x="5410201" y="457200"/>
            <a:ext cx="6404769" cy="56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7200" y="447628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1169" y="14478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97085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</a:p>
        </p:txBody>
      </p:sp>
    </p:spTree>
    <p:extLst>
      <p:ext uri="{BB962C8B-B14F-4D97-AF65-F5344CB8AC3E}">
        <p14:creationId xmlns:p14="http://schemas.microsoft.com/office/powerpoint/2010/main" val="27775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3" t="38311" r="10882" b="23482"/>
          <a:stretch/>
        </p:blipFill>
        <p:spPr bwMode="auto">
          <a:xfrm>
            <a:off x="15081" y="933545"/>
            <a:ext cx="6311034" cy="504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64483" y="4572000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641464" y="311451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0183" y="161940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</p:spTree>
    <p:extLst>
      <p:ext uri="{BB962C8B-B14F-4D97-AF65-F5344CB8AC3E}">
        <p14:creationId xmlns:p14="http://schemas.microsoft.com/office/powerpoint/2010/main" val="21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50000" r="40848" b="22135"/>
          <a:stretch/>
        </p:blipFill>
        <p:spPr bwMode="auto">
          <a:xfrm>
            <a:off x="5029201" y="1752600"/>
            <a:ext cx="6710927" cy="304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08819" y="4207383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5800" y="27499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4519" y="762001"/>
            <a:ext cx="4953000" cy="1540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</a:p>
        </p:txBody>
      </p:sp>
    </p:spTree>
    <p:extLst>
      <p:ext uri="{BB962C8B-B14F-4D97-AF65-F5344CB8AC3E}">
        <p14:creationId xmlns:p14="http://schemas.microsoft.com/office/powerpoint/2010/main" val="19975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F estrella stars effects - animated GIF on GIFER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35417" r="66618" b="22656"/>
          <a:stretch/>
        </p:blipFill>
        <p:spPr bwMode="auto">
          <a:xfrm>
            <a:off x="609600" y="1161736"/>
            <a:ext cx="5614480" cy="49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324600" y="461288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28569" y="158440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24600" y="310746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</p:spTree>
    <p:extLst>
      <p:ext uri="{BB962C8B-B14F-4D97-AF65-F5344CB8AC3E}">
        <p14:creationId xmlns:p14="http://schemas.microsoft.com/office/powerpoint/2010/main" val="1029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3B08-5931-0944-BBAF-AE5847EC8847}"/>
              </a:ext>
            </a:extLst>
          </p:cNvPr>
          <p:cNvSpPr/>
          <p:nvPr/>
        </p:nvSpPr>
        <p:spPr>
          <a:xfrm>
            <a:off x="569794" y="389616"/>
            <a:ext cx="11052412" cy="607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893" y="521430"/>
            <a:ext cx="1050851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ABCA139-8239-E34B-9C56-ABCC233CA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634229"/>
              </p:ext>
            </p:extLst>
          </p:nvPr>
        </p:nvGraphicFramePr>
        <p:xfrm>
          <a:off x="1021814" y="2505794"/>
          <a:ext cx="10069368" cy="34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1812">
                  <a:extLst>
                    <a:ext uri="{9D8B030D-6E8A-4147-A177-3AD203B41FA5}">
                      <a16:colId xmlns:a16="http://schemas.microsoft.com/office/drawing/2014/main" val="27826479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41441514"/>
                    </a:ext>
                  </a:extLst>
                </a:gridCol>
                <a:gridCol w="4554356">
                  <a:extLst>
                    <a:ext uri="{9D8B030D-6E8A-4147-A177-3AD203B41FA5}">
                      <a16:colId xmlns:a16="http://schemas.microsoft.com/office/drawing/2014/main" val="1547231745"/>
                    </a:ext>
                  </a:extLst>
                </a:gridCol>
              </a:tblGrid>
              <a:tr h="1542841">
                <a:tc rowSpan="2"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</a:t>
                      </a:r>
                    </a:p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vật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</a:t>
                      </a:r>
                    </a:p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 người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r>
                        <a:rPr lang="en-VN" sz="4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bà, Nết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8150"/>
                  </a:ext>
                </a:extLst>
              </a:tr>
              <a:tr h="1889760"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</a:t>
                      </a:r>
                    </a:p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 vật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r>
                        <a:rPr lang="en-VN" sz="4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nhím nâu,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 cau, cánh cửa, dòng suối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747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6854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3B08-5931-0944-BBAF-AE5847EC8847}"/>
              </a:ext>
            </a:extLst>
          </p:cNvPr>
          <p:cNvSpPr/>
          <p:nvPr/>
        </p:nvSpPr>
        <p:spPr>
          <a:xfrm>
            <a:off x="569794" y="389616"/>
            <a:ext cx="11052412" cy="607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ABCA139-8239-E34B-9C56-ABCC233CA8D8}"/>
              </a:ext>
            </a:extLst>
          </p:cNvPr>
          <p:cNvGraphicFramePr>
            <a:graphicFrameLocks noGrp="1"/>
          </p:cNvGraphicFramePr>
          <p:nvPr/>
        </p:nvGraphicFramePr>
        <p:xfrm>
          <a:off x="1061316" y="1651000"/>
          <a:ext cx="10069368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1812">
                  <a:extLst>
                    <a:ext uri="{9D8B030D-6E8A-4147-A177-3AD203B41FA5}">
                      <a16:colId xmlns:a16="http://schemas.microsoft.com/office/drawing/2014/main" val="27826479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41441514"/>
                    </a:ext>
                  </a:extLst>
                </a:gridCol>
                <a:gridCol w="4554356">
                  <a:extLst>
                    <a:ext uri="{9D8B030D-6E8A-4147-A177-3AD203B41FA5}">
                      <a16:colId xmlns:a16="http://schemas.microsoft.com/office/drawing/2014/main" val="1547231745"/>
                    </a:ext>
                  </a:extLst>
                </a:gridCol>
              </a:tblGrid>
              <a:tr h="1889760">
                <a:tc rowSpan="2">
                  <a:txBody>
                    <a:bodyPr/>
                    <a:lstStyle/>
                    <a:p>
                      <a:pPr algn="ctr"/>
                      <a:r>
                        <a:rPr lang="en-VN" sz="4000" dirty="0"/>
                        <a:t>Từ ngữ chỉ </a:t>
                      </a:r>
                    </a:p>
                    <a:p>
                      <a:pPr algn="ctr"/>
                      <a:r>
                        <a:rPr lang="en-VN" sz="4000" dirty="0"/>
                        <a:t>sự vật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/>
                        <a:t>Từ ngữ </a:t>
                      </a:r>
                    </a:p>
                    <a:p>
                      <a:pPr algn="ctr"/>
                      <a:r>
                        <a:rPr lang="en-VN" sz="4000" dirty="0"/>
                        <a:t>chỉ người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Chị</a:t>
                      </a:r>
                    </a:p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Ông</a:t>
                      </a:r>
                    </a:p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Việt,…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8150"/>
                  </a:ext>
                </a:extLst>
              </a:tr>
              <a:tr h="2499360"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/>
                        <a:t>Từ ngữ </a:t>
                      </a:r>
                    </a:p>
                    <a:p>
                      <a:pPr algn="ctr"/>
                      <a:r>
                        <a:rPr lang="en-VN" sz="4000" dirty="0"/>
                        <a:t>chỉ vật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bê vàng</a:t>
                      </a:r>
                    </a:p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2"/>
                          </a:solidFill>
                        </a:rPr>
                        <a:t>c</a:t>
                      </a: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ây hoa</a:t>
                      </a:r>
                    </a:p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iều giấy</a:t>
                      </a:r>
                    </a:p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ừng,…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7472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8A8AE8-2B1F-8147-9E29-99125B76F305}"/>
              </a:ext>
            </a:extLst>
          </p:cNvPr>
          <p:cNvSpPr txBox="1"/>
          <p:nvPr/>
        </p:nvSpPr>
        <p:spPr>
          <a:xfrm>
            <a:off x="3048000" y="579163"/>
            <a:ext cx="60960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VN" sz="5334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D6EE9-535E-9947-BE83-360BB4D31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51" y="45626"/>
            <a:ext cx="2379133" cy="2354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48F6B-69AC-A74E-BD3C-D6694A87C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3653652"/>
            <a:ext cx="2094726" cy="30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220D4-1501-4FFE-B08F-7EAE3EA1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0" y="2468505"/>
            <a:ext cx="8571719" cy="3640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A9EE-88C7-43A5-B0CA-352EC47952B1}"/>
              </a:ext>
            </a:extLst>
          </p:cNvPr>
          <p:cNvSpPr txBox="1"/>
          <p:nvPr/>
        </p:nvSpPr>
        <p:spPr>
          <a:xfrm>
            <a:off x="1395665" y="748536"/>
            <a:ext cx="9174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187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51138" y="533401"/>
            <a:ext cx="6411885" cy="780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 HÌNH – ĐOÁN TÊN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21352" y="1525196"/>
            <a:ext cx="8032248" cy="4494604"/>
            <a:chOff x="1356519" y="1314085"/>
            <a:chExt cx="8032248" cy="44946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0" t="24232" r="17593" b="11220"/>
            <a:stretch/>
          </p:blipFill>
          <p:spPr bwMode="auto">
            <a:xfrm>
              <a:off x="1933730" y="1600200"/>
              <a:ext cx="7455037" cy="4208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356519" y="1314085"/>
              <a:ext cx="4585479" cy="590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4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159753" y="2328471"/>
            <a:ext cx="685799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240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908037" y="2379089"/>
            <a:ext cx="566776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2400">
                <a:solidFill>
                  <a:prstClr val="white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9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Bài trước em đã học bài gì?</a:t>
            </a: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67001" y="4945506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 và Bống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9713" r="19353" b="35143"/>
          <a:stretch/>
        </p:blipFill>
        <p:spPr bwMode="auto">
          <a:xfrm>
            <a:off x="3618043" y="762000"/>
            <a:ext cx="4509799" cy="3810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8" t="36885" r="28571" b="12500"/>
          <a:stretch/>
        </p:blipFill>
        <p:spPr bwMode="auto">
          <a:xfrm>
            <a:off x="3858627" y="533400"/>
            <a:ext cx="4207791" cy="4191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84516" y="4945506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Quang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48600" y="16764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167" r="17774" b="12291"/>
          <a:stretch/>
        </p:blipFill>
        <p:spPr bwMode="auto">
          <a:xfrm>
            <a:off x="3352801" y="457200"/>
            <a:ext cx="541667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84516" y="4945506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22390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Chong chóng thường làm bằng gì?</a:t>
            </a: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659661" y="444579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</a:p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3B08-5931-0944-BBAF-AE5847EC8847}"/>
              </a:ext>
            </a:extLst>
          </p:cNvPr>
          <p:cNvSpPr/>
          <p:nvPr/>
        </p:nvSpPr>
        <p:spPr>
          <a:xfrm>
            <a:off x="569794" y="389616"/>
            <a:ext cx="11052412" cy="607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46015" y="1360007"/>
            <a:ext cx="4419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400"/>
              </a:lnSpc>
            </a:pP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91A71-F74F-DC44-B377-8266824C0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06" y="389616"/>
            <a:ext cx="6096000" cy="6078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37C05-1448-4048-BB64-5F7A0CBFD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472">
            <a:off x="-196397" y="127782"/>
            <a:ext cx="2641429" cy="14940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FCBC1B-C023-5747-ACB3-5BC8D5EF493D}"/>
              </a:ext>
            </a:extLst>
          </p:cNvPr>
          <p:cNvGrpSpPr/>
          <p:nvPr/>
        </p:nvGrpSpPr>
        <p:grpSpPr>
          <a:xfrm>
            <a:off x="1334128" y="2845985"/>
            <a:ext cx="4034515" cy="3317081"/>
            <a:chOff x="2001191" y="4268977"/>
            <a:chExt cx="6051773" cy="49756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182DE6-207F-4A4F-933B-581A91D31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191" y="4268977"/>
              <a:ext cx="2758678" cy="49756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8AA8A5-A62B-F349-8002-05F8E520F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723" y="4268977"/>
              <a:ext cx="3469241" cy="4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85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49" y="1727200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98" y="1726472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31" y="1746467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56" y="1745521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53" y="2876768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21" y="327025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81" y="2857717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30" y="3232367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49" y="4782489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6"/>
          <a:stretch/>
        </p:blipFill>
        <p:spPr bwMode="auto">
          <a:xfrm>
            <a:off x="4327526" y="4784942"/>
            <a:ext cx="1749425" cy="153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478790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3"/>
          <a:stretch/>
        </p:blipFill>
        <p:spPr bwMode="auto">
          <a:xfrm>
            <a:off x="7738625" y="4781240"/>
            <a:ext cx="1749425" cy="15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17470" y="152401"/>
            <a:ext cx="695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800">
                <a:solidFill>
                  <a:srgbClr val="FF0000"/>
                </a:solidFill>
                <a:latin typeface="Braggadocio" pitchFamily="18" charset="0"/>
                <a:ea typeface="Braggadocio" pitchFamily="18" charset="0"/>
                <a:cs typeface="Braggadocio" pitchFamily="18" charset="0"/>
              </a:rPr>
              <a:t>MẢNH GHÉP MAY MẮN</a:t>
            </a:r>
          </a:p>
        </p:txBody>
      </p:sp>
      <p:pic>
        <p:nvPicPr>
          <p:cNvPr id="40" name="Picture 8" descr="GIF estrella stars effects - animated GIF on GIFER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19" y="83416"/>
            <a:ext cx="975855" cy="9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8" t="43273" r="11539" b="16344"/>
          <a:stretch/>
        </p:blipFill>
        <p:spPr bwMode="auto">
          <a:xfrm>
            <a:off x="5973715" y="914400"/>
            <a:ext cx="6043072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" y="168576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nhớ cậu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2619" y="311451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638" y="454326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tỉ muội</a:t>
            </a:r>
          </a:p>
        </p:txBody>
      </p:sp>
    </p:spTree>
    <p:extLst>
      <p:ext uri="{BB962C8B-B14F-4D97-AF65-F5344CB8AC3E}">
        <p14:creationId xmlns:p14="http://schemas.microsoft.com/office/powerpoint/2010/main" val="9846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t="46238" r="38133" b="10272"/>
          <a:stretch/>
        </p:blipFill>
        <p:spPr bwMode="auto">
          <a:xfrm>
            <a:off x="457200" y="704849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64483" y="45720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641464" y="311451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0183" y="161940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nhớ cậu</a:t>
            </a:r>
          </a:p>
        </p:txBody>
      </p:sp>
    </p:spTree>
    <p:extLst>
      <p:ext uri="{BB962C8B-B14F-4D97-AF65-F5344CB8AC3E}">
        <p14:creationId xmlns:p14="http://schemas.microsoft.com/office/powerpoint/2010/main" val="2997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42708" r="64013" b="13802"/>
          <a:stretch/>
        </p:blipFill>
        <p:spPr bwMode="auto">
          <a:xfrm>
            <a:off x="5973715" y="571500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00100" y="4629623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4069" y="1601143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0100" y="31242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0535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360</Words>
  <Application>Microsoft Office PowerPoint</Application>
  <PresentationFormat>Widescreen</PresentationFormat>
  <Paragraphs>78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宋体</vt:lpstr>
      <vt:lpstr>Arial</vt:lpstr>
      <vt:lpstr>Arial-Rounded</vt:lpstr>
      <vt:lpstr>Braggadocio</vt:lpstr>
      <vt:lpstr>Calibri</vt:lpstr>
      <vt:lpstr>Calibri Light</vt:lpstr>
      <vt:lpstr>Cambria</vt:lpstr>
      <vt:lpstr>等线</vt:lpstr>
      <vt:lpstr>等线</vt:lpstr>
      <vt:lpstr>Times New Roman</vt:lpstr>
      <vt:lpstr>UTM Showcard</vt:lpstr>
      <vt:lpstr>思源黑体 CN Regular</vt:lpstr>
      <vt:lpstr>1_Office Theme</vt:lpstr>
      <vt:lpstr>Office 主题</vt:lpstr>
      <vt:lpstr>4_Office Theme</vt:lpstr>
      <vt:lpstr>Custom Design</vt:lpstr>
      <vt:lpstr>1_Custom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2021-07-27T00:59:40Z</dcterms:created>
  <dcterms:modified xsi:type="dcterms:W3CDTF">2026-01-07T07:02:13Z</dcterms:modified>
</cp:coreProperties>
</file>