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2" r:id="rId2"/>
    <p:sldMasterId id="2147483700" r:id="rId3"/>
    <p:sldMasterId id="2147483740" r:id="rId4"/>
  </p:sldMasterIdLst>
  <p:notesMasterIdLst>
    <p:notesMasterId r:id="rId20"/>
  </p:notesMasterIdLst>
  <p:sldIdLst>
    <p:sldId id="425" r:id="rId5"/>
    <p:sldId id="426" r:id="rId6"/>
    <p:sldId id="2904" r:id="rId7"/>
    <p:sldId id="2903" r:id="rId8"/>
    <p:sldId id="258" r:id="rId9"/>
    <p:sldId id="261" r:id="rId10"/>
    <p:sldId id="262" r:id="rId11"/>
    <p:sldId id="263" r:id="rId12"/>
    <p:sldId id="264" r:id="rId13"/>
    <p:sldId id="266" r:id="rId14"/>
    <p:sldId id="265" r:id="rId15"/>
    <p:sldId id="280" r:id="rId16"/>
    <p:sldId id="267" r:id="rId17"/>
    <p:sldId id="268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01811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96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51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921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87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01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172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267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587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299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>
            <a:extLst>
              <a:ext uri="{FF2B5EF4-FFF2-40B4-BE49-F238E27FC236}">
                <a16:creationId xmlns:a16="http://schemas.microsoft.com/office/drawing/2014/main" id="{9383435B-377E-4A4B-AF33-F1759069D8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190546" cy="5577840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6A1699E9-092A-42BF-A573-AD78306376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52493" y="0"/>
            <a:ext cx="3035153" cy="513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3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238620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:a16="http://schemas.microsoft.com/office/drawing/2014/main" id="{EB1518E9-2C7B-40A6-BD84-540E22E1AF97}"/>
              </a:ext>
            </a:extLst>
          </p:cNvPr>
          <p:cNvSpPr/>
          <p:nvPr userDrawn="1"/>
        </p:nvSpPr>
        <p:spPr>
          <a:xfrm>
            <a:off x="373743" y="545193"/>
            <a:ext cx="11444514" cy="57676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322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A5236-01DC-44BA-925D-3387945760A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8A485D-196D-4EED-9F2D-F61E2F81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27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A5236-01DC-44BA-925D-3387945760A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8A485D-196D-4EED-9F2D-F61E2F81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7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A5236-01DC-44BA-925D-3387945760A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8A485D-196D-4EED-9F2D-F61E2F81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8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A5236-01DC-44BA-925D-3387945760A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8A485D-196D-4EED-9F2D-F61E2F81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20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A5236-01DC-44BA-925D-3387945760A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8A485D-196D-4EED-9F2D-F61E2F81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04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A5236-01DC-44BA-925D-3387945760A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8A485D-196D-4EED-9F2D-F61E2F81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96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A5236-01DC-44BA-925D-3387945760A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8A485D-196D-4EED-9F2D-F61E2F81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95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A5236-01DC-44BA-925D-3387945760A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8A485D-196D-4EED-9F2D-F61E2F81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567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A5236-01DC-44BA-925D-3387945760AC}" type="datetimeFigureOut">
              <a:rPr lang="en-US" smtClean="0"/>
              <a:t>7/1/2026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8A485D-196D-4EED-9F2D-F61E2F81DC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7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452931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25292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46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00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0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68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56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58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269C3E-2C28-22C1-F00B-83C2A8A5979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49088" y="0"/>
            <a:ext cx="12513365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2D7493-3C5E-81F6-BD23-BE9589FA1E72}"/>
              </a:ext>
            </a:extLst>
          </p:cNvPr>
          <p:cNvSpPr/>
          <p:nvPr userDrawn="1"/>
        </p:nvSpPr>
        <p:spPr>
          <a:xfrm>
            <a:off x="665922" y="357809"/>
            <a:ext cx="10962861" cy="63014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5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66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>
            <a:extLst>
              <a:ext uri="{FF2B5EF4-FFF2-40B4-BE49-F238E27FC236}">
                <a16:creationId xmlns:a16="http://schemas.microsoft.com/office/drawing/2014/main" id="{29F49353-659E-4D85-B582-5070698CDD6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1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2670672" y="2098283"/>
            <a:ext cx="674094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Đuổi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0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670" y="679935"/>
            <a:ext cx="11129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5. Thực hành luyện nói theo tình huống.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76" y="1388258"/>
            <a:ext cx="5052447" cy="28117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0219" y="1534331"/>
            <a:ext cx="5872094" cy="284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Tình huống 1: Nếu em chuyển lớp hoặc chuyển trường, em sẽ giới thiệu về mình như thế nào với các bạn trong lớp?</a:t>
            </a:r>
          </a:p>
        </p:txBody>
      </p:sp>
    </p:spTree>
    <p:extLst>
      <p:ext uri="{BB962C8B-B14F-4D97-AF65-F5344CB8AC3E}">
        <p14:creationId xmlns:p14="http://schemas.microsoft.com/office/powerpoint/2010/main" val="1259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2971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75673" y="338384"/>
            <a:ext cx="6633275" cy="1938992"/>
            <a:chOff x="2975673" y="338384"/>
            <a:chExt cx="6633275" cy="1938992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2975673" y="340963"/>
              <a:ext cx="6633275" cy="1859797"/>
            </a:xfrm>
            <a:prstGeom prst="wedgeRoundRectCallout">
              <a:avLst>
                <a:gd name="adj1" fmla="val -61838"/>
                <a:gd name="adj2" fmla="val 20192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38404" y="338384"/>
              <a:ext cx="647054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Xin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chào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!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Tớ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Nguyễn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Anh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Tuấn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Tớ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vừa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chuyển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trường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Minh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Khai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tới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Mong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giúp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đỡ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nhé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!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73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F5FEEB59-CE96-40E6-B1A6-59A14C27C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965"/>
            <a:ext cx="6858000" cy="6858000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8489C4E2-7A54-432A-960D-6563786F6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360" y="145140"/>
            <a:ext cx="6392493" cy="54478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F422355-BDED-3144-AE7A-31C34CEBF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386" y="593131"/>
            <a:ext cx="5291787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8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670" y="679935"/>
            <a:ext cx="11129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5. Thực hành luyện nói theo tình huống.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76" y="3041000"/>
            <a:ext cx="5052447" cy="2811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219" y="1609839"/>
            <a:ext cx="61975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Tình huống 2: Lớp em có một bạn ở trường khác chuyển đến. Em sẽ nói gì với bạn để thể hiện sự thân thiện?</a:t>
            </a:r>
          </a:p>
        </p:txBody>
      </p:sp>
    </p:spTree>
    <p:extLst>
      <p:ext uri="{BB962C8B-B14F-4D97-AF65-F5344CB8AC3E}">
        <p14:creationId xmlns:p14="http://schemas.microsoft.com/office/powerpoint/2010/main" val="172340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2971" cy="685800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2246812" y="3239589"/>
            <a:ext cx="3705668" cy="2168434"/>
          </a:xfrm>
          <a:prstGeom prst="wedgeEllipseCallout">
            <a:avLst>
              <a:gd name="adj1" fmla="val 68352"/>
              <a:gd name="adj2" fmla="val 371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Chào mừng bạn đến lớp 2A nhé!  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4933406" y="535578"/>
            <a:ext cx="3705668" cy="2168434"/>
          </a:xfrm>
          <a:prstGeom prst="wedgeEllipseCallout">
            <a:avLst>
              <a:gd name="adj1" fmla="val 68352"/>
              <a:gd name="adj2" fmla="val 3719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Rất vui khi cậu tới với lớp mình nha</a:t>
            </a:r>
          </a:p>
        </p:txBody>
      </p:sp>
    </p:spTree>
    <p:extLst>
      <p:ext uri="{BB962C8B-B14F-4D97-AF65-F5344CB8AC3E}">
        <p14:creationId xmlns:p14="http://schemas.microsoft.com/office/powerpoint/2010/main" val="16974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">
            <a:extLst>
              <a:ext uri="{FF2B5EF4-FFF2-40B4-BE49-F238E27FC236}">
                <a16:creationId xmlns:a16="http://schemas.microsoft.com/office/drawing/2014/main" id="{A0BB1AB6-5D87-4F09-9CB6-45245AEC4E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1" y="26120"/>
            <a:ext cx="6888480" cy="68884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CD4020-B7DB-B903-E854-29CF68423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29" y="1700637"/>
            <a:ext cx="7443861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8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497EF7D-C8EB-4AF5-8301-22C5129B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291353"/>
            <a:ext cx="10210800" cy="37445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2F018F-0502-402A-AE30-C9BBFB51FAFF}"/>
              </a:ext>
            </a:extLst>
          </p:cNvPr>
          <p:cNvSpPr txBox="1"/>
          <p:nvPr/>
        </p:nvSpPr>
        <p:spPr>
          <a:xfrm>
            <a:off x="3866515" y="570230"/>
            <a:ext cx="4629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15B5AFA-86D7-4AED-A216-621FCE45FC67}"/>
              </a:ext>
            </a:extLst>
          </p:cNvPr>
          <p:cNvSpPr/>
          <p:nvPr/>
        </p:nvSpPr>
        <p:spPr>
          <a:xfrm>
            <a:off x="4305300" y="5181600"/>
            <a:ext cx="3552825" cy="86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2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47378D-D828-4F10-A6AF-588B37BF7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757237"/>
            <a:ext cx="9877425" cy="44672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144F05-79FB-44C9-89EE-EDF341B5EACE}"/>
              </a:ext>
            </a:extLst>
          </p:cNvPr>
          <p:cNvSpPr/>
          <p:nvPr/>
        </p:nvSpPr>
        <p:spPr>
          <a:xfrm>
            <a:off x="4319587" y="5534025"/>
            <a:ext cx="3552825" cy="86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4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C10F1F-8674-47FE-994C-43C27B657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938212"/>
            <a:ext cx="9858375" cy="44100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C6A8255-176C-46A7-8730-74EAD7E898CF}"/>
              </a:ext>
            </a:extLst>
          </p:cNvPr>
          <p:cNvSpPr/>
          <p:nvPr/>
        </p:nvSpPr>
        <p:spPr>
          <a:xfrm>
            <a:off x="4319587" y="5534025"/>
            <a:ext cx="3552825" cy="86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670" y="741927"/>
            <a:ext cx="11129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0" y="2076477"/>
            <a:ext cx="11232743" cy="323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86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1599" y="695432"/>
            <a:ext cx="10354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- Theo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ai,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80" y="1895761"/>
            <a:ext cx="11232743" cy="323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03474" y="5016876"/>
            <a:ext cx="93007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-&gt; Chim hải âu nói với những loài chim khác. Trong tình huống lần đầu gặp mặt.</a:t>
            </a:r>
          </a:p>
        </p:txBody>
      </p:sp>
    </p:spTree>
    <p:extLst>
      <p:ext uri="{BB962C8B-B14F-4D97-AF65-F5344CB8AC3E}">
        <p14:creationId xmlns:p14="http://schemas.microsoft.com/office/powerpoint/2010/main" val="413676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689" y="865914"/>
            <a:ext cx="10771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- Đóng vai một loài chim khác, đáp lời chim hải âu.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9" y="2035246"/>
            <a:ext cx="11232743" cy="323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73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7067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6242" r="94424">
                        <a14:foregroundMark x1="14909" y1="58303" x2="8545" y2="60121"/>
                        <a14:foregroundMark x1="14000" y1="60788" x2="8788" y2="62606"/>
                        <a14:foregroundMark x1="32727" y1="60121" x2="23455" y2="61030"/>
                        <a14:foregroundMark x1="21212" y1="65758" x2="16727" y2="67576"/>
                        <a14:backgroundMark x1="50364" y1="66727" x2="46788" y2="88121"/>
                        <a14:backgroundMark x1="24242" y1="65273" x2="16424" y2="68788"/>
                        <a14:backgroundMark x1="16242" y1="66000" x2="19030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064" y="3429000"/>
            <a:ext cx="4028267" cy="40282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851">
                        <a14:foregroundMark x1="8259" y1="16970" x2="24628" y2="16485"/>
                        <a14:foregroundMark x1="26042" y1="14485" x2="26339" y2="13758"/>
                        <a14:foregroundMark x1="22991" y1="11273" x2="22991" y2="15576"/>
                        <a14:foregroundMark x1="38698" y1="70882" x2="13201" y2="86324"/>
                        <a14:foregroundMark x1="69078" y1="73088" x2="56962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35" y="3915564"/>
            <a:ext cx="2300996" cy="2826198"/>
          </a:xfrm>
          <a:prstGeom prst="rect">
            <a:avLst/>
          </a:prstGeom>
        </p:spPr>
      </p:pic>
      <p:sp>
        <p:nvSpPr>
          <p:cNvPr id="7" name="Speech Bubble: Oval 38">
            <a:extLst>
              <a:ext uri="{FF2B5EF4-FFF2-40B4-BE49-F238E27FC236}">
                <a16:creationId xmlns:a16="http://schemas.microsoft.com/office/drawing/2014/main" id="{512DEC50-8341-9C22-EF7E-8EC75E2E2CF2}"/>
              </a:ext>
            </a:extLst>
          </p:cNvPr>
          <p:cNvSpPr/>
          <p:nvPr/>
        </p:nvSpPr>
        <p:spPr>
          <a:xfrm flipH="1">
            <a:off x="3524139" y="294468"/>
            <a:ext cx="6255292" cy="3504858"/>
          </a:xfrm>
          <a:custGeom>
            <a:avLst/>
            <a:gdLst>
              <a:gd name="connsiteX0" fmla="*/ 2947857 w 2745359"/>
              <a:gd name="connsiteY0" fmla="*/ 1758784 h 2348302"/>
              <a:gd name="connsiteX1" fmla="*/ 2504531 w 2745359"/>
              <a:gd name="connsiteY1" fmla="*/ 1838462 h 2348302"/>
              <a:gd name="connsiteX2" fmla="*/ 854489 w 2745359"/>
              <a:gd name="connsiteY2" fmla="*/ 2261424 h 2348302"/>
              <a:gd name="connsiteX3" fmla="*/ 115494 w 2745359"/>
              <a:gd name="connsiteY3" fmla="*/ 702736 h 2348302"/>
              <a:gd name="connsiteX4" fmla="*/ 1692097 w 2745359"/>
              <a:gd name="connsiteY4" fmla="*/ 32229 h 2348302"/>
              <a:gd name="connsiteX5" fmla="*/ 2713047 w 2745359"/>
              <a:gd name="connsiteY5" fmla="*/ 1427412 h 2348302"/>
              <a:gd name="connsiteX6" fmla="*/ 2947857 w 2745359"/>
              <a:gd name="connsiteY6" fmla="*/ 1758784 h 23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5359" h="2348302" fill="none" extrusionOk="0">
                <a:moveTo>
                  <a:pt x="2947857" y="1758784"/>
                </a:moveTo>
                <a:cubicBezTo>
                  <a:pt x="2785067" y="1817950"/>
                  <a:pt x="2696136" y="1817847"/>
                  <a:pt x="2504531" y="1838462"/>
                </a:cubicBezTo>
                <a:cubicBezTo>
                  <a:pt x="2085825" y="2241332"/>
                  <a:pt x="1514370" y="2541547"/>
                  <a:pt x="854489" y="2261424"/>
                </a:cubicBezTo>
                <a:cubicBezTo>
                  <a:pt x="212520" y="1921270"/>
                  <a:pt x="-259770" y="1302717"/>
                  <a:pt x="115494" y="702736"/>
                </a:cubicBezTo>
                <a:cubicBezTo>
                  <a:pt x="381603" y="149951"/>
                  <a:pt x="922656" y="-138704"/>
                  <a:pt x="1692097" y="32229"/>
                </a:cubicBezTo>
                <a:cubicBezTo>
                  <a:pt x="2402999" y="172005"/>
                  <a:pt x="2883270" y="797102"/>
                  <a:pt x="2713047" y="1427412"/>
                </a:cubicBezTo>
                <a:cubicBezTo>
                  <a:pt x="2744647" y="1486571"/>
                  <a:pt x="2820096" y="1602141"/>
                  <a:pt x="2947857" y="1758784"/>
                </a:cubicBezTo>
                <a:close/>
              </a:path>
              <a:path w="2745359" h="2348302" stroke="0" extrusionOk="0">
                <a:moveTo>
                  <a:pt x="2947857" y="1758784"/>
                </a:moveTo>
                <a:cubicBezTo>
                  <a:pt x="2797836" y="1815639"/>
                  <a:pt x="2562440" y="1814899"/>
                  <a:pt x="2504531" y="1838462"/>
                </a:cubicBezTo>
                <a:cubicBezTo>
                  <a:pt x="2078453" y="2300221"/>
                  <a:pt x="1438502" y="2521732"/>
                  <a:pt x="854489" y="2261424"/>
                </a:cubicBezTo>
                <a:cubicBezTo>
                  <a:pt x="104007" y="2114998"/>
                  <a:pt x="-167449" y="1325988"/>
                  <a:pt x="115494" y="702736"/>
                </a:cubicBezTo>
                <a:cubicBezTo>
                  <a:pt x="373452" y="221386"/>
                  <a:pt x="969535" y="-87207"/>
                  <a:pt x="1692097" y="32229"/>
                </a:cubicBezTo>
                <a:cubicBezTo>
                  <a:pt x="2371939" y="161794"/>
                  <a:pt x="2912972" y="810783"/>
                  <a:pt x="2713047" y="1427412"/>
                </a:cubicBezTo>
                <a:cubicBezTo>
                  <a:pt x="2763482" y="1519669"/>
                  <a:pt x="2858685" y="1634191"/>
                  <a:pt x="2947857" y="175878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Xin chào các bạn! Mọi người gọi tớ là “hải âu vui tính”. Tớ sống ở biển. Tớ thích bay lượn, ca hát, đùa giỡn với sóng biển.  </a:t>
            </a:r>
          </a:p>
        </p:txBody>
      </p:sp>
      <p:sp>
        <p:nvSpPr>
          <p:cNvPr id="8" name="Speech Bubble: Oval 38">
            <a:extLst>
              <a:ext uri="{FF2B5EF4-FFF2-40B4-BE49-F238E27FC236}">
                <a16:creationId xmlns:a16="http://schemas.microsoft.com/office/drawing/2014/main" id="{512DEC50-8341-9C22-EF7E-8EC75E2E2CF2}"/>
              </a:ext>
            </a:extLst>
          </p:cNvPr>
          <p:cNvSpPr/>
          <p:nvPr/>
        </p:nvSpPr>
        <p:spPr>
          <a:xfrm>
            <a:off x="900621" y="71376"/>
            <a:ext cx="6255292" cy="3504858"/>
          </a:xfrm>
          <a:custGeom>
            <a:avLst/>
            <a:gdLst>
              <a:gd name="connsiteX0" fmla="*/ 2947857 w 2745359"/>
              <a:gd name="connsiteY0" fmla="*/ 1758784 h 2348302"/>
              <a:gd name="connsiteX1" fmla="*/ 2504531 w 2745359"/>
              <a:gd name="connsiteY1" fmla="*/ 1838462 h 2348302"/>
              <a:gd name="connsiteX2" fmla="*/ 854489 w 2745359"/>
              <a:gd name="connsiteY2" fmla="*/ 2261424 h 2348302"/>
              <a:gd name="connsiteX3" fmla="*/ 115494 w 2745359"/>
              <a:gd name="connsiteY3" fmla="*/ 702736 h 2348302"/>
              <a:gd name="connsiteX4" fmla="*/ 1692097 w 2745359"/>
              <a:gd name="connsiteY4" fmla="*/ 32229 h 2348302"/>
              <a:gd name="connsiteX5" fmla="*/ 2713047 w 2745359"/>
              <a:gd name="connsiteY5" fmla="*/ 1427412 h 2348302"/>
              <a:gd name="connsiteX6" fmla="*/ 2947857 w 2745359"/>
              <a:gd name="connsiteY6" fmla="*/ 1758784 h 2348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5359" h="2348302" fill="none" extrusionOk="0">
                <a:moveTo>
                  <a:pt x="2947857" y="1758784"/>
                </a:moveTo>
                <a:cubicBezTo>
                  <a:pt x="2785067" y="1817950"/>
                  <a:pt x="2696136" y="1817847"/>
                  <a:pt x="2504531" y="1838462"/>
                </a:cubicBezTo>
                <a:cubicBezTo>
                  <a:pt x="2085825" y="2241332"/>
                  <a:pt x="1514370" y="2541547"/>
                  <a:pt x="854489" y="2261424"/>
                </a:cubicBezTo>
                <a:cubicBezTo>
                  <a:pt x="212520" y="1921270"/>
                  <a:pt x="-259770" y="1302717"/>
                  <a:pt x="115494" y="702736"/>
                </a:cubicBezTo>
                <a:cubicBezTo>
                  <a:pt x="381603" y="149951"/>
                  <a:pt x="922656" y="-138704"/>
                  <a:pt x="1692097" y="32229"/>
                </a:cubicBezTo>
                <a:cubicBezTo>
                  <a:pt x="2402999" y="172005"/>
                  <a:pt x="2883270" y="797102"/>
                  <a:pt x="2713047" y="1427412"/>
                </a:cubicBezTo>
                <a:cubicBezTo>
                  <a:pt x="2744647" y="1486571"/>
                  <a:pt x="2820096" y="1602141"/>
                  <a:pt x="2947857" y="1758784"/>
                </a:cubicBezTo>
                <a:close/>
              </a:path>
              <a:path w="2745359" h="2348302" stroke="0" extrusionOk="0">
                <a:moveTo>
                  <a:pt x="2947857" y="1758784"/>
                </a:moveTo>
                <a:cubicBezTo>
                  <a:pt x="2797836" y="1815639"/>
                  <a:pt x="2562440" y="1814899"/>
                  <a:pt x="2504531" y="1838462"/>
                </a:cubicBezTo>
                <a:cubicBezTo>
                  <a:pt x="2078453" y="2300221"/>
                  <a:pt x="1438502" y="2521732"/>
                  <a:pt x="854489" y="2261424"/>
                </a:cubicBezTo>
                <a:cubicBezTo>
                  <a:pt x="104007" y="2114998"/>
                  <a:pt x="-167449" y="1325988"/>
                  <a:pt x="115494" y="702736"/>
                </a:cubicBezTo>
                <a:cubicBezTo>
                  <a:pt x="373452" y="221386"/>
                  <a:pt x="969535" y="-87207"/>
                  <a:pt x="1692097" y="32229"/>
                </a:cubicBezTo>
                <a:cubicBezTo>
                  <a:pt x="2371939" y="161794"/>
                  <a:pt x="2912972" y="810783"/>
                  <a:pt x="2713047" y="1427412"/>
                </a:cubicBezTo>
                <a:cubicBezTo>
                  <a:pt x="2763482" y="1519669"/>
                  <a:pt x="2858685" y="1634191"/>
                  <a:pt x="2947857" y="1758784"/>
                </a:cubicBezTo>
                <a:close/>
              </a:path>
            </a:pathLst>
          </a:custGeom>
          <a:ln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prstGeom prst="wedgeEllipseCallout">
                    <a:avLst>
                      <a:gd name="adj1" fmla="val 57376"/>
                      <a:gd name="adj2" fmla="val 2489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A365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Chào hải âu vui tính.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Mình là quạ đen. Mình sống trong rừng cây. Mình cũng rất thích bay lượn. Hôm nay là lần đầu mình tới biển.</a:t>
            </a:r>
          </a:p>
        </p:txBody>
      </p:sp>
    </p:spTree>
    <p:extLst>
      <p:ext uri="{BB962C8B-B14F-4D97-AF65-F5344CB8AC3E}">
        <p14:creationId xmlns:p14="http://schemas.microsoft.com/office/powerpoint/2010/main" val="59213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670" y="679935"/>
            <a:ext cx="11129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5. Thực hành luyện nói theo tình huống.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76" y="1388258"/>
            <a:ext cx="5052447" cy="28117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0219" y="1534331"/>
            <a:ext cx="5872094" cy="2844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Tình huống 1: Nếu em chuyển lớp hoặc chuyển trường, em sẽ giới thiệu về mình như thế nào với các bạn trong lớp?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219" y="4379164"/>
            <a:ext cx="11250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Tình huống 2: Lớp em có một bạn ở trường khác chuyển đến. Em sẽ nói gì với bạn để thể hiện sự thân thiện?</a:t>
            </a:r>
          </a:p>
        </p:txBody>
      </p:sp>
    </p:spTree>
    <p:extLst>
      <p:ext uri="{BB962C8B-B14F-4D97-AF65-F5344CB8AC3E}">
        <p14:creationId xmlns:p14="http://schemas.microsoft.com/office/powerpoint/2010/main" val="60377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369</Words>
  <Application>Microsoft Office PowerPoint</Application>
  <PresentationFormat>Widescreen</PresentationFormat>
  <Paragraphs>25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微软雅黑</vt:lpstr>
      <vt:lpstr>Arial</vt:lpstr>
      <vt:lpstr>Arial-Rounded</vt:lpstr>
      <vt:lpstr>Arial-SGK-TV</vt:lpstr>
      <vt:lpstr>Averta Std CY Bold</vt:lpstr>
      <vt:lpstr>Calibri</vt:lpstr>
      <vt:lpstr>Calibri Light</vt:lpstr>
      <vt:lpstr>Cambria</vt:lpstr>
      <vt:lpstr>等线</vt:lpstr>
      <vt:lpstr>等线 Light</vt:lpstr>
      <vt:lpstr>Quicksand Medium</vt:lpstr>
      <vt:lpstr>Times New Roman</vt:lpstr>
      <vt:lpstr>Hoạt động</vt:lpstr>
      <vt:lpstr>千图网拥有20W+精美PPT模板 更多PPT模板下载至：www.58pic.com/office/ppt​​</vt:lpstr>
      <vt:lpstr>自定义设计方案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27</cp:revision>
  <dcterms:created xsi:type="dcterms:W3CDTF">2021-07-20T01:55:21Z</dcterms:created>
  <dcterms:modified xsi:type="dcterms:W3CDTF">2026-01-07T07:04:32Z</dcterms:modified>
</cp:coreProperties>
</file>