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697" r:id="rId4"/>
  </p:sldMasterIdLst>
  <p:notesMasterIdLst>
    <p:notesMasterId r:id="rId21"/>
  </p:notesMasterIdLst>
  <p:sldIdLst>
    <p:sldId id="364" r:id="rId5"/>
    <p:sldId id="608" r:id="rId6"/>
    <p:sldId id="329" r:id="rId7"/>
    <p:sldId id="2007577466" r:id="rId8"/>
    <p:sldId id="609" r:id="rId9"/>
    <p:sldId id="2007577468" r:id="rId10"/>
    <p:sldId id="335" r:id="rId11"/>
    <p:sldId id="2007577469" r:id="rId12"/>
    <p:sldId id="336" r:id="rId13"/>
    <p:sldId id="338" r:id="rId14"/>
    <p:sldId id="2007577471" r:id="rId15"/>
    <p:sldId id="2007577475" r:id="rId16"/>
    <p:sldId id="2007577472" r:id="rId17"/>
    <p:sldId id="276" r:id="rId18"/>
    <p:sldId id="2007577465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0A2A"/>
    <a:srgbClr val="FB9887"/>
    <a:srgbClr val="8084C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FB810-C5D8-4435-9DE4-BCDC9E4CB33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D99C4-55E7-43F9-8414-D690076B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7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cái trống để nghe âm thanh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06BF2-DF58-4C8D-923F-F4B0E00504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05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560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532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478030"/>
            <a:ext cx="13472160" cy="88618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680" y="7092989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1" y="167441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0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5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90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98B3-05B3-0EE6-867F-3AE942F7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E912-6CF3-21A9-5DE7-5A61C8DB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9F77-8585-C134-15D1-6B1360D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59C2-C868-EE3A-7133-2DE9566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BD5-33FC-7245-7D8E-B72F55D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9B22-945C-FC6E-9100-8A72718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E60B-2112-E9DB-1D89-0B9ED9AE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8226-4E7B-D9B5-6ECF-4ACF9B65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ABA9-0C29-8020-B192-9CEF141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8412-18D8-0A25-2F74-3F88E81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CAA9-5D79-278B-4BDF-89BCF81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81B4-63B4-353C-3819-F67F3B69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C5AD-A188-063F-B2E1-4B138B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7911-1278-F670-428B-29B99B25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F25-1E59-184C-0788-EFE034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2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3166-FF07-55B6-53ED-13A3C56D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5F68-7D2C-C922-2A8B-61606B81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11FC-454E-E798-4003-52A6BB5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C48B-0D0B-7E82-A373-FD8F0FA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45BC-E548-93C3-1243-6D0A25C5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0CD7C-0D4E-9D63-EB7C-34AB6E1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5DB-DF95-078A-B19F-3B9BB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F6EF-4D6C-ED70-05B5-D8640E6F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CC071-B72D-3B82-C987-7C4C9EA5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6986-C670-745F-CCE7-3D5402CB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C5FA2-028E-1622-5513-28E6B72B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4D3CC-4B5E-8D0C-8FA5-25219DB5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BC21-1CE7-1228-43A0-6DC1EA8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B53D0-700C-CEE9-ABEA-1AC4469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17D-A7E7-2565-AB76-DED9B693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9E1D-E816-7F6D-DA0F-88ACE432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22FF-7D86-B291-BFFE-ACFAC95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44C0F-27D7-B0CD-C6CE-812F3593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D80B9-0F84-8598-9503-BB1219F1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92C97-C4DD-CC58-C9E0-BB52ADD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8107-351A-1649-812D-09745D03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E947-D43D-F392-41A8-C6FC5438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E1E5-F079-DBF2-09D6-5020342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DD7CA-3F22-4FC2-8669-C2D4761A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D8D1-F03F-271A-62DA-120A9C33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91BA-3BFA-A354-AEBE-06FCE362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78ED-2EED-8D3D-E604-6B0ADA24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D98-90BF-3E18-0D80-0D6F9574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2BE4-7DC3-4C3A-FD81-ADC0D557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BF800-5B03-34C6-86D1-BD1203E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EBE06-2372-0EB0-A68E-B723102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1102-D801-D1A3-83BE-7BB4F3AC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2E9B4-B7E5-5750-DB71-64139454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16A9-BB9D-3B38-D25C-75B2104C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B5A98-E72E-F49B-10F4-72676965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0768-05F6-9ED4-6E64-ECFA4E0A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0BBD-7FC7-0D1C-D31A-30438FD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A6F7-C0E5-F961-5C05-64971A5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70F-1BE0-02F4-56FB-67328FBC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FEC0F-70C3-496A-7D11-A6E0B69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FD64-3D47-F235-1F1E-8BA3E14C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15A5-4064-0403-BF38-E6A48DE7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441ED-733F-3383-77D9-7C9AC761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34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6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464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2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7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8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04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5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66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9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62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8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5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9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51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14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75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32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63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44D7E-2D26-48A5-9E64-8EFA9A02F31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19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9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6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5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6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62B3E-AB32-DFDB-202C-6C26F5DA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29FD-BE94-EDAF-5FDD-5EF9C6AD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A8B2-FD59-84EF-B309-CF957B2D2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3C42-2354-41FA-9E17-850C18E21842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C7BD-F0CA-A9A5-853E-3E9F6F85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1154-E1A4-F5A3-A99F-3B7B0A8F4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2EC65-F34C-0812-064E-1138D8A3A5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A92D9-1754-3DE7-164D-63995DCCDD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61F98-571C-713E-70F7-B71C23D3646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A37D40-2C73-7086-574F-39EB665E0AD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6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893241" y="-3666026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6414765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4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8943B88-D1A1-03BD-B310-A3701884FE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287" y="163466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5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D0ED1A6-BAF4-8FF9-DF96-B618A68ED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42C054B-D280-DCE9-69F9-CD1DDFDE9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31" b="90000" l="2000" r="98300">
                        <a14:foregroundMark x1="6500" y1="51154" x2="7700" y2="68333"/>
                        <a14:foregroundMark x1="2300" y1="52051" x2="6400" y2="73333"/>
                        <a14:foregroundMark x1="6400" y1="73333" x2="6600" y2="73846"/>
                        <a14:foregroundMark x1="12300" y1="49359" x2="12300" y2="67821"/>
                        <a14:foregroundMark x1="9100" y1="49872" x2="9100" y2="58846"/>
                        <a14:foregroundMark x1="2000" y1="50256" x2="2900" y2="61923"/>
                        <a14:foregroundMark x1="71800" y1="10769" x2="71800" y2="22692"/>
                        <a14:foregroundMark x1="67100" y1="10769" x2="78200" y2="14231"/>
                        <a14:foregroundMark x1="69200" y1="9359" x2="76700" y2="19872"/>
                        <a14:foregroundMark x1="76700" y1="19872" x2="74200" y2="9615"/>
                        <a14:foregroundMark x1="74200" y1="9615" x2="71500" y2="11026"/>
                        <a14:foregroundMark x1="66100" y1="9231" x2="66000" y2="20897"/>
                        <a14:foregroundMark x1="66000" y1="20897" x2="68100" y2="11667"/>
                        <a14:foregroundMark x1="68100" y1="11667" x2="66700" y2="10000"/>
                        <a14:foregroundMark x1="61400" y1="22308" x2="64000" y2="20769"/>
                        <a14:foregroundMark x1="78000" y1="22821" x2="79600" y2="24615"/>
                        <a14:foregroundMark x1="90900" y1="48974" x2="91600" y2="70256"/>
                        <a14:foregroundMark x1="89500" y1="46026" x2="97200" y2="53205"/>
                        <a14:foregroundMark x1="98300" y1="50769" x2="98300" y2="50769"/>
                        <a14:foregroundMark x1="20700" y1="25897" x2="34200" y2="27692"/>
                        <a14:foregroundMark x1="34200" y1="27692" x2="73100" y2="26026"/>
                        <a14:foregroundMark x1="73100" y1="26026" x2="79600" y2="27692"/>
                        <a14:foregroundMark x1="18500" y1="29103" x2="20600" y2="71795"/>
                        <a14:foregroundMark x1="20600" y1="71795" x2="21700" y2="77821"/>
                        <a14:foregroundMark x1="26000" y1="66154" x2="67400" y2="63590"/>
                        <a14:foregroundMark x1="67400" y1="63590" x2="68500" y2="63846"/>
                        <a14:foregroundMark x1="7300" y1="78205" x2="8800" y2="81282"/>
                        <a14:foregroundMark x1="12500" y1="76923" x2="10500" y2="80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5115"/>
          <a:stretch/>
        </p:blipFill>
        <p:spPr>
          <a:xfrm>
            <a:off x="815570" y="1229869"/>
            <a:ext cx="10560862" cy="5149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222F2B-759C-33D2-29B2-EA340F578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132" y="3222641"/>
            <a:ext cx="727925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662687-F434-5BB6-0B1D-B3E7246D3D97}"/>
              </a:ext>
            </a:extLst>
          </p:cNvPr>
          <p:cNvGrpSpPr/>
          <p:nvPr/>
        </p:nvGrpSpPr>
        <p:grpSpPr>
          <a:xfrm>
            <a:off x="1622659" y="-123371"/>
            <a:ext cx="10909699" cy="3136404"/>
            <a:chOff x="1590762" y="-123371"/>
            <a:chExt cx="10909699" cy="3136404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590762" y="-123371"/>
              <a:ext cx="10909699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765163" y="731658"/>
              <a:ext cx="96152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zh-CN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than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26BB9C-3C4E-DDA6-D396-598EBF2E1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89054" y="-564293"/>
            <a:ext cx="3999323" cy="39932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1245D9-A4FF-8E06-0633-042C5FC1C1AE}"/>
              </a:ext>
            </a:extLst>
          </p:cNvPr>
          <p:cNvSpPr/>
          <p:nvPr/>
        </p:nvSpPr>
        <p:spPr>
          <a:xfrm>
            <a:off x="128561" y="3417837"/>
            <a:ext cx="12063439" cy="2283382"/>
          </a:xfrm>
          <a:custGeom>
            <a:avLst/>
            <a:gdLst>
              <a:gd name="connsiteX0" fmla="*/ 0 w 11941113"/>
              <a:gd name="connsiteY0" fmla="*/ 425657 h 2553891"/>
              <a:gd name="connsiteX1" fmla="*/ 425657 w 11941113"/>
              <a:gd name="connsiteY1" fmla="*/ 0 h 2553891"/>
              <a:gd name="connsiteX2" fmla="*/ 1007871 w 11941113"/>
              <a:gd name="connsiteY2" fmla="*/ 0 h 2553891"/>
              <a:gd name="connsiteX3" fmla="*/ 1811882 w 11941113"/>
              <a:gd name="connsiteY3" fmla="*/ 0 h 2553891"/>
              <a:gd name="connsiteX4" fmla="*/ 2283198 w 11941113"/>
              <a:gd name="connsiteY4" fmla="*/ 0 h 2553891"/>
              <a:gd name="connsiteX5" fmla="*/ 3198107 w 11941113"/>
              <a:gd name="connsiteY5" fmla="*/ 0 h 2553891"/>
              <a:gd name="connsiteX6" fmla="*/ 4113015 w 11941113"/>
              <a:gd name="connsiteY6" fmla="*/ 0 h 2553891"/>
              <a:gd name="connsiteX7" fmla="*/ 4917026 w 11941113"/>
              <a:gd name="connsiteY7" fmla="*/ 0 h 2553891"/>
              <a:gd name="connsiteX8" fmla="*/ 5831934 w 11941113"/>
              <a:gd name="connsiteY8" fmla="*/ 0 h 2553891"/>
              <a:gd name="connsiteX9" fmla="*/ 6192352 w 11941113"/>
              <a:gd name="connsiteY9" fmla="*/ 0 h 2553891"/>
              <a:gd name="connsiteX10" fmla="*/ 7107261 w 11941113"/>
              <a:gd name="connsiteY10" fmla="*/ 0 h 2553891"/>
              <a:gd name="connsiteX11" fmla="*/ 7800373 w 11941113"/>
              <a:gd name="connsiteY11" fmla="*/ 0 h 2553891"/>
              <a:gd name="connsiteX12" fmla="*/ 8271690 w 11941113"/>
              <a:gd name="connsiteY12" fmla="*/ 0 h 2553891"/>
              <a:gd name="connsiteX13" fmla="*/ 8964802 w 11941113"/>
              <a:gd name="connsiteY13" fmla="*/ 0 h 2553891"/>
              <a:gd name="connsiteX14" fmla="*/ 9657915 w 11941113"/>
              <a:gd name="connsiteY14" fmla="*/ 0 h 2553891"/>
              <a:gd name="connsiteX15" fmla="*/ 10461925 w 11941113"/>
              <a:gd name="connsiteY15" fmla="*/ 0 h 2553891"/>
              <a:gd name="connsiteX16" fmla="*/ 11515456 w 11941113"/>
              <a:gd name="connsiteY16" fmla="*/ 0 h 2553891"/>
              <a:gd name="connsiteX17" fmla="*/ 11941113 w 11941113"/>
              <a:gd name="connsiteY17" fmla="*/ 425657 h 2553891"/>
              <a:gd name="connsiteX18" fmla="*/ 11941113 w 11941113"/>
              <a:gd name="connsiteY18" fmla="*/ 993183 h 2553891"/>
              <a:gd name="connsiteX19" fmla="*/ 11941113 w 11941113"/>
              <a:gd name="connsiteY19" fmla="*/ 1543683 h 2553891"/>
              <a:gd name="connsiteX20" fmla="*/ 11941113 w 11941113"/>
              <a:gd name="connsiteY20" fmla="*/ 2128234 h 2553891"/>
              <a:gd name="connsiteX21" fmla="*/ 11515456 w 11941113"/>
              <a:gd name="connsiteY21" fmla="*/ 2553891 h 2553891"/>
              <a:gd name="connsiteX22" fmla="*/ 10933242 w 11941113"/>
              <a:gd name="connsiteY22" fmla="*/ 2553891 h 2553891"/>
              <a:gd name="connsiteX23" fmla="*/ 10351027 w 11941113"/>
              <a:gd name="connsiteY23" fmla="*/ 2553891 h 2553891"/>
              <a:gd name="connsiteX24" fmla="*/ 9547017 w 11941113"/>
              <a:gd name="connsiteY24" fmla="*/ 2553891 h 2553891"/>
              <a:gd name="connsiteX25" fmla="*/ 8743006 w 11941113"/>
              <a:gd name="connsiteY25" fmla="*/ 2553891 h 2553891"/>
              <a:gd name="connsiteX26" fmla="*/ 8271690 w 11941113"/>
              <a:gd name="connsiteY26" fmla="*/ 2553891 h 2553891"/>
              <a:gd name="connsiteX27" fmla="*/ 7578577 w 11941113"/>
              <a:gd name="connsiteY27" fmla="*/ 2553891 h 2553891"/>
              <a:gd name="connsiteX28" fmla="*/ 7107261 w 11941113"/>
              <a:gd name="connsiteY28" fmla="*/ 2553891 h 2553891"/>
              <a:gd name="connsiteX29" fmla="*/ 6635944 w 11941113"/>
              <a:gd name="connsiteY29" fmla="*/ 2553891 h 2553891"/>
              <a:gd name="connsiteX30" fmla="*/ 5831934 w 11941113"/>
              <a:gd name="connsiteY30" fmla="*/ 2553891 h 2553891"/>
              <a:gd name="connsiteX31" fmla="*/ 5471516 w 11941113"/>
              <a:gd name="connsiteY31" fmla="*/ 2553891 h 2553891"/>
              <a:gd name="connsiteX32" fmla="*/ 4889301 w 11941113"/>
              <a:gd name="connsiteY32" fmla="*/ 2553891 h 2553891"/>
              <a:gd name="connsiteX33" fmla="*/ 3974393 w 11941113"/>
              <a:gd name="connsiteY33" fmla="*/ 2553891 h 2553891"/>
              <a:gd name="connsiteX34" fmla="*/ 3613974 w 11941113"/>
              <a:gd name="connsiteY34" fmla="*/ 2553891 h 2553891"/>
              <a:gd name="connsiteX35" fmla="*/ 2699066 w 11941113"/>
              <a:gd name="connsiteY35" fmla="*/ 2553891 h 2553891"/>
              <a:gd name="connsiteX36" fmla="*/ 1784157 w 11941113"/>
              <a:gd name="connsiteY36" fmla="*/ 2553891 h 2553891"/>
              <a:gd name="connsiteX37" fmla="*/ 1091045 w 11941113"/>
              <a:gd name="connsiteY37" fmla="*/ 2553891 h 2553891"/>
              <a:gd name="connsiteX38" fmla="*/ 425657 w 11941113"/>
              <a:gd name="connsiteY38" fmla="*/ 2553891 h 2553891"/>
              <a:gd name="connsiteX39" fmla="*/ 0 w 11941113"/>
              <a:gd name="connsiteY39" fmla="*/ 2128234 h 2553891"/>
              <a:gd name="connsiteX40" fmla="*/ 0 w 11941113"/>
              <a:gd name="connsiteY40" fmla="*/ 1611786 h 2553891"/>
              <a:gd name="connsiteX41" fmla="*/ 0 w 11941113"/>
              <a:gd name="connsiteY41" fmla="*/ 1078312 h 2553891"/>
              <a:gd name="connsiteX42" fmla="*/ 0 w 11941113"/>
              <a:gd name="connsiteY42" fmla="*/ 425657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41113" h="2553891" fill="none" extrusionOk="0">
                <a:moveTo>
                  <a:pt x="0" y="425657"/>
                </a:moveTo>
                <a:cubicBezTo>
                  <a:pt x="627" y="205372"/>
                  <a:pt x="168657" y="37153"/>
                  <a:pt x="425657" y="0"/>
                </a:cubicBezTo>
                <a:cubicBezTo>
                  <a:pt x="666120" y="17099"/>
                  <a:pt x="821008" y="-22198"/>
                  <a:pt x="1007871" y="0"/>
                </a:cubicBezTo>
                <a:cubicBezTo>
                  <a:pt x="1194734" y="22198"/>
                  <a:pt x="1598324" y="23591"/>
                  <a:pt x="1811882" y="0"/>
                </a:cubicBezTo>
                <a:cubicBezTo>
                  <a:pt x="2025440" y="-23591"/>
                  <a:pt x="2102356" y="17118"/>
                  <a:pt x="2283198" y="0"/>
                </a:cubicBezTo>
                <a:cubicBezTo>
                  <a:pt x="2464040" y="-17118"/>
                  <a:pt x="2827376" y="12662"/>
                  <a:pt x="3198107" y="0"/>
                </a:cubicBezTo>
                <a:cubicBezTo>
                  <a:pt x="3568838" y="-12662"/>
                  <a:pt x="3678903" y="32247"/>
                  <a:pt x="4113015" y="0"/>
                </a:cubicBezTo>
                <a:cubicBezTo>
                  <a:pt x="4547127" y="-32247"/>
                  <a:pt x="4643677" y="34839"/>
                  <a:pt x="4917026" y="0"/>
                </a:cubicBezTo>
                <a:cubicBezTo>
                  <a:pt x="5190375" y="-34839"/>
                  <a:pt x="5472740" y="29437"/>
                  <a:pt x="5831934" y="0"/>
                </a:cubicBezTo>
                <a:cubicBezTo>
                  <a:pt x="6191128" y="-29437"/>
                  <a:pt x="6050694" y="-10921"/>
                  <a:pt x="6192352" y="0"/>
                </a:cubicBezTo>
                <a:cubicBezTo>
                  <a:pt x="6334010" y="10921"/>
                  <a:pt x="6793312" y="-20719"/>
                  <a:pt x="7107261" y="0"/>
                </a:cubicBezTo>
                <a:cubicBezTo>
                  <a:pt x="7421210" y="20719"/>
                  <a:pt x="7477794" y="-32611"/>
                  <a:pt x="7800373" y="0"/>
                </a:cubicBezTo>
                <a:cubicBezTo>
                  <a:pt x="8122952" y="32611"/>
                  <a:pt x="8072743" y="8539"/>
                  <a:pt x="8271690" y="0"/>
                </a:cubicBezTo>
                <a:cubicBezTo>
                  <a:pt x="8470637" y="-8539"/>
                  <a:pt x="8758077" y="-12781"/>
                  <a:pt x="8964802" y="0"/>
                </a:cubicBezTo>
                <a:cubicBezTo>
                  <a:pt x="9171527" y="12781"/>
                  <a:pt x="9447222" y="-17524"/>
                  <a:pt x="9657915" y="0"/>
                </a:cubicBezTo>
                <a:cubicBezTo>
                  <a:pt x="9868608" y="17524"/>
                  <a:pt x="10296412" y="5568"/>
                  <a:pt x="10461925" y="0"/>
                </a:cubicBezTo>
                <a:cubicBezTo>
                  <a:pt x="10627438" y="-5568"/>
                  <a:pt x="11108212" y="49470"/>
                  <a:pt x="11515456" y="0"/>
                </a:cubicBezTo>
                <a:cubicBezTo>
                  <a:pt x="11745192" y="-851"/>
                  <a:pt x="11936383" y="179880"/>
                  <a:pt x="11941113" y="425657"/>
                </a:cubicBezTo>
                <a:cubicBezTo>
                  <a:pt x="11954199" y="598066"/>
                  <a:pt x="11954402" y="770838"/>
                  <a:pt x="11941113" y="993183"/>
                </a:cubicBezTo>
                <a:cubicBezTo>
                  <a:pt x="11927824" y="1215528"/>
                  <a:pt x="11944119" y="1278295"/>
                  <a:pt x="11941113" y="1543683"/>
                </a:cubicBezTo>
                <a:cubicBezTo>
                  <a:pt x="11938107" y="1809071"/>
                  <a:pt x="11944523" y="1874740"/>
                  <a:pt x="11941113" y="2128234"/>
                </a:cubicBezTo>
                <a:cubicBezTo>
                  <a:pt x="11945086" y="2374565"/>
                  <a:pt x="11764423" y="2538385"/>
                  <a:pt x="11515456" y="2553891"/>
                </a:cubicBezTo>
                <a:cubicBezTo>
                  <a:pt x="11227179" y="2576344"/>
                  <a:pt x="11192089" y="2559363"/>
                  <a:pt x="10933242" y="2553891"/>
                </a:cubicBezTo>
                <a:cubicBezTo>
                  <a:pt x="10674395" y="2548419"/>
                  <a:pt x="10641950" y="2546173"/>
                  <a:pt x="10351027" y="2553891"/>
                </a:cubicBezTo>
                <a:cubicBezTo>
                  <a:pt x="10060104" y="2561609"/>
                  <a:pt x="9923232" y="2557121"/>
                  <a:pt x="9547017" y="2553891"/>
                </a:cubicBezTo>
                <a:cubicBezTo>
                  <a:pt x="9170802" y="2550662"/>
                  <a:pt x="9121055" y="2538906"/>
                  <a:pt x="8743006" y="2553891"/>
                </a:cubicBezTo>
                <a:cubicBezTo>
                  <a:pt x="8364957" y="2568876"/>
                  <a:pt x="8482826" y="2549296"/>
                  <a:pt x="8271690" y="2553891"/>
                </a:cubicBezTo>
                <a:cubicBezTo>
                  <a:pt x="8060554" y="2558486"/>
                  <a:pt x="7883045" y="2566707"/>
                  <a:pt x="7578577" y="2553891"/>
                </a:cubicBezTo>
                <a:cubicBezTo>
                  <a:pt x="7274109" y="2541075"/>
                  <a:pt x="7285636" y="2552703"/>
                  <a:pt x="7107261" y="2553891"/>
                </a:cubicBezTo>
                <a:cubicBezTo>
                  <a:pt x="6928886" y="2555079"/>
                  <a:pt x="6799834" y="2539265"/>
                  <a:pt x="6635944" y="2553891"/>
                </a:cubicBezTo>
                <a:cubicBezTo>
                  <a:pt x="6472054" y="2568517"/>
                  <a:pt x="6189381" y="2543260"/>
                  <a:pt x="5831934" y="2553891"/>
                </a:cubicBezTo>
                <a:cubicBezTo>
                  <a:pt x="5474487" y="2564523"/>
                  <a:pt x="5580786" y="2564986"/>
                  <a:pt x="5471516" y="2553891"/>
                </a:cubicBezTo>
                <a:cubicBezTo>
                  <a:pt x="5362246" y="2542796"/>
                  <a:pt x="5171237" y="2555023"/>
                  <a:pt x="4889301" y="2553891"/>
                </a:cubicBezTo>
                <a:cubicBezTo>
                  <a:pt x="4607366" y="2552759"/>
                  <a:pt x="4289237" y="2531333"/>
                  <a:pt x="3974393" y="2553891"/>
                </a:cubicBezTo>
                <a:cubicBezTo>
                  <a:pt x="3659549" y="2576449"/>
                  <a:pt x="3753378" y="2563658"/>
                  <a:pt x="3613974" y="2553891"/>
                </a:cubicBezTo>
                <a:cubicBezTo>
                  <a:pt x="3474570" y="2544124"/>
                  <a:pt x="2896761" y="2594259"/>
                  <a:pt x="2699066" y="2553891"/>
                </a:cubicBezTo>
                <a:cubicBezTo>
                  <a:pt x="2501371" y="2513523"/>
                  <a:pt x="2167844" y="2595377"/>
                  <a:pt x="1784157" y="2553891"/>
                </a:cubicBezTo>
                <a:cubicBezTo>
                  <a:pt x="1400470" y="2512405"/>
                  <a:pt x="1345928" y="2551291"/>
                  <a:pt x="1091045" y="2553891"/>
                </a:cubicBezTo>
                <a:cubicBezTo>
                  <a:pt x="836162" y="2556491"/>
                  <a:pt x="584023" y="2570999"/>
                  <a:pt x="425657" y="2553891"/>
                </a:cubicBezTo>
                <a:cubicBezTo>
                  <a:pt x="164348" y="2552717"/>
                  <a:pt x="440" y="2339929"/>
                  <a:pt x="0" y="2128234"/>
                </a:cubicBezTo>
                <a:cubicBezTo>
                  <a:pt x="23" y="1965856"/>
                  <a:pt x="-20654" y="1855706"/>
                  <a:pt x="0" y="1611786"/>
                </a:cubicBezTo>
                <a:cubicBezTo>
                  <a:pt x="20654" y="1367866"/>
                  <a:pt x="10621" y="1195542"/>
                  <a:pt x="0" y="1078312"/>
                </a:cubicBezTo>
                <a:cubicBezTo>
                  <a:pt x="-10621" y="961082"/>
                  <a:pt x="-13572" y="652642"/>
                  <a:pt x="0" y="425657"/>
                </a:cubicBezTo>
                <a:close/>
              </a:path>
              <a:path w="11941113" h="2553891" stroke="0" extrusionOk="0">
                <a:moveTo>
                  <a:pt x="0" y="425657"/>
                </a:moveTo>
                <a:cubicBezTo>
                  <a:pt x="8842" y="159549"/>
                  <a:pt x="224355" y="7121"/>
                  <a:pt x="425657" y="0"/>
                </a:cubicBezTo>
                <a:cubicBezTo>
                  <a:pt x="604630" y="-9002"/>
                  <a:pt x="658964" y="14181"/>
                  <a:pt x="786075" y="0"/>
                </a:cubicBezTo>
                <a:cubicBezTo>
                  <a:pt x="913186" y="-14181"/>
                  <a:pt x="1022980" y="-5849"/>
                  <a:pt x="1257392" y="0"/>
                </a:cubicBezTo>
                <a:cubicBezTo>
                  <a:pt x="1491804" y="5849"/>
                  <a:pt x="1872677" y="-32597"/>
                  <a:pt x="2061402" y="0"/>
                </a:cubicBezTo>
                <a:cubicBezTo>
                  <a:pt x="2250127" y="32597"/>
                  <a:pt x="2380568" y="17000"/>
                  <a:pt x="2532719" y="0"/>
                </a:cubicBezTo>
                <a:cubicBezTo>
                  <a:pt x="2684870" y="-17000"/>
                  <a:pt x="3023372" y="-12205"/>
                  <a:pt x="3447627" y="0"/>
                </a:cubicBezTo>
                <a:cubicBezTo>
                  <a:pt x="3871882" y="12205"/>
                  <a:pt x="3992230" y="27106"/>
                  <a:pt x="4140740" y="0"/>
                </a:cubicBezTo>
                <a:cubicBezTo>
                  <a:pt x="4289250" y="-27106"/>
                  <a:pt x="4750833" y="-33640"/>
                  <a:pt x="5055648" y="0"/>
                </a:cubicBezTo>
                <a:cubicBezTo>
                  <a:pt x="5360463" y="33640"/>
                  <a:pt x="5343347" y="20103"/>
                  <a:pt x="5526965" y="0"/>
                </a:cubicBezTo>
                <a:cubicBezTo>
                  <a:pt x="5710583" y="-20103"/>
                  <a:pt x="5924161" y="4367"/>
                  <a:pt x="6109179" y="0"/>
                </a:cubicBezTo>
                <a:cubicBezTo>
                  <a:pt x="6294197" y="-4367"/>
                  <a:pt x="6468168" y="13757"/>
                  <a:pt x="6580495" y="0"/>
                </a:cubicBezTo>
                <a:cubicBezTo>
                  <a:pt x="6692822" y="-13757"/>
                  <a:pt x="7279413" y="-43832"/>
                  <a:pt x="7495404" y="0"/>
                </a:cubicBezTo>
                <a:cubicBezTo>
                  <a:pt x="7711395" y="43832"/>
                  <a:pt x="7776946" y="1804"/>
                  <a:pt x="7855822" y="0"/>
                </a:cubicBezTo>
                <a:cubicBezTo>
                  <a:pt x="7934698" y="-1804"/>
                  <a:pt x="8101530" y="-18108"/>
                  <a:pt x="8327139" y="0"/>
                </a:cubicBezTo>
                <a:cubicBezTo>
                  <a:pt x="8552748" y="18108"/>
                  <a:pt x="8677999" y="32246"/>
                  <a:pt x="9020251" y="0"/>
                </a:cubicBezTo>
                <a:cubicBezTo>
                  <a:pt x="9362503" y="-32246"/>
                  <a:pt x="9371808" y="-887"/>
                  <a:pt x="9713364" y="0"/>
                </a:cubicBezTo>
                <a:cubicBezTo>
                  <a:pt x="10054920" y="887"/>
                  <a:pt x="9915107" y="-4324"/>
                  <a:pt x="10073782" y="0"/>
                </a:cubicBezTo>
                <a:cubicBezTo>
                  <a:pt x="10232457" y="4324"/>
                  <a:pt x="11042712" y="-16107"/>
                  <a:pt x="11515456" y="0"/>
                </a:cubicBezTo>
                <a:cubicBezTo>
                  <a:pt x="11732603" y="-14354"/>
                  <a:pt x="11975698" y="198726"/>
                  <a:pt x="11941113" y="425657"/>
                </a:cubicBezTo>
                <a:cubicBezTo>
                  <a:pt x="11930572" y="554386"/>
                  <a:pt x="11951629" y="877134"/>
                  <a:pt x="11941113" y="993183"/>
                </a:cubicBezTo>
                <a:cubicBezTo>
                  <a:pt x="11930597" y="1109232"/>
                  <a:pt x="11964346" y="1383867"/>
                  <a:pt x="11941113" y="1577734"/>
                </a:cubicBezTo>
                <a:cubicBezTo>
                  <a:pt x="11917880" y="1771601"/>
                  <a:pt x="11923042" y="1866327"/>
                  <a:pt x="11941113" y="2128234"/>
                </a:cubicBezTo>
                <a:cubicBezTo>
                  <a:pt x="11942375" y="2355391"/>
                  <a:pt x="11727497" y="2554006"/>
                  <a:pt x="11515456" y="2553891"/>
                </a:cubicBezTo>
                <a:cubicBezTo>
                  <a:pt x="11386098" y="2549909"/>
                  <a:pt x="11150393" y="2559156"/>
                  <a:pt x="11044140" y="2553891"/>
                </a:cubicBezTo>
                <a:cubicBezTo>
                  <a:pt x="10937887" y="2548626"/>
                  <a:pt x="10335951" y="2577298"/>
                  <a:pt x="10129231" y="2553891"/>
                </a:cubicBezTo>
                <a:cubicBezTo>
                  <a:pt x="9922511" y="2530484"/>
                  <a:pt x="9528378" y="2525708"/>
                  <a:pt x="9325221" y="2553891"/>
                </a:cubicBezTo>
                <a:cubicBezTo>
                  <a:pt x="9122064" y="2582075"/>
                  <a:pt x="8729680" y="2578987"/>
                  <a:pt x="8410312" y="2553891"/>
                </a:cubicBezTo>
                <a:cubicBezTo>
                  <a:pt x="8090944" y="2528795"/>
                  <a:pt x="8161808" y="2557075"/>
                  <a:pt x="8049894" y="2553891"/>
                </a:cubicBezTo>
                <a:cubicBezTo>
                  <a:pt x="7937980" y="2550707"/>
                  <a:pt x="7418310" y="2516812"/>
                  <a:pt x="7245883" y="2553891"/>
                </a:cubicBezTo>
                <a:cubicBezTo>
                  <a:pt x="7073456" y="2590970"/>
                  <a:pt x="6776676" y="2570813"/>
                  <a:pt x="6330975" y="2553891"/>
                </a:cubicBezTo>
                <a:cubicBezTo>
                  <a:pt x="5885274" y="2536969"/>
                  <a:pt x="5859969" y="2554413"/>
                  <a:pt x="5637863" y="2553891"/>
                </a:cubicBezTo>
                <a:cubicBezTo>
                  <a:pt x="5415757" y="2553369"/>
                  <a:pt x="5285860" y="2541180"/>
                  <a:pt x="5055648" y="2553891"/>
                </a:cubicBezTo>
                <a:cubicBezTo>
                  <a:pt x="4825437" y="2566602"/>
                  <a:pt x="4737817" y="2529312"/>
                  <a:pt x="4473434" y="2553891"/>
                </a:cubicBezTo>
                <a:cubicBezTo>
                  <a:pt x="4209051" y="2578470"/>
                  <a:pt x="4136649" y="2561738"/>
                  <a:pt x="3891219" y="2553891"/>
                </a:cubicBezTo>
                <a:cubicBezTo>
                  <a:pt x="3645789" y="2546044"/>
                  <a:pt x="3626900" y="2534612"/>
                  <a:pt x="3419903" y="2553891"/>
                </a:cubicBezTo>
                <a:cubicBezTo>
                  <a:pt x="3212906" y="2573170"/>
                  <a:pt x="3090754" y="2559304"/>
                  <a:pt x="2948586" y="2553891"/>
                </a:cubicBezTo>
                <a:cubicBezTo>
                  <a:pt x="2806418" y="2548478"/>
                  <a:pt x="2514204" y="2533969"/>
                  <a:pt x="2144576" y="2553891"/>
                </a:cubicBezTo>
                <a:cubicBezTo>
                  <a:pt x="1774948" y="2573814"/>
                  <a:pt x="1537170" y="2586520"/>
                  <a:pt x="1340565" y="2553891"/>
                </a:cubicBezTo>
                <a:cubicBezTo>
                  <a:pt x="1143960" y="2521262"/>
                  <a:pt x="618057" y="2536947"/>
                  <a:pt x="425657" y="2553891"/>
                </a:cubicBezTo>
                <a:cubicBezTo>
                  <a:pt x="199496" y="2551096"/>
                  <a:pt x="21193" y="2356506"/>
                  <a:pt x="0" y="2128234"/>
                </a:cubicBezTo>
                <a:cubicBezTo>
                  <a:pt x="-14448" y="1950839"/>
                  <a:pt x="-14723" y="1772649"/>
                  <a:pt x="0" y="1611786"/>
                </a:cubicBezTo>
                <a:cubicBezTo>
                  <a:pt x="14723" y="1450923"/>
                  <a:pt x="-16922" y="1263405"/>
                  <a:pt x="0" y="1078312"/>
                </a:cubicBezTo>
                <a:cubicBezTo>
                  <a:pt x="16922" y="893219"/>
                  <a:pt x="-26054" y="744890"/>
                  <a:pt x="0" y="425657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3996426840">
                  <a:custGeom>
                    <a:avLst/>
                    <a:gdLst>
                      <a:gd name="connsiteX0" fmla="*/ 0 w 12063439"/>
                      <a:gd name="connsiteY0" fmla="*/ 380571 h 2283382"/>
                      <a:gd name="connsiteX1" fmla="*/ 430017 w 12063439"/>
                      <a:gd name="connsiteY1" fmla="*/ 0 h 2283382"/>
                      <a:gd name="connsiteX2" fmla="*/ 1018195 w 12063439"/>
                      <a:gd name="connsiteY2" fmla="*/ 0 h 2283382"/>
                      <a:gd name="connsiteX3" fmla="*/ 1830443 w 12063439"/>
                      <a:gd name="connsiteY3" fmla="*/ 0 h 2283382"/>
                      <a:gd name="connsiteX4" fmla="*/ 2306587 w 12063439"/>
                      <a:gd name="connsiteY4" fmla="*/ 0 h 2283382"/>
                      <a:gd name="connsiteX5" fmla="*/ 3230868 w 12063439"/>
                      <a:gd name="connsiteY5" fmla="*/ 0 h 2283382"/>
                      <a:gd name="connsiteX6" fmla="*/ 4155149 w 12063439"/>
                      <a:gd name="connsiteY6" fmla="*/ 0 h 2283382"/>
                      <a:gd name="connsiteX7" fmla="*/ 4967396 w 12063439"/>
                      <a:gd name="connsiteY7" fmla="*/ 0 h 2283382"/>
                      <a:gd name="connsiteX8" fmla="*/ 5891676 w 12063439"/>
                      <a:gd name="connsiteY8" fmla="*/ 0 h 2283382"/>
                      <a:gd name="connsiteX9" fmla="*/ 6255787 w 12063439"/>
                      <a:gd name="connsiteY9" fmla="*/ 0 h 2283382"/>
                      <a:gd name="connsiteX10" fmla="*/ 7180068 w 12063439"/>
                      <a:gd name="connsiteY10" fmla="*/ 0 h 2283382"/>
                      <a:gd name="connsiteX11" fmla="*/ 7880280 w 12063439"/>
                      <a:gd name="connsiteY11" fmla="*/ 0 h 2283382"/>
                      <a:gd name="connsiteX12" fmla="*/ 8356426 w 12063439"/>
                      <a:gd name="connsiteY12" fmla="*/ 0 h 2283382"/>
                      <a:gd name="connsiteX13" fmla="*/ 9056638 w 12063439"/>
                      <a:gd name="connsiteY13" fmla="*/ 0 h 2283382"/>
                      <a:gd name="connsiteX14" fmla="*/ 9756851 w 12063439"/>
                      <a:gd name="connsiteY14" fmla="*/ 0 h 2283382"/>
                      <a:gd name="connsiteX15" fmla="*/ 10569098 w 12063439"/>
                      <a:gd name="connsiteY15" fmla="*/ 0 h 2283382"/>
                      <a:gd name="connsiteX16" fmla="*/ 11633421 w 12063439"/>
                      <a:gd name="connsiteY16" fmla="*/ 0 h 2283382"/>
                      <a:gd name="connsiteX17" fmla="*/ 12063438 w 12063439"/>
                      <a:gd name="connsiteY17" fmla="*/ 380571 h 2283382"/>
                      <a:gd name="connsiteX18" fmla="*/ 12063438 w 12063439"/>
                      <a:gd name="connsiteY18" fmla="*/ 887984 h 2283382"/>
                      <a:gd name="connsiteX19" fmla="*/ 12063438 w 12063439"/>
                      <a:gd name="connsiteY19" fmla="*/ 1380175 h 2283382"/>
                      <a:gd name="connsiteX20" fmla="*/ 12063438 w 12063439"/>
                      <a:gd name="connsiteY20" fmla="*/ 1902810 h 2283382"/>
                      <a:gd name="connsiteX21" fmla="*/ 11633421 w 12063439"/>
                      <a:gd name="connsiteY21" fmla="*/ 2283382 h 2283382"/>
                      <a:gd name="connsiteX22" fmla="*/ 11045243 w 12063439"/>
                      <a:gd name="connsiteY22" fmla="*/ 2283382 h 2283382"/>
                      <a:gd name="connsiteX23" fmla="*/ 10457063 w 12063439"/>
                      <a:gd name="connsiteY23" fmla="*/ 2283382 h 2283382"/>
                      <a:gd name="connsiteX24" fmla="*/ 9644817 w 12063439"/>
                      <a:gd name="connsiteY24" fmla="*/ 2283382 h 2283382"/>
                      <a:gd name="connsiteX25" fmla="*/ 8832570 w 12063439"/>
                      <a:gd name="connsiteY25" fmla="*/ 2283382 h 2283382"/>
                      <a:gd name="connsiteX26" fmla="*/ 8356426 w 12063439"/>
                      <a:gd name="connsiteY26" fmla="*/ 2283382 h 2283382"/>
                      <a:gd name="connsiteX27" fmla="*/ 7656212 w 12063439"/>
                      <a:gd name="connsiteY27" fmla="*/ 2283382 h 2283382"/>
                      <a:gd name="connsiteX28" fmla="*/ 7180068 w 12063439"/>
                      <a:gd name="connsiteY28" fmla="*/ 2283382 h 2283382"/>
                      <a:gd name="connsiteX29" fmla="*/ 6703923 w 12063439"/>
                      <a:gd name="connsiteY29" fmla="*/ 2283382 h 2283382"/>
                      <a:gd name="connsiteX30" fmla="*/ 5891676 w 12063439"/>
                      <a:gd name="connsiteY30" fmla="*/ 2283382 h 2283382"/>
                      <a:gd name="connsiteX31" fmla="*/ 5527566 w 12063439"/>
                      <a:gd name="connsiteY31" fmla="*/ 2283382 h 2283382"/>
                      <a:gd name="connsiteX32" fmla="*/ 4939387 w 12063439"/>
                      <a:gd name="connsiteY32" fmla="*/ 2283382 h 2283382"/>
                      <a:gd name="connsiteX33" fmla="*/ 4015107 w 12063439"/>
                      <a:gd name="connsiteY33" fmla="*/ 2283382 h 2283382"/>
                      <a:gd name="connsiteX34" fmla="*/ 3650995 w 12063439"/>
                      <a:gd name="connsiteY34" fmla="*/ 2283382 h 2283382"/>
                      <a:gd name="connsiteX35" fmla="*/ 2726715 w 12063439"/>
                      <a:gd name="connsiteY35" fmla="*/ 2283382 h 2283382"/>
                      <a:gd name="connsiteX36" fmla="*/ 1802434 w 12063439"/>
                      <a:gd name="connsiteY36" fmla="*/ 2283382 h 2283382"/>
                      <a:gd name="connsiteX37" fmla="*/ 1102221 w 12063439"/>
                      <a:gd name="connsiteY37" fmla="*/ 2283382 h 2283382"/>
                      <a:gd name="connsiteX38" fmla="*/ 430017 w 12063439"/>
                      <a:gd name="connsiteY38" fmla="*/ 2283382 h 2283382"/>
                      <a:gd name="connsiteX39" fmla="*/ 0 w 12063439"/>
                      <a:gd name="connsiteY39" fmla="*/ 1902810 h 2283382"/>
                      <a:gd name="connsiteX40" fmla="*/ 0 w 12063439"/>
                      <a:gd name="connsiteY40" fmla="*/ 1441065 h 2283382"/>
                      <a:gd name="connsiteX41" fmla="*/ 0 w 12063439"/>
                      <a:gd name="connsiteY41" fmla="*/ 964096 h 2283382"/>
                      <a:gd name="connsiteX42" fmla="*/ 0 w 12063439"/>
                      <a:gd name="connsiteY42" fmla="*/ 380571 h 2283382"/>
                      <a:gd name="connsiteX0" fmla="*/ 0 w 12063439"/>
                      <a:gd name="connsiteY0" fmla="*/ 380571 h 2283382"/>
                      <a:gd name="connsiteX1" fmla="*/ 430017 w 12063439"/>
                      <a:gd name="connsiteY1" fmla="*/ 0 h 2283382"/>
                      <a:gd name="connsiteX2" fmla="*/ 794127 w 12063439"/>
                      <a:gd name="connsiteY2" fmla="*/ 0 h 2283382"/>
                      <a:gd name="connsiteX3" fmla="*/ 1270272 w 12063439"/>
                      <a:gd name="connsiteY3" fmla="*/ 0 h 2283382"/>
                      <a:gd name="connsiteX4" fmla="*/ 2082519 w 12063439"/>
                      <a:gd name="connsiteY4" fmla="*/ 0 h 2283382"/>
                      <a:gd name="connsiteX5" fmla="*/ 2558664 w 12063439"/>
                      <a:gd name="connsiteY5" fmla="*/ 0 h 2283382"/>
                      <a:gd name="connsiteX6" fmla="*/ 3482944 w 12063439"/>
                      <a:gd name="connsiteY6" fmla="*/ 0 h 2283382"/>
                      <a:gd name="connsiteX7" fmla="*/ 4183158 w 12063439"/>
                      <a:gd name="connsiteY7" fmla="*/ 0 h 2283382"/>
                      <a:gd name="connsiteX8" fmla="*/ 5107438 w 12063439"/>
                      <a:gd name="connsiteY8" fmla="*/ 0 h 2283382"/>
                      <a:gd name="connsiteX9" fmla="*/ 5583583 w 12063439"/>
                      <a:gd name="connsiteY9" fmla="*/ 0 h 2283382"/>
                      <a:gd name="connsiteX10" fmla="*/ 6171762 w 12063439"/>
                      <a:gd name="connsiteY10" fmla="*/ 0 h 2283382"/>
                      <a:gd name="connsiteX11" fmla="*/ 6647906 w 12063439"/>
                      <a:gd name="connsiteY11" fmla="*/ 0 h 2283382"/>
                      <a:gd name="connsiteX12" fmla="*/ 7572187 w 12063439"/>
                      <a:gd name="connsiteY12" fmla="*/ 0 h 2283382"/>
                      <a:gd name="connsiteX13" fmla="*/ 7936297 w 12063439"/>
                      <a:gd name="connsiteY13" fmla="*/ 0 h 2283382"/>
                      <a:gd name="connsiteX14" fmla="*/ 8412443 w 12063439"/>
                      <a:gd name="connsiteY14" fmla="*/ 0 h 2283382"/>
                      <a:gd name="connsiteX15" fmla="*/ 9112655 w 12063439"/>
                      <a:gd name="connsiteY15" fmla="*/ 0 h 2283382"/>
                      <a:gd name="connsiteX16" fmla="*/ 9812868 w 12063439"/>
                      <a:gd name="connsiteY16" fmla="*/ 0 h 2283382"/>
                      <a:gd name="connsiteX17" fmla="*/ 10176978 w 12063439"/>
                      <a:gd name="connsiteY17" fmla="*/ 0 h 2283382"/>
                      <a:gd name="connsiteX18" fmla="*/ 11633421 w 12063439"/>
                      <a:gd name="connsiteY18" fmla="*/ 0 h 2283382"/>
                      <a:gd name="connsiteX19" fmla="*/ 12063438 w 12063439"/>
                      <a:gd name="connsiteY19" fmla="*/ 380571 h 2283382"/>
                      <a:gd name="connsiteX20" fmla="*/ 12063438 w 12063439"/>
                      <a:gd name="connsiteY20" fmla="*/ 887984 h 2283382"/>
                      <a:gd name="connsiteX21" fmla="*/ 12063438 w 12063439"/>
                      <a:gd name="connsiteY21" fmla="*/ 1410619 h 2283382"/>
                      <a:gd name="connsiteX22" fmla="*/ 12063438 w 12063439"/>
                      <a:gd name="connsiteY22" fmla="*/ 1902810 h 2283382"/>
                      <a:gd name="connsiteX23" fmla="*/ 11633421 w 12063439"/>
                      <a:gd name="connsiteY23" fmla="*/ 2283382 h 2283382"/>
                      <a:gd name="connsiteX24" fmla="*/ 11157277 w 12063439"/>
                      <a:gd name="connsiteY24" fmla="*/ 2283382 h 2283382"/>
                      <a:gd name="connsiteX25" fmla="*/ 10232995 w 12063439"/>
                      <a:gd name="connsiteY25" fmla="*/ 2283382 h 2283382"/>
                      <a:gd name="connsiteX26" fmla="*/ 9420749 w 12063439"/>
                      <a:gd name="connsiteY26" fmla="*/ 2283382 h 2283382"/>
                      <a:gd name="connsiteX27" fmla="*/ 8496468 w 12063439"/>
                      <a:gd name="connsiteY27" fmla="*/ 2283382 h 2283382"/>
                      <a:gd name="connsiteX28" fmla="*/ 8132357 w 12063439"/>
                      <a:gd name="connsiteY28" fmla="*/ 2283382 h 2283382"/>
                      <a:gd name="connsiteX29" fmla="*/ 7320110 w 12063439"/>
                      <a:gd name="connsiteY29" fmla="*/ 2283382 h 2283382"/>
                      <a:gd name="connsiteX30" fmla="*/ 6395830 w 12063439"/>
                      <a:gd name="connsiteY30" fmla="*/ 2283382 h 2283382"/>
                      <a:gd name="connsiteX31" fmla="*/ 5695617 w 12063439"/>
                      <a:gd name="connsiteY31" fmla="*/ 2283382 h 2283382"/>
                      <a:gd name="connsiteX32" fmla="*/ 5107438 w 12063439"/>
                      <a:gd name="connsiteY32" fmla="*/ 2283382 h 2283382"/>
                      <a:gd name="connsiteX33" fmla="*/ 4519260 w 12063439"/>
                      <a:gd name="connsiteY33" fmla="*/ 2283382 h 2283382"/>
                      <a:gd name="connsiteX34" fmla="*/ 3931081 w 12063439"/>
                      <a:gd name="connsiteY34" fmla="*/ 2283382 h 2283382"/>
                      <a:gd name="connsiteX35" fmla="*/ 3454936 w 12063439"/>
                      <a:gd name="connsiteY35" fmla="*/ 2283382 h 2283382"/>
                      <a:gd name="connsiteX36" fmla="*/ 2978791 w 12063439"/>
                      <a:gd name="connsiteY36" fmla="*/ 2283382 h 2283382"/>
                      <a:gd name="connsiteX37" fmla="*/ 2166545 w 12063439"/>
                      <a:gd name="connsiteY37" fmla="*/ 2283382 h 2283382"/>
                      <a:gd name="connsiteX38" fmla="*/ 1354297 w 12063439"/>
                      <a:gd name="connsiteY38" fmla="*/ 2283382 h 2283382"/>
                      <a:gd name="connsiteX39" fmla="*/ 430017 w 12063439"/>
                      <a:gd name="connsiteY39" fmla="*/ 2283382 h 2283382"/>
                      <a:gd name="connsiteX40" fmla="*/ 0 w 12063439"/>
                      <a:gd name="connsiteY40" fmla="*/ 1902810 h 2283382"/>
                      <a:gd name="connsiteX41" fmla="*/ 0 w 12063439"/>
                      <a:gd name="connsiteY41" fmla="*/ 1441065 h 2283382"/>
                      <a:gd name="connsiteX42" fmla="*/ 0 w 12063439"/>
                      <a:gd name="connsiteY42" fmla="*/ 964096 h 2283382"/>
                      <a:gd name="connsiteX43" fmla="*/ 0 w 12063439"/>
                      <a:gd name="connsiteY43" fmla="*/ 380571 h 228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063439" h="2283382" fill="none" extrusionOk="0">
                        <a:moveTo>
                          <a:pt x="0" y="380571"/>
                        </a:moveTo>
                        <a:cubicBezTo>
                          <a:pt x="5173" y="172334"/>
                          <a:pt x="161371" y="75389"/>
                          <a:pt x="430017" y="0"/>
                        </a:cubicBezTo>
                        <a:cubicBezTo>
                          <a:pt x="664654" y="19163"/>
                          <a:pt x="859494" y="-27165"/>
                          <a:pt x="1018195" y="0"/>
                        </a:cubicBezTo>
                        <a:cubicBezTo>
                          <a:pt x="1216611" y="29629"/>
                          <a:pt x="1607585" y="3776"/>
                          <a:pt x="1830443" y="0"/>
                        </a:cubicBezTo>
                        <a:cubicBezTo>
                          <a:pt x="2048800" y="-2411"/>
                          <a:pt x="2127685" y="9542"/>
                          <a:pt x="2306587" y="0"/>
                        </a:cubicBezTo>
                        <a:cubicBezTo>
                          <a:pt x="2550196" y="-66763"/>
                          <a:pt x="2847476" y="25830"/>
                          <a:pt x="3230868" y="0"/>
                        </a:cubicBezTo>
                        <a:cubicBezTo>
                          <a:pt x="3589262" y="-14709"/>
                          <a:pt x="3712869" y="32279"/>
                          <a:pt x="4155149" y="0"/>
                        </a:cubicBezTo>
                        <a:cubicBezTo>
                          <a:pt x="4576108" y="-31631"/>
                          <a:pt x="4682250" y="10808"/>
                          <a:pt x="4967396" y="0"/>
                        </a:cubicBezTo>
                        <a:cubicBezTo>
                          <a:pt x="5280552" y="-36918"/>
                          <a:pt x="5525982" y="55525"/>
                          <a:pt x="5891676" y="0"/>
                        </a:cubicBezTo>
                        <a:cubicBezTo>
                          <a:pt x="6268739" y="-26009"/>
                          <a:pt x="6100049" y="14560"/>
                          <a:pt x="6255787" y="0"/>
                        </a:cubicBezTo>
                        <a:cubicBezTo>
                          <a:pt x="6409488" y="-6057"/>
                          <a:pt x="6873369" y="-37022"/>
                          <a:pt x="7180068" y="0"/>
                        </a:cubicBezTo>
                        <a:cubicBezTo>
                          <a:pt x="7503227" y="6361"/>
                          <a:pt x="7545225" y="-28073"/>
                          <a:pt x="7880280" y="0"/>
                        </a:cubicBezTo>
                        <a:cubicBezTo>
                          <a:pt x="8206602" y="30586"/>
                          <a:pt x="8157244" y="1223"/>
                          <a:pt x="8356426" y="0"/>
                        </a:cubicBezTo>
                        <a:cubicBezTo>
                          <a:pt x="8574112" y="-3001"/>
                          <a:pt x="8831206" y="22567"/>
                          <a:pt x="9056638" y="0"/>
                        </a:cubicBezTo>
                        <a:cubicBezTo>
                          <a:pt x="9269047" y="4773"/>
                          <a:pt x="9547425" y="-19637"/>
                          <a:pt x="9756851" y="0"/>
                        </a:cubicBezTo>
                        <a:cubicBezTo>
                          <a:pt x="9965854" y="-22252"/>
                          <a:pt x="10395387" y="8525"/>
                          <a:pt x="10569098" y="0"/>
                        </a:cubicBezTo>
                        <a:cubicBezTo>
                          <a:pt x="10698910" y="-7916"/>
                          <a:pt x="11248780" y="-36184"/>
                          <a:pt x="11633421" y="0"/>
                        </a:cubicBezTo>
                        <a:cubicBezTo>
                          <a:pt x="11876837" y="3068"/>
                          <a:pt x="12030498" y="185682"/>
                          <a:pt x="12063438" y="380571"/>
                        </a:cubicBezTo>
                        <a:cubicBezTo>
                          <a:pt x="12063231" y="554540"/>
                          <a:pt x="12104200" y="675263"/>
                          <a:pt x="12063438" y="887984"/>
                        </a:cubicBezTo>
                        <a:cubicBezTo>
                          <a:pt x="12041735" y="1084301"/>
                          <a:pt x="12058184" y="1134164"/>
                          <a:pt x="12063438" y="1380175"/>
                        </a:cubicBezTo>
                        <a:cubicBezTo>
                          <a:pt x="12061658" y="1622430"/>
                          <a:pt x="12068691" y="1678458"/>
                          <a:pt x="12063438" y="1902810"/>
                        </a:cubicBezTo>
                        <a:cubicBezTo>
                          <a:pt x="12057671" y="2139273"/>
                          <a:pt x="11881957" y="2264488"/>
                          <a:pt x="11633421" y="2283382"/>
                        </a:cubicBezTo>
                        <a:cubicBezTo>
                          <a:pt x="11343378" y="2300641"/>
                          <a:pt x="11311430" y="2286029"/>
                          <a:pt x="11045243" y="2283382"/>
                        </a:cubicBezTo>
                        <a:cubicBezTo>
                          <a:pt x="10782681" y="2280924"/>
                          <a:pt x="10750355" y="2281359"/>
                          <a:pt x="10457063" y="2283382"/>
                        </a:cubicBezTo>
                        <a:cubicBezTo>
                          <a:pt x="10165493" y="2292803"/>
                          <a:pt x="10041522" y="2281055"/>
                          <a:pt x="9644817" y="2283382"/>
                        </a:cubicBezTo>
                        <a:cubicBezTo>
                          <a:pt x="9258656" y="2280222"/>
                          <a:pt x="9214676" y="2260172"/>
                          <a:pt x="8832570" y="2283382"/>
                        </a:cubicBezTo>
                        <a:cubicBezTo>
                          <a:pt x="8455697" y="2296702"/>
                          <a:pt x="8581554" y="2287951"/>
                          <a:pt x="8356426" y="2283382"/>
                        </a:cubicBezTo>
                        <a:cubicBezTo>
                          <a:pt x="8128191" y="2275284"/>
                          <a:pt x="7972089" y="2294188"/>
                          <a:pt x="7656212" y="2283382"/>
                        </a:cubicBezTo>
                        <a:cubicBezTo>
                          <a:pt x="7346209" y="2269394"/>
                          <a:pt x="7358157" y="2281166"/>
                          <a:pt x="7180068" y="2283382"/>
                        </a:cubicBezTo>
                        <a:cubicBezTo>
                          <a:pt x="6988506" y="2290357"/>
                          <a:pt x="6887879" y="2270903"/>
                          <a:pt x="6703923" y="2283382"/>
                        </a:cubicBezTo>
                        <a:cubicBezTo>
                          <a:pt x="6557409" y="2304721"/>
                          <a:pt x="6283521" y="2309793"/>
                          <a:pt x="5891676" y="2283382"/>
                        </a:cubicBezTo>
                        <a:cubicBezTo>
                          <a:pt x="5521084" y="2288639"/>
                          <a:pt x="5628800" y="2268643"/>
                          <a:pt x="5527566" y="2283382"/>
                        </a:cubicBezTo>
                        <a:cubicBezTo>
                          <a:pt x="5431784" y="2270468"/>
                          <a:pt x="5214657" y="2287247"/>
                          <a:pt x="4939387" y="2283382"/>
                        </a:cubicBezTo>
                        <a:cubicBezTo>
                          <a:pt x="4631701" y="2311824"/>
                          <a:pt x="4291840" y="2206661"/>
                          <a:pt x="4015107" y="2283382"/>
                        </a:cubicBezTo>
                        <a:cubicBezTo>
                          <a:pt x="3689985" y="2316402"/>
                          <a:pt x="3783809" y="2275683"/>
                          <a:pt x="3650995" y="2283382"/>
                        </a:cubicBezTo>
                        <a:cubicBezTo>
                          <a:pt x="3486045" y="2236870"/>
                          <a:pt x="2907107" y="2301975"/>
                          <a:pt x="2726715" y="2283382"/>
                        </a:cubicBezTo>
                        <a:cubicBezTo>
                          <a:pt x="2598697" y="2228974"/>
                          <a:pt x="2220269" y="2323789"/>
                          <a:pt x="1802434" y="2283382"/>
                        </a:cubicBezTo>
                        <a:cubicBezTo>
                          <a:pt x="1412210" y="2244678"/>
                          <a:pt x="1359330" y="2284617"/>
                          <a:pt x="1102221" y="2283382"/>
                        </a:cubicBezTo>
                        <a:cubicBezTo>
                          <a:pt x="849794" y="2256012"/>
                          <a:pt x="568286" y="2308962"/>
                          <a:pt x="430017" y="2283382"/>
                        </a:cubicBezTo>
                        <a:cubicBezTo>
                          <a:pt x="135400" y="2302163"/>
                          <a:pt x="12842" y="2134390"/>
                          <a:pt x="0" y="1902810"/>
                        </a:cubicBezTo>
                        <a:cubicBezTo>
                          <a:pt x="24143" y="1756170"/>
                          <a:pt x="-19693" y="1677526"/>
                          <a:pt x="0" y="1441065"/>
                        </a:cubicBezTo>
                        <a:cubicBezTo>
                          <a:pt x="21619" y="1216350"/>
                          <a:pt x="16999" y="1089615"/>
                          <a:pt x="0" y="964096"/>
                        </a:cubicBezTo>
                        <a:cubicBezTo>
                          <a:pt x="-15016" y="854411"/>
                          <a:pt x="-14096" y="618222"/>
                          <a:pt x="0" y="380571"/>
                        </a:cubicBezTo>
                        <a:close/>
                      </a:path>
                      <a:path w="12063439" h="2283382" stroke="0" extrusionOk="0">
                        <a:moveTo>
                          <a:pt x="0" y="380571"/>
                        </a:moveTo>
                        <a:cubicBezTo>
                          <a:pt x="-9269" y="148576"/>
                          <a:pt x="185121" y="-7977"/>
                          <a:pt x="430017" y="0"/>
                        </a:cubicBezTo>
                        <a:cubicBezTo>
                          <a:pt x="608894" y="-11536"/>
                          <a:pt x="667704" y="11285"/>
                          <a:pt x="794127" y="0"/>
                        </a:cubicBezTo>
                        <a:cubicBezTo>
                          <a:pt x="907639" y="-23626"/>
                          <a:pt x="1058472" y="-11066"/>
                          <a:pt x="1270272" y="0"/>
                        </a:cubicBezTo>
                        <a:cubicBezTo>
                          <a:pt x="1489380" y="3698"/>
                          <a:pt x="1872042" y="-14138"/>
                          <a:pt x="2082519" y="0"/>
                        </a:cubicBezTo>
                        <a:cubicBezTo>
                          <a:pt x="2278847" y="36371"/>
                          <a:pt x="2424524" y="32446"/>
                          <a:pt x="2558664" y="0"/>
                        </a:cubicBezTo>
                        <a:cubicBezTo>
                          <a:pt x="2708214" y="-22838"/>
                          <a:pt x="3034901" y="29551"/>
                          <a:pt x="3482944" y="0"/>
                        </a:cubicBezTo>
                        <a:cubicBezTo>
                          <a:pt x="3920943" y="2868"/>
                          <a:pt x="4029693" y="1800"/>
                          <a:pt x="4183158" y="0"/>
                        </a:cubicBezTo>
                        <a:cubicBezTo>
                          <a:pt x="4404887" y="781"/>
                          <a:pt x="4811736" y="-38667"/>
                          <a:pt x="5107438" y="0"/>
                        </a:cubicBezTo>
                        <a:cubicBezTo>
                          <a:pt x="5412062" y="33620"/>
                          <a:pt x="5399209" y="18898"/>
                          <a:pt x="5583583" y="0"/>
                        </a:cubicBezTo>
                        <a:cubicBezTo>
                          <a:pt x="5738371" y="-39395"/>
                          <a:pt x="6015094" y="12663"/>
                          <a:pt x="6171762" y="0"/>
                        </a:cubicBezTo>
                        <a:cubicBezTo>
                          <a:pt x="6377975" y="3247"/>
                          <a:pt x="6536258" y="-12573"/>
                          <a:pt x="6647906" y="0"/>
                        </a:cubicBezTo>
                        <a:cubicBezTo>
                          <a:pt x="6725968" y="-32469"/>
                          <a:pt x="7320415" y="-10921"/>
                          <a:pt x="7572187" y="0"/>
                        </a:cubicBezTo>
                        <a:cubicBezTo>
                          <a:pt x="7793536" y="37876"/>
                          <a:pt x="7859302" y="1259"/>
                          <a:pt x="7936297" y="0"/>
                        </a:cubicBezTo>
                        <a:cubicBezTo>
                          <a:pt x="8022030" y="5195"/>
                          <a:pt x="8162347" y="9981"/>
                          <a:pt x="8412443" y="0"/>
                        </a:cubicBezTo>
                        <a:cubicBezTo>
                          <a:pt x="8669467" y="7921"/>
                          <a:pt x="8772517" y="32173"/>
                          <a:pt x="9112655" y="0"/>
                        </a:cubicBezTo>
                        <a:cubicBezTo>
                          <a:pt x="9463464" y="-24652"/>
                          <a:pt x="9468589" y="-4015"/>
                          <a:pt x="9812868" y="0"/>
                        </a:cubicBezTo>
                        <a:cubicBezTo>
                          <a:pt x="10170700" y="12948"/>
                          <a:pt x="10015735" y="1318"/>
                          <a:pt x="10176978" y="0"/>
                        </a:cubicBezTo>
                        <a:cubicBezTo>
                          <a:pt x="10376704" y="-23563"/>
                          <a:pt x="11056686" y="-49126"/>
                          <a:pt x="11633421" y="0"/>
                        </a:cubicBezTo>
                        <a:cubicBezTo>
                          <a:pt x="11887902" y="-40267"/>
                          <a:pt x="12103710" y="170016"/>
                          <a:pt x="12063438" y="380571"/>
                        </a:cubicBezTo>
                        <a:cubicBezTo>
                          <a:pt x="12058610" y="491278"/>
                          <a:pt x="12052868" y="781278"/>
                          <a:pt x="12063438" y="887984"/>
                        </a:cubicBezTo>
                        <a:cubicBezTo>
                          <a:pt x="12038708" y="985174"/>
                          <a:pt x="12077064" y="1233897"/>
                          <a:pt x="12063438" y="1410619"/>
                        </a:cubicBezTo>
                        <a:cubicBezTo>
                          <a:pt x="12024956" y="1593980"/>
                          <a:pt x="12034911" y="1677325"/>
                          <a:pt x="12063438" y="1902810"/>
                        </a:cubicBezTo>
                        <a:cubicBezTo>
                          <a:pt x="12079461" y="2145795"/>
                          <a:pt x="11821322" y="2282260"/>
                          <a:pt x="11633421" y="2283382"/>
                        </a:cubicBezTo>
                        <a:cubicBezTo>
                          <a:pt x="11511292" y="2277832"/>
                          <a:pt x="11252648" y="2278864"/>
                          <a:pt x="11157277" y="2283382"/>
                        </a:cubicBezTo>
                        <a:cubicBezTo>
                          <a:pt x="11052035" y="2287552"/>
                          <a:pt x="10420460" y="2349757"/>
                          <a:pt x="10232995" y="2283382"/>
                        </a:cubicBezTo>
                        <a:cubicBezTo>
                          <a:pt x="10044024" y="2251129"/>
                          <a:pt x="9622027" y="2280122"/>
                          <a:pt x="9420749" y="2283382"/>
                        </a:cubicBezTo>
                        <a:cubicBezTo>
                          <a:pt x="9266464" y="2332249"/>
                          <a:pt x="8841828" y="2264256"/>
                          <a:pt x="8496468" y="2283382"/>
                        </a:cubicBezTo>
                        <a:cubicBezTo>
                          <a:pt x="8179348" y="2258803"/>
                          <a:pt x="8234890" y="2291414"/>
                          <a:pt x="8132357" y="2283382"/>
                        </a:cubicBezTo>
                        <a:cubicBezTo>
                          <a:pt x="8018116" y="2275942"/>
                          <a:pt x="7530116" y="2247218"/>
                          <a:pt x="7320110" y="2283382"/>
                        </a:cubicBezTo>
                        <a:cubicBezTo>
                          <a:pt x="7173319" y="2316192"/>
                          <a:pt x="6877534" y="2266638"/>
                          <a:pt x="6395830" y="2283382"/>
                        </a:cubicBezTo>
                        <a:cubicBezTo>
                          <a:pt x="5941918" y="2273642"/>
                          <a:pt x="5922288" y="2284140"/>
                          <a:pt x="5695617" y="2283382"/>
                        </a:cubicBezTo>
                        <a:cubicBezTo>
                          <a:pt x="5470584" y="2278038"/>
                          <a:pt x="5330468" y="2290732"/>
                          <a:pt x="5107438" y="2283382"/>
                        </a:cubicBezTo>
                        <a:cubicBezTo>
                          <a:pt x="4892560" y="2282269"/>
                          <a:pt x="4792719" y="2238916"/>
                          <a:pt x="4519260" y="2283382"/>
                        </a:cubicBezTo>
                        <a:cubicBezTo>
                          <a:pt x="4250761" y="2299432"/>
                          <a:pt x="4195575" y="2285625"/>
                          <a:pt x="3931081" y="2283382"/>
                        </a:cubicBezTo>
                        <a:cubicBezTo>
                          <a:pt x="3684229" y="2280097"/>
                          <a:pt x="3665366" y="2266093"/>
                          <a:pt x="3454936" y="2283382"/>
                        </a:cubicBezTo>
                        <a:cubicBezTo>
                          <a:pt x="3263625" y="2294137"/>
                          <a:pt x="3116861" y="2288368"/>
                          <a:pt x="2978791" y="2283382"/>
                        </a:cubicBezTo>
                        <a:cubicBezTo>
                          <a:pt x="2840878" y="2304158"/>
                          <a:pt x="2595228" y="2268071"/>
                          <a:pt x="2166545" y="2283382"/>
                        </a:cubicBezTo>
                        <a:cubicBezTo>
                          <a:pt x="1788847" y="2297878"/>
                          <a:pt x="1569151" y="2287246"/>
                          <a:pt x="1354297" y="2283382"/>
                        </a:cubicBezTo>
                        <a:cubicBezTo>
                          <a:pt x="1157467" y="2222114"/>
                          <a:pt x="627339" y="2226494"/>
                          <a:pt x="430017" y="2283382"/>
                        </a:cubicBezTo>
                        <a:cubicBezTo>
                          <a:pt x="178240" y="2309565"/>
                          <a:pt x="15806" y="2109848"/>
                          <a:pt x="0" y="1902810"/>
                        </a:cubicBezTo>
                        <a:cubicBezTo>
                          <a:pt x="-30754" y="1771773"/>
                          <a:pt x="-33216" y="1592177"/>
                          <a:pt x="0" y="1441065"/>
                        </a:cubicBezTo>
                        <a:cubicBezTo>
                          <a:pt x="-2432" y="1295417"/>
                          <a:pt x="-15271" y="1152785"/>
                          <a:pt x="0" y="964096"/>
                        </a:cubicBezTo>
                        <a:cubicBezTo>
                          <a:pt x="31067" y="781420"/>
                          <a:pt x="-50253" y="676656"/>
                          <a:pt x="0" y="380571"/>
                        </a:cubicBezTo>
                        <a:close/>
                      </a:path>
                      <a:path w="12063439" h="2283382" fill="none" stroke="0" extrusionOk="0">
                        <a:moveTo>
                          <a:pt x="0" y="380571"/>
                        </a:moveTo>
                        <a:cubicBezTo>
                          <a:pt x="4680" y="169419"/>
                          <a:pt x="202391" y="39964"/>
                          <a:pt x="430017" y="0"/>
                        </a:cubicBezTo>
                        <a:cubicBezTo>
                          <a:pt x="668204" y="21345"/>
                          <a:pt x="843219" y="-47550"/>
                          <a:pt x="1018195" y="0"/>
                        </a:cubicBezTo>
                        <a:cubicBezTo>
                          <a:pt x="1200973" y="69566"/>
                          <a:pt x="1626980" y="6283"/>
                          <a:pt x="1830443" y="0"/>
                        </a:cubicBezTo>
                        <a:cubicBezTo>
                          <a:pt x="2052042" y="-20278"/>
                          <a:pt x="2124700" y="3000"/>
                          <a:pt x="2306587" y="0"/>
                        </a:cubicBezTo>
                        <a:cubicBezTo>
                          <a:pt x="2552574" y="-72349"/>
                          <a:pt x="2909535" y="-8598"/>
                          <a:pt x="3230868" y="0"/>
                        </a:cubicBezTo>
                        <a:cubicBezTo>
                          <a:pt x="3618243" y="541"/>
                          <a:pt x="3697679" y="38890"/>
                          <a:pt x="4155149" y="0"/>
                        </a:cubicBezTo>
                        <a:cubicBezTo>
                          <a:pt x="4608238" y="-46551"/>
                          <a:pt x="4674181" y="17054"/>
                          <a:pt x="4967396" y="0"/>
                        </a:cubicBezTo>
                        <a:cubicBezTo>
                          <a:pt x="5246818" y="-21295"/>
                          <a:pt x="5568521" y="19088"/>
                          <a:pt x="5891676" y="0"/>
                        </a:cubicBezTo>
                        <a:cubicBezTo>
                          <a:pt x="6261665" y="-21926"/>
                          <a:pt x="6120138" y="-11061"/>
                          <a:pt x="6255787" y="0"/>
                        </a:cubicBezTo>
                        <a:cubicBezTo>
                          <a:pt x="6402689" y="-47922"/>
                          <a:pt x="6856442" y="-26811"/>
                          <a:pt x="7180068" y="0"/>
                        </a:cubicBezTo>
                        <a:cubicBezTo>
                          <a:pt x="7485004" y="9188"/>
                          <a:pt x="7546454" y="-27623"/>
                          <a:pt x="7880280" y="0"/>
                        </a:cubicBezTo>
                        <a:cubicBezTo>
                          <a:pt x="8206437" y="27707"/>
                          <a:pt x="8148959" y="12979"/>
                          <a:pt x="8356426" y="0"/>
                        </a:cubicBezTo>
                        <a:cubicBezTo>
                          <a:pt x="8552075" y="-7691"/>
                          <a:pt x="8837140" y="218"/>
                          <a:pt x="9056638" y="0"/>
                        </a:cubicBezTo>
                        <a:cubicBezTo>
                          <a:pt x="9232252" y="24870"/>
                          <a:pt x="9591680" y="-10597"/>
                          <a:pt x="9756851" y="0"/>
                        </a:cubicBezTo>
                        <a:cubicBezTo>
                          <a:pt x="9987030" y="-14460"/>
                          <a:pt x="10402879" y="42079"/>
                          <a:pt x="10569098" y="0"/>
                        </a:cubicBezTo>
                        <a:cubicBezTo>
                          <a:pt x="10684494" y="31366"/>
                          <a:pt x="11174766" y="24960"/>
                          <a:pt x="11633421" y="0"/>
                        </a:cubicBezTo>
                        <a:cubicBezTo>
                          <a:pt x="11835519" y="21112"/>
                          <a:pt x="12059921" y="168259"/>
                          <a:pt x="12063438" y="380571"/>
                        </a:cubicBezTo>
                        <a:cubicBezTo>
                          <a:pt x="12069743" y="530587"/>
                          <a:pt x="12092594" y="692092"/>
                          <a:pt x="12063438" y="887984"/>
                        </a:cubicBezTo>
                        <a:cubicBezTo>
                          <a:pt x="12051980" y="1074420"/>
                          <a:pt x="12054552" y="1142956"/>
                          <a:pt x="12063438" y="1380175"/>
                        </a:cubicBezTo>
                        <a:cubicBezTo>
                          <a:pt x="12065791" y="1607189"/>
                          <a:pt x="12063364" y="1677474"/>
                          <a:pt x="12063438" y="1902810"/>
                        </a:cubicBezTo>
                        <a:cubicBezTo>
                          <a:pt x="12028767" y="2088654"/>
                          <a:pt x="11880998" y="2297626"/>
                          <a:pt x="11633421" y="2283382"/>
                        </a:cubicBezTo>
                        <a:cubicBezTo>
                          <a:pt x="11343441" y="2299578"/>
                          <a:pt x="11304193" y="2279682"/>
                          <a:pt x="11045243" y="2283382"/>
                        </a:cubicBezTo>
                        <a:cubicBezTo>
                          <a:pt x="10777637" y="2274248"/>
                          <a:pt x="10755898" y="2271897"/>
                          <a:pt x="10457063" y="2283382"/>
                        </a:cubicBezTo>
                        <a:cubicBezTo>
                          <a:pt x="10145249" y="2282743"/>
                          <a:pt x="10004715" y="2278322"/>
                          <a:pt x="9644817" y="2283382"/>
                        </a:cubicBezTo>
                        <a:cubicBezTo>
                          <a:pt x="9263062" y="2280552"/>
                          <a:pt x="9215106" y="2274267"/>
                          <a:pt x="8832570" y="2283382"/>
                        </a:cubicBezTo>
                        <a:cubicBezTo>
                          <a:pt x="8448104" y="2310138"/>
                          <a:pt x="8545480" y="2286826"/>
                          <a:pt x="8356426" y="2283382"/>
                        </a:cubicBezTo>
                        <a:cubicBezTo>
                          <a:pt x="8165016" y="2294746"/>
                          <a:pt x="7971990" y="2303658"/>
                          <a:pt x="7656212" y="2283382"/>
                        </a:cubicBezTo>
                        <a:cubicBezTo>
                          <a:pt x="7348595" y="2272387"/>
                          <a:pt x="7361257" y="2279742"/>
                          <a:pt x="7180068" y="2283382"/>
                        </a:cubicBezTo>
                        <a:cubicBezTo>
                          <a:pt x="6988214" y="2254763"/>
                          <a:pt x="6865280" y="2249440"/>
                          <a:pt x="6703923" y="2283382"/>
                        </a:cubicBezTo>
                        <a:cubicBezTo>
                          <a:pt x="6596474" y="2296826"/>
                          <a:pt x="6253272" y="2259088"/>
                          <a:pt x="5891676" y="2283382"/>
                        </a:cubicBezTo>
                        <a:cubicBezTo>
                          <a:pt x="5516910" y="2296585"/>
                          <a:pt x="5657189" y="2308013"/>
                          <a:pt x="5527566" y="2283382"/>
                        </a:cubicBezTo>
                        <a:cubicBezTo>
                          <a:pt x="5416024" y="2296150"/>
                          <a:pt x="5240422" y="2279316"/>
                          <a:pt x="4939387" y="2283382"/>
                        </a:cubicBezTo>
                        <a:cubicBezTo>
                          <a:pt x="4686687" y="2272044"/>
                          <a:pt x="4343942" y="2241877"/>
                          <a:pt x="4015107" y="2283382"/>
                        </a:cubicBezTo>
                        <a:cubicBezTo>
                          <a:pt x="3689473" y="2283698"/>
                          <a:pt x="3784481" y="2299095"/>
                          <a:pt x="3650995" y="2283382"/>
                        </a:cubicBezTo>
                        <a:cubicBezTo>
                          <a:pt x="3513273" y="2286678"/>
                          <a:pt x="2944840" y="2356348"/>
                          <a:pt x="2726715" y="2283382"/>
                        </a:cubicBezTo>
                        <a:cubicBezTo>
                          <a:pt x="2525780" y="2256373"/>
                          <a:pt x="2199783" y="2324868"/>
                          <a:pt x="1802434" y="2283382"/>
                        </a:cubicBezTo>
                        <a:cubicBezTo>
                          <a:pt x="1416448" y="2246970"/>
                          <a:pt x="1357844" y="2280538"/>
                          <a:pt x="1102221" y="2283382"/>
                        </a:cubicBezTo>
                        <a:cubicBezTo>
                          <a:pt x="848361" y="2286015"/>
                          <a:pt x="578037" y="2282786"/>
                          <a:pt x="430017" y="2283382"/>
                        </a:cubicBezTo>
                        <a:cubicBezTo>
                          <a:pt x="186917" y="2291556"/>
                          <a:pt x="23448" y="2058141"/>
                          <a:pt x="0" y="1902810"/>
                        </a:cubicBezTo>
                        <a:cubicBezTo>
                          <a:pt x="3391" y="1757572"/>
                          <a:pt x="-21237" y="1663359"/>
                          <a:pt x="0" y="1441065"/>
                        </a:cubicBezTo>
                        <a:cubicBezTo>
                          <a:pt x="34655" y="1220973"/>
                          <a:pt x="25208" y="1079542"/>
                          <a:pt x="0" y="964096"/>
                        </a:cubicBezTo>
                        <a:cubicBezTo>
                          <a:pt x="6371" y="889359"/>
                          <a:pt x="22278" y="547789"/>
                          <a:pt x="0" y="38057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-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- Ừ,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ỏ: -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17D44F-DC1E-D163-822C-37EA20A4A855}"/>
              </a:ext>
            </a:extLst>
          </p:cNvPr>
          <p:cNvSpPr/>
          <p:nvPr/>
        </p:nvSpPr>
        <p:spPr>
          <a:xfrm>
            <a:off x="10182020" y="3573695"/>
            <a:ext cx="779718" cy="549986"/>
          </a:xfrm>
          <a:custGeom>
            <a:avLst/>
            <a:gdLst>
              <a:gd name="connsiteX0" fmla="*/ 0 w 779718"/>
              <a:gd name="connsiteY0" fmla="*/ 91666 h 549986"/>
              <a:gd name="connsiteX1" fmla="*/ 91666 w 779718"/>
              <a:gd name="connsiteY1" fmla="*/ 0 h 549986"/>
              <a:gd name="connsiteX2" fmla="*/ 688052 w 779718"/>
              <a:gd name="connsiteY2" fmla="*/ 0 h 549986"/>
              <a:gd name="connsiteX3" fmla="*/ 779718 w 779718"/>
              <a:gd name="connsiteY3" fmla="*/ 91666 h 549986"/>
              <a:gd name="connsiteX4" fmla="*/ 779718 w 779718"/>
              <a:gd name="connsiteY4" fmla="*/ 458320 h 549986"/>
              <a:gd name="connsiteX5" fmla="*/ 688052 w 779718"/>
              <a:gd name="connsiteY5" fmla="*/ 549986 h 549986"/>
              <a:gd name="connsiteX6" fmla="*/ 91666 w 779718"/>
              <a:gd name="connsiteY6" fmla="*/ 549986 h 549986"/>
              <a:gd name="connsiteX7" fmla="*/ 0 w 779718"/>
              <a:gd name="connsiteY7" fmla="*/ 458320 h 549986"/>
              <a:gd name="connsiteX8" fmla="*/ 0 w 779718"/>
              <a:gd name="connsiteY8" fmla="*/ 91666 h 5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718" h="549986" fill="none" extrusionOk="0">
                <a:moveTo>
                  <a:pt x="0" y="91666"/>
                </a:moveTo>
                <a:cubicBezTo>
                  <a:pt x="-2196" y="27487"/>
                  <a:pt x="40850" y="-8816"/>
                  <a:pt x="91666" y="0"/>
                </a:cubicBezTo>
                <a:cubicBezTo>
                  <a:pt x="374311" y="-62266"/>
                  <a:pt x="412935" y="6032"/>
                  <a:pt x="688052" y="0"/>
                </a:cubicBezTo>
                <a:cubicBezTo>
                  <a:pt x="736668" y="-10926"/>
                  <a:pt x="781956" y="46365"/>
                  <a:pt x="779718" y="91666"/>
                </a:cubicBezTo>
                <a:cubicBezTo>
                  <a:pt x="810666" y="214681"/>
                  <a:pt x="762911" y="348600"/>
                  <a:pt x="779718" y="458320"/>
                </a:cubicBezTo>
                <a:cubicBezTo>
                  <a:pt x="780356" y="506051"/>
                  <a:pt x="744106" y="563365"/>
                  <a:pt x="688052" y="549986"/>
                </a:cubicBezTo>
                <a:cubicBezTo>
                  <a:pt x="487599" y="568840"/>
                  <a:pt x="344640" y="529138"/>
                  <a:pt x="91666" y="549986"/>
                </a:cubicBezTo>
                <a:cubicBezTo>
                  <a:pt x="36855" y="539001"/>
                  <a:pt x="-2314" y="503526"/>
                  <a:pt x="0" y="458320"/>
                </a:cubicBezTo>
                <a:cubicBezTo>
                  <a:pt x="-33469" y="331252"/>
                  <a:pt x="33425" y="271844"/>
                  <a:pt x="0" y="91666"/>
                </a:cubicBezTo>
                <a:close/>
              </a:path>
              <a:path w="779718" h="549986" stroke="0" extrusionOk="0">
                <a:moveTo>
                  <a:pt x="0" y="91666"/>
                </a:moveTo>
                <a:cubicBezTo>
                  <a:pt x="500" y="47757"/>
                  <a:pt x="42410" y="-1937"/>
                  <a:pt x="91666" y="0"/>
                </a:cubicBezTo>
                <a:cubicBezTo>
                  <a:pt x="323264" y="-59354"/>
                  <a:pt x="523373" y="69222"/>
                  <a:pt x="688052" y="0"/>
                </a:cubicBezTo>
                <a:cubicBezTo>
                  <a:pt x="738825" y="-12908"/>
                  <a:pt x="773628" y="38046"/>
                  <a:pt x="779718" y="91666"/>
                </a:cubicBezTo>
                <a:cubicBezTo>
                  <a:pt x="807568" y="271753"/>
                  <a:pt x="740295" y="294861"/>
                  <a:pt x="779718" y="458320"/>
                </a:cubicBezTo>
                <a:cubicBezTo>
                  <a:pt x="787695" y="520231"/>
                  <a:pt x="745115" y="546754"/>
                  <a:pt x="688052" y="549986"/>
                </a:cubicBezTo>
                <a:cubicBezTo>
                  <a:pt x="527717" y="608434"/>
                  <a:pt x="317692" y="533053"/>
                  <a:pt x="91666" y="549986"/>
                </a:cubicBezTo>
                <a:cubicBezTo>
                  <a:pt x="40530" y="551014"/>
                  <a:pt x="11482" y="500775"/>
                  <a:pt x="0" y="458320"/>
                </a:cubicBezTo>
                <a:cubicBezTo>
                  <a:pt x="-25392" y="377934"/>
                  <a:pt x="15590" y="256846"/>
                  <a:pt x="0" y="9166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5B1A3F-DC56-31BE-F5F0-77D33FB9CC91}"/>
              </a:ext>
            </a:extLst>
          </p:cNvPr>
          <p:cNvSpPr/>
          <p:nvPr/>
        </p:nvSpPr>
        <p:spPr>
          <a:xfrm>
            <a:off x="11115019" y="4353990"/>
            <a:ext cx="779718" cy="549986"/>
          </a:xfrm>
          <a:custGeom>
            <a:avLst/>
            <a:gdLst>
              <a:gd name="connsiteX0" fmla="*/ 0 w 779718"/>
              <a:gd name="connsiteY0" fmla="*/ 91666 h 549986"/>
              <a:gd name="connsiteX1" fmla="*/ 91666 w 779718"/>
              <a:gd name="connsiteY1" fmla="*/ 0 h 549986"/>
              <a:gd name="connsiteX2" fmla="*/ 688052 w 779718"/>
              <a:gd name="connsiteY2" fmla="*/ 0 h 549986"/>
              <a:gd name="connsiteX3" fmla="*/ 779718 w 779718"/>
              <a:gd name="connsiteY3" fmla="*/ 91666 h 549986"/>
              <a:gd name="connsiteX4" fmla="*/ 779718 w 779718"/>
              <a:gd name="connsiteY4" fmla="*/ 458320 h 549986"/>
              <a:gd name="connsiteX5" fmla="*/ 688052 w 779718"/>
              <a:gd name="connsiteY5" fmla="*/ 549986 h 549986"/>
              <a:gd name="connsiteX6" fmla="*/ 91666 w 779718"/>
              <a:gd name="connsiteY6" fmla="*/ 549986 h 549986"/>
              <a:gd name="connsiteX7" fmla="*/ 0 w 779718"/>
              <a:gd name="connsiteY7" fmla="*/ 458320 h 549986"/>
              <a:gd name="connsiteX8" fmla="*/ 0 w 779718"/>
              <a:gd name="connsiteY8" fmla="*/ 91666 h 5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718" h="549986" fill="none" extrusionOk="0">
                <a:moveTo>
                  <a:pt x="0" y="91666"/>
                </a:moveTo>
                <a:cubicBezTo>
                  <a:pt x="-2196" y="27487"/>
                  <a:pt x="40850" y="-8816"/>
                  <a:pt x="91666" y="0"/>
                </a:cubicBezTo>
                <a:cubicBezTo>
                  <a:pt x="374311" y="-62266"/>
                  <a:pt x="412935" y="6032"/>
                  <a:pt x="688052" y="0"/>
                </a:cubicBezTo>
                <a:cubicBezTo>
                  <a:pt x="736668" y="-10926"/>
                  <a:pt x="781956" y="46365"/>
                  <a:pt x="779718" y="91666"/>
                </a:cubicBezTo>
                <a:cubicBezTo>
                  <a:pt x="810666" y="214681"/>
                  <a:pt x="762911" y="348600"/>
                  <a:pt x="779718" y="458320"/>
                </a:cubicBezTo>
                <a:cubicBezTo>
                  <a:pt x="780356" y="506051"/>
                  <a:pt x="744106" y="563365"/>
                  <a:pt x="688052" y="549986"/>
                </a:cubicBezTo>
                <a:cubicBezTo>
                  <a:pt x="487599" y="568840"/>
                  <a:pt x="344640" y="529138"/>
                  <a:pt x="91666" y="549986"/>
                </a:cubicBezTo>
                <a:cubicBezTo>
                  <a:pt x="36855" y="539001"/>
                  <a:pt x="-2314" y="503526"/>
                  <a:pt x="0" y="458320"/>
                </a:cubicBezTo>
                <a:cubicBezTo>
                  <a:pt x="-33469" y="331252"/>
                  <a:pt x="33425" y="271844"/>
                  <a:pt x="0" y="91666"/>
                </a:cubicBezTo>
                <a:close/>
              </a:path>
              <a:path w="779718" h="549986" stroke="0" extrusionOk="0">
                <a:moveTo>
                  <a:pt x="0" y="91666"/>
                </a:moveTo>
                <a:cubicBezTo>
                  <a:pt x="500" y="47757"/>
                  <a:pt x="42410" y="-1937"/>
                  <a:pt x="91666" y="0"/>
                </a:cubicBezTo>
                <a:cubicBezTo>
                  <a:pt x="323264" y="-59354"/>
                  <a:pt x="523373" y="69222"/>
                  <a:pt x="688052" y="0"/>
                </a:cubicBezTo>
                <a:cubicBezTo>
                  <a:pt x="738825" y="-12908"/>
                  <a:pt x="773628" y="38046"/>
                  <a:pt x="779718" y="91666"/>
                </a:cubicBezTo>
                <a:cubicBezTo>
                  <a:pt x="807568" y="271753"/>
                  <a:pt x="740295" y="294861"/>
                  <a:pt x="779718" y="458320"/>
                </a:cubicBezTo>
                <a:cubicBezTo>
                  <a:pt x="787695" y="520231"/>
                  <a:pt x="745115" y="546754"/>
                  <a:pt x="688052" y="549986"/>
                </a:cubicBezTo>
                <a:cubicBezTo>
                  <a:pt x="527717" y="608434"/>
                  <a:pt x="317692" y="533053"/>
                  <a:pt x="91666" y="549986"/>
                </a:cubicBezTo>
                <a:cubicBezTo>
                  <a:pt x="40530" y="551014"/>
                  <a:pt x="11482" y="500775"/>
                  <a:pt x="0" y="458320"/>
                </a:cubicBezTo>
                <a:cubicBezTo>
                  <a:pt x="-25392" y="377934"/>
                  <a:pt x="15590" y="256846"/>
                  <a:pt x="0" y="9166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7ABBE3A-1DEC-2CCF-87F5-B71C3FC41AA7}"/>
              </a:ext>
            </a:extLst>
          </p:cNvPr>
          <p:cNvSpPr/>
          <p:nvPr/>
        </p:nvSpPr>
        <p:spPr>
          <a:xfrm>
            <a:off x="4215669" y="5137441"/>
            <a:ext cx="779718" cy="549986"/>
          </a:xfrm>
          <a:custGeom>
            <a:avLst/>
            <a:gdLst>
              <a:gd name="connsiteX0" fmla="*/ 0 w 779718"/>
              <a:gd name="connsiteY0" fmla="*/ 91666 h 549986"/>
              <a:gd name="connsiteX1" fmla="*/ 91666 w 779718"/>
              <a:gd name="connsiteY1" fmla="*/ 0 h 549986"/>
              <a:gd name="connsiteX2" fmla="*/ 688052 w 779718"/>
              <a:gd name="connsiteY2" fmla="*/ 0 h 549986"/>
              <a:gd name="connsiteX3" fmla="*/ 779718 w 779718"/>
              <a:gd name="connsiteY3" fmla="*/ 91666 h 549986"/>
              <a:gd name="connsiteX4" fmla="*/ 779718 w 779718"/>
              <a:gd name="connsiteY4" fmla="*/ 458320 h 549986"/>
              <a:gd name="connsiteX5" fmla="*/ 688052 w 779718"/>
              <a:gd name="connsiteY5" fmla="*/ 549986 h 549986"/>
              <a:gd name="connsiteX6" fmla="*/ 91666 w 779718"/>
              <a:gd name="connsiteY6" fmla="*/ 549986 h 549986"/>
              <a:gd name="connsiteX7" fmla="*/ 0 w 779718"/>
              <a:gd name="connsiteY7" fmla="*/ 458320 h 549986"/>
              <a:gd name="connsiteX8" fmla="*/ 0 w 779718"/>
              <a:gd name="connsiteY8" fmla="*/ 91666 h 5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718" h="549986" fill="none" extrusionOk="0">
                <a:moveTo>
                  <a:pt x="0" y="91666"/>
                </a:moveTo>
                <a:cubicBezTo>
                  <a:pt x="-2196" y="27487"/>
                  <a:pt x="40850" y="-8816"/>
                  <a:pt x="91666" y="0"/>
                </a:cubicBezTo>
                <a:cubicBezTo>
                  <a:pt x="374311" y="-62266"/>
                  <a:pt x="412935" y="6032"/>
                  <a:pt x="688052" y="0"/>
                </a:cubicBezTo>
                <a:cubicBezTo>
                  <a:pt x="736668" y="-10926"/>
                  <a:pt x="781956" y="46365"/>
                  <a:pt x="779718" y="91666"/>
                </a:cubicBezTo>
                <a:cubicBezTo>
                  <a:pt x="810666" y="214681"/>
                  <a:pt x="762911" y="348600"/>
                  <a:pt x="779718" y="458320"/>
                </a:cubicBezTo>
                <a:cubicBezTo>
                  <a:pt x="780356" y="506051"/>
                  <a:pt x="744106" y="563365"/>
                  <a:pt x="688052" y="549986"/>
                </a:cubicBezTo>
                <a:cubicBezTo>
                  <a:pt x="487599" y="568840"/>
                  <a:pt x="344640" y="529138"/>
                  <a:pt x="91666" y="549986"/>
                </a:cubicBezTo>
                <a:cubicBezTo>
                  <a:pt x="36855" y="539001"/>
                  <a:pt x="-2314" y="503526"/>
                  <a:pt x="0" y="458320"/>
                </a:cubicBezTo>
                <a:cubicBezTo>
                  <a:pt x="-33469" y="331252"/>
                  <a:pt x="33425" y="271844"/>
                  <a:pt x="0" y="91666"/>
                </a:cubicBezTo>
                <a:close/>
              </a:path>
              <a:path w="779718" h="549986" stroke="0" extrusionOk="0">
                <a:moveTo>
                  <a:pt x="0" y="91666"/>
                </a:moveTo>
                <a:cubicBezTo>
                  <a:pt x="500" y="47757"/>
                  <a:pt x="42410" y="-1937"/>
                  <a:pt x="91666" y="0"/>
                </a:cubicBezTo>
                <a:cubicBezTo>
                  <a:pt x="323264" y="-59354"/>
                  <a:pt x="523373" y="69222"/>
                  <a:pt x="688052" y="0"/>
                </a:cubicBezTo>
                <a:cubicBezTo>
                  <a:pt x="738825" y="-12908"/>
                  <a:pt x="773628" y="38046"/>
                  <a:pt x="779718" y="91666"/>
                </a:cubicBezTo>
                <a:cubicBezTo>
                  <a:pt x="807568" y="271753"/>
                  <a:pt x="740295" y="294861"/>
                  <a:pt x="779718" y="458320"/>
                </a:cubicBezTo>
                <a:cubicBezTo>
                  <a:pt x="787695" y="520231"/>
                  <a:pt x="745115" y="546754"/>
                  <a:pt x="688052" y="549986"/>
                </a:cubicBezTo>
                <a:cubicBezTo>
                  <a:pt x="527717" y="608434"/>
                  <a:pt x="317692" y="533053"/>
                  <a:pt x="91666" y="549986"/>
                </a:cubicBezTo>
                <a:cubicBezTo>
                  <a:pt x="40530" y="551014"/>
                  <a:pt x="11482" y="500775"/>
                  <a:pt x="0" y="458320"/>
                </a:cubicBezTo>
                <a:cubicBezTo>
                  <a:pt x="-25392" y="377934"/>
                  <a:pt x="15590" y="256846"/>
                  <a:pt x="0" y="9166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36E4D12-8E0C-1D0E-F2DF-E3AE6B16DFBC}"/>
              </a:ext>
            </a:extLst>
          </p:cNvPr>
          <p:cNvSpPr/>
          <p:nvPr/>
        </p:nvSpPr>
        <p:spPr>
          <a:xfrm>
            <a:off x="10182020" y="3573695"/>
            <a:ext cx="779718" cy="561804"/>
          </a:xfrm>
          <a:custGeom>
            <a:avLst/>
            <a:gdLst>
              <a:gd name="connsiteX0" fmla="*/ 0 w 779718"/>
              <a:gd name="connsiteY0" fmla="*/ 93636 h 561804"/>
              <a:gd name="connsiteX1" fmla="*/ 93636 w 779718"/>
              <a:gd name="connsiteY1" fmla="*/ 0 h 561804"/>
              <a:gd name="connsiteX2" fmla="*/ 686082 w 779718"/>
              <a:gd name="connsiteY2" fmla="*/ 0 h 561804"/>
              <a:gd name="connsiteX3" fmla="*/ 779718 w 779718"/>
              <a:gd name="connsiteY3" fmla="*/ 93636 h 561804"/>
              <a:gd name="connsiteX4" fmla="*/ 779718 w 779718"/>
              <a:gd name="connsiteY4" fmla="*/ 468168 h 561804"/>
              <a:gd name="connsiteX5" fmla="*/ 686082 w 779718"/>
              <a:gd name="connsiteY5" fmla="*/ 561804 h 561804"/>
              <a:gd name="connsiteX6" fmla="*/ 93636 w 779718"/>
              <a:gd name="connsiteY6" fmla="*/ 561804 h 561804"/>
              <a:gd name="connsiteX7" fmla="*/ 0 w 779718"/>
              <a:gd name="connsiteY7" fmla="*/ 468168 h 561804"/>
              <a:gd name="connsiteX8" fmla="*/ 0 w 779718"/>
              <a:gd name="connsiteY8" fmla="*/ 93636 h 56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718" h="561804" fill="none" extrusionOk="0">
                <a:moveTo>
                  <a:pt x="0" y="93636"/>
                </a:moveTo>
                <a:cubicBezTo>
                  <a:pt x="-1287" y="33979"/>
                  <a:pt x="41725" y="-9148"/>
                  <a:pt x="93636" y="0"/>
                </a:cubicBezTo>
                <a:cubicBezTo>
                  <a:pt x="230023" y="-40129"/>
                  <a:pt x="480402" y="40705"/>
                  <a:pt x="686082" y="0"/>
                </a:cubicBezTo>
                <a:cubicBezTo>
                  <a:pt x="736909" y="-4819"/>
                  <a:pt x="783630" y="51230"/>
                  <a:pt x="779718" y="93636"/>
                </a:cubicBezTo>
                <a:cubicBezTo>
                  <a:pt x="811949" y="251338"/>
                  <a:pt x="763741" y="353485"/>
                  <a:pt x="779718" y="468168"/>
                </a:cubicBezTo>
                <a:cubicBezTo>
                  <a:pt x="780325" y="517127"/>
                  <a:pt x="740336" y="568065"/>
                  <a:pt x="686082" y="561804"/>
                </a:cubicBezTo>
                <a:cubicBezTo>
                  <a:pt x="432914" y="604827"/>
                  <a:pt x="342254" y="550866"/>
                  <a:pt x="93636" y="561804"/>
                </a:cubicBezTo>
                <a:cubicBezTo>
                  <a:pt x="37559" y="550351"/>
                  <a:pt x="-1303" y="516831"/>
                  <a:pt x="0" y="468168"/>
                </a:cubicBezTo>
                <a:cubicBezTo>
                  <a:pt x="-2217" y="377722"/>
                  <a:pt x="31245" y="222104"/>
                  <a:pt x="0" y="93636"/>
                </a:cubicBezTo>
                <a:close/>
              </a:path>
              <a:path w="779718" h="561804" stroke="0" extrusionOk="0">
                <a:moveTo>
                  <a:pt x="0" y="93636"/>
                </a:moveTo>
                <a:cubicBezTo>
                  <a:pt x="725" y="51676"/>
                  <a:pt x="50613" y="-12281"/>
                  <a:pt x="93636" y="0"/>
                </a:cubicBezTo>
                <a:cubicBezTo>
                  <a:pt x="296155" y="-44083"/>
                  <a:pt x="477423" y="10794"/>
                  <a:pt x="686082" y="0"/>
                </a:cubicBezTo>
                <a:cubicBezTo>
                  <a:pt x="737849" y="-4655"/>
                  <a:pt x="771669" y="37966"/>
                  <a:pt x="779718" y="93636"/>
                </a:cubicBezTo>
                <a:cubicBezTo>
                  <a:pt x="820610" y="222707"/>
                  <a:pt x="753119" y="393056"/>
                  <a:pt x="779718" y="468168"/>
                </a:cubicBezTo>
                <a:cubicBezTo>
                  <a:pt x="786659" y="529702"/>
                  <a:pt x="740936" y="560228"/>
                  <a:pt x="686082" y="561804"/>
                </a:cubicBezTo>
                <a:cubicBezTo>
                  <a:pt x="480859" y="591325"/>
                  <a:pt x="331129" y="519252"/>
                  <a:pt x="93636" y="561804"/>
                </a:cubicBezTo>
                <a:cubicBezTo>
                  <a:pt x="40943" y="563776"/>
                  <a:pt x="10003" y="512763"/>
                  <a:pt x="0" y="468168"/>
                </a:cubicBezTo>
                <a:cubicBezTo>
                  <a:pt x="-1667" y="287973"/>
                  <a:pt x="18399" y="202059"/>
                  <a:pt x="0" y="93636"/>
                </a:cubicBezTo>
                <a:close/>
              </a:path>
            </a:pathLst>
          </a:custGeom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A18FF93-800C-90A2-10F4-A089C5F5FB9C}"/>
              </a:ext>
            </a:extLst>
          </p:cNvPr>
          <p:cNvSpPr/>
          <p:nvPr/>
        </p:nvSpPr>
        <p:spPr>
          <a:xfrm>
            <a:off x="11115019" y="4369085"/>
            <a:ext cx="779718" cy="534891"/>
          </a:xfrm>
          <a:custGeom>
            <a:avLst/>
            <a:gdLst>
              <a:gd name="connsiteX0" fmla="*/ 0 w 779718"/>
              <a:gd name="connsiteY0" fmla="*/ 89150 h 534891"/>
              <a:gd name="connsiteX1" fmla="*/ 89150 w 779718"/>
              <a:gd name="connsiteY1" fmla="*/ 0 h 534891"/>
              <a:gd name="connsiteX2" fmla="*/ 395873 w 779718"/>
              <a:gd name="connsiteY2" fmla="*/ 0 h 534891"/>
              <a:gd name="connsiteX3" fmla="*/ 690568 w 779718"/>
              <a:gd name="connsiteY3" fmla="*/ 0 h 534891"/>
              <a:gd name="connsiteX4" fmla="*/ 779718 w 779718"/>
              <a:gd name="connsiteY4" fmla="*/ 89150 h 534891"/>
              <a:gd name="connsiteX5" fmla="*/ 779718 w 779718"/>
              <a:gd name="connsiteY5" fmla="*/ 445741 h 534891"/>
              <a:gd name="connsiteX6" fmla="*/ 690568 w 779718"/>
              <a:gd name="connsiteY6" fmla="*/ 534891 h 534891"/>
              <a:gd name="connsiteX7" fmla="*/ 389859 w 779718"/>
              <a:gd name="connsiteY7" fmla="*/ 534891 h 534891"/>
              <a:gd name="connsiteX8" fmla="*/ 89150 w 779718"/>
              <a:gd name="connsiteY8" fmla="*/ 534891 h 534891"/>
              <a:gd name="connsiteX9" fmla="*/ 0 w 779718"/>
              <a:gd name="connsiteY9" fmla="*/ 445741 h 534891"/>
              <a:gd name="connsiteX10" fmla="*/ 0 w 779718"/>
              <a:gd name="connsiteY10" fmla="*/ 89150 h 53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718" h="534891" fill="none" extrusionOk="0">
                <a:moveTo>
                  <a:pt x="0" y="89150"/>
                </a:moveTo>
                <a:cubicBezTo>
                  <a:pt x="-5083" y="31707"/>
                  <a:pt x="53784" y="-708"/>
                  <a:pt x="89150" y="0"/>
                </a:cubicBezTo>
                <a:cubicBezTo>
                  <a:pt x="168654" y="-11237"/>
                  <a:pt x="280406" y="17093"/>
                  <a:pt x="395873" y="0"/>
                </a:cubicBezTo>
                <a:cubicBezTo>
                  <a:pt x="511340" y="-17093"/>
                  <a:pt x="572864" y="16133"/>
                  <a:pt x="690568" y="0"/>
                </a:cubicBezTo>
                <a:cubicBezTo>
                  <a:pt x="742185" y="-10799"/>
                  <a:pt x="783363" y="48899"/>
                  <a:pt x="779718" y="89150"/>
                </a:cubicBezTo>
                <a:cubicBezTo>
                  <a:pt x="803629" y="206421"/>
                  <a:pt x="778696" y="299897"/>
                  <a:pt x="779718" y="445741"/>
                </a:cubicBezTo>
                <a:cubicBezTo>
                  <a:pt x="778104" y="490742"/>
                  <a:pt x="734017" y="521340"/>
                  <a:pt x="690568" y="534891"/>
                </a:cubicBezTo>
                <a:cubicBezTo>
                  <a:pt x="572077" y="559828"/>
                  <a:pt x="495964" y="527638"/>
                  <a:pt x="389859" y="534891"/>
                </a:cubicBezTo>
                <a:cubicBezTo>
                  <a:pt x="283754" y="542144"/>
                  <a:pt x="175909" y="525692"/>
                  <a:pt x="89150" y="534891"/>
                </a:cubicBezTo>
                <a:cubicBezTo>
                  <a:pt x="39894" y="538326"/>
                  <a:pt x="-3696" y="492284"/>
                  <a:pt x="0" y="445741"/>
                </a:cubicBezTo>
                <a:cubicBezTo>
                  <a:pt x="-41707" y="313311"/>
                  <a:pt x="27097" y="166223"/>
                  <a:pt x="0" y="89150"/>
                </a:cubicBezTo>
                <a:close/>
              </a:path>
              <a:path w="779718" h="534891" stroke="0" extrusionOk="0">
                <a:moveTo>
                  <a:pt x="0" y="89150"/>
                </a:moveTo>
                <a:cubicBezTo>
                  <a:pt x="502" y="46669"/>
                  <a:pt x="47632" y="-10906"/>
                  <a:pt x="89150" y="0"/>
                </a:cubicBezTo>
                <a:cubicBezTo>
                  <a:pt x="233168" y="-6201"/>
                  <a:pt x="290813" y="3130"/>
                  <a:pt x="401887" y="0"/>
                </a:cubicBezTo>
                <a:cubicBezTo>
                  <a:pt x="512961" y="-3130"/>
                  <a:pt x="549119" y="20853"/>
                  <a:pt x="690568" y="0"/>
                </a:cubicBezTo>
                <a:cubicBezTo>
                  <a:pt x="728675" y="-144"/>
                  <a:pt x="766205" y="38363"/>
                  <a:pt x="779718" y="89150"/>
                </a:cubicBezTo>
                <a:cubicBezTo>
                  <a:pt x="796634" y="177918"/>
                  <a:pt x="742960" y="345459"/>
                  <a:pt x="779718" y="445741"/>
                </a:cubicBezTo>
                <a:cubicBezTo>
                  <a:pt x="787680" y="483557"/>
                  <a:pt x="735894" y="535502"/>
                  <a:pt x="690568" y="534891"/>
                </a:cubicBezTo>
                <a:cubicBezTo>
                  <a:pt x="584230" y="547349"/>
                  <a:pt x="498540" y="534671"/>
                  <a:pt x="383845" y="534891"/>
                </a:cubicBezTo>
                <a:cubicBezTo>
                  <a:pt x="269150" y="535111"/>
                  <a:pt x="172424" y="511862"/>
                  <a:pt x="89150" y="534891"/>
                </a:cubicBezTo>
                <a:cubicBezTo>
                  <a:pt x="52883" y="538087"/>
                  <a:pt x="-380" y="481621"/>
                  <a:pt x="0" y="445741"/>
                </a:cubicBezTo>
                <a:cubicBezTo>
                  <a:pt x="-30365" y="290342"/>
                  <a:pt x="8256" y="209352"/>
                  <a:pt x="0" y="89150"/>
                </a:cubicBezTo>
                <a:close/>
              </a:path>
            </a:pathLst>
          </a:custGeom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B3AE191-F476-E60D-3F9C-316522AB2B9C}"/>
              </a:ext>
            </a:extLst>
          </p:cNvPr>
          <p:cNvSpPr/>
          <p:nvPr/>
        </p:nvSpPr>
        <p:spPr>
          <a:xfrm>
            <a:off x="4215669" y="5123649"/>
            <a:ext cx="779718" cy="561804"/>
          </a:xfrm>
          <a:custGeom>
            <a:avLst/>
            <a:gdLst>
              <a:gd name="connsiteX0" fmla="*/ 0 w 779718"/>
              <a:gd name="connsiteY0" fmla="*/ 93636 h 561804"/>
              <a:gd name="connsiteX1" fmla="*/ 93636 w 779718"/>
              <a:gd name="connsiteY1" fmla="*/ 0 h 561804"/>
              <a:gd name="connsiteX2" fmla="*/ 686082 w 779718"/>
              <a:gd name="connsiteY2" fmla="*/ 0 h 561804"/>
              <a:gd name="connsiteX3" fmla="*/ 779718 w 779718"/>
              <a:gd name="connsiteY3" fmla="*/ 93636 h 561804"/>
              <a:gd name="connsiteX4" fmla="*/ 779718 w 779718"/>
              <a:gd name="connsiteY4" fmla="*/ 468168 h 561804"/>
              <a:gd name="connsiteX5" fmla="*/ 686082 w 779718"/>
              <a:gd name="connsiteY5" fmla="*/ 561804 h 561804"/>
              <a:gd name="connsiteX6" fmla="*/ 93636 w 779718"/>
              <a:gd name="connsiteY6" fmla="*/ 561804 h 561804"/>
              <a:gd name="connsiteX7" fmla="*/ 0 w 779718"/>
              <a:gd name="connsiteY7" fmla="*/ 468168 h 561804"/>
              <a:gd name="connsiteX8" fmla="*/ 0 w 779718"/>
              <a:gd name="connsiteY8" fmla="*/ 93636 h 56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718" h="561804" fill="none" extrusionOk="0">
                <a:moveTo>
                  <a:pt x="0" y="93636"/>
                </a:moveTo>
                <a:cubicBezTo>
                  <a:pt x="-1287" y="33979"/>
                  <a:pt x="41725" y="-9148"/>
                  <a:pt x="93636" y="0"/>
                </a:cubicBezTo>
                <a:cubicBezTo>
                  <a:pt x="230023" y="-40129"/>
                  <a:pt x="480402" y="40705"/>
                  <a:pt x="686082" y="0"/>
                </a:cubicBezTo>
                <a:cubicBezTo>
                  <a:pt x="736909" y="-4819"/>
                  <a:pt x="783630" y="51230"/>
                  <a:pt x="779718" y="93636"/>
                </a:cubicBezTo>
                <a:cubicBezTo>
                  <a:pt x="811949" y="251338"/>
                  <a:pt x="763741" y="353485"/>
                  <a:pt x="779718" y="468168"/>
                </a:cubicBezTo>
                <a:cubicBezTo>
                  <a:pt x="780325" y="517127"/>
                  <a:pt x="740336" y="568065"/>
                  <a:pt x="686082" y="561804"/>
                </a:cubicBezTo>
                <a:cubicBezTo>
                  <a:pt x="432914" y="604827"/>
                  <a:pt x="342254" y="550866"/>
                  <a:pt x="93636" y="561804"/>
                </a:cubicBezTo>
                <a:cubicBezTo>
                  <a:pt x="37559" y="550351"/>
                  <a:pt x="-1303" y="516831"/>
                  <a:pt x="0" y="468168"/>
                </a:cubicBezTo>
                <a:cubicBezTo>
                  <a:pt x="-2217" y="377722"/>
                  <a:pt x="31245" y="222104"/>
                  <a:pt x="0" y="93636"/>
                </a:cubicBezTo>
                <a:close/>
              </a:path>
              <a:path w="779718" h="561804" stroke="0" extrusionOk="0">
                <a:moveTo>
                  <a:pt x="0" y="93636"/>
                </a:moveTo>
                <a:cubicBezTo>
                  <a:pt x="725" y="51676"/>
                  <a:pt x="50613" y="-12281"/>
                  <a:pt x="93636" y="0"/>
                </a:cubicBezTo>
                <a:cubicBezTo>
                  <a:pt x="296155" y="-44083"/>
                  <a:pt x="477423" y="10794"/>
                  <a:pt x="686082" y="0"/>
                </a:cubicBezTo>
                <a:cubicBezTo>
                  <a:pt x="737849" y="-4655"/>
                  <a:pt x="771669" y="37966"/>
                  <a:pt x="779718" y="93636"/>
                </a:cubicBezTo>
                <a:cubicBezTo>
                  <a:pt x="820610" y="222707"/>
                  <a:pt x="753119" y="393056"/>
                  <a:pt x="779718" y="468168"/>
                </a:cubicBezTo>
                <a:cubicBezTo>
                  <a:pt x="786659" y="529702"/>
                  <a:pt x="740936" y="560228"/>
                  <a:pt x="686082" y="561804"/>
                </a:cubicBezTo>
                <a:cubicBezTo>
                  <a:pt x="480859" y="591325"/>
                  <a:pt x="331129" y="519252"/>
                  <a:pt x="93636" y="561804"/>
                </a:cubicBezTo>
                <a:cubicBezTo>
                  <a:pt x="40943" y="563776"/>
                  <a:pt x="10003" y="512763"/>
                  <a:pt x="0" y="468168"/>
                </a:cubicBezTo>
                <a:cubicBezTo>
                  <a:pt x="-1667" y="287973"/>
                  <a:pt x="18399" y="202059"/>
                  <a:pt x="0" y="93636"/>
                </a:cubicBezTo>
                <a:close/>
              </a:path>
            </a:pathLst>
          </a:custGeom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5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3C1329-A3F8-904B-1BCC-5FCDDD297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523" y="987116"/>
            <a:ext cx="8510953" cy="1314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57CBF5-A156-5BC8-3D04-E6E3CE1DAC3D}"/>
              </a:ext>
            </a:extLst>
          </p:cNvPr>
          <p:cNvSpPr txBox="1"/>
          <p:nvPr/>
        </p:nvSpPr>
        <p:spPr>
          <a:xfrm>
            <a:off x="635056" y="1180443"/>
            <a:ext cx="3850196" cy="61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3200" b="1" dirty="0">
                <a:solidFill>
                  <a:schemeClr val="accent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1. Nghe – viết:</a:t>
            </a:r>
            <a:endParaRPr lang="en-US" sz="3200" b="1" dirty="0">
              <a:solidFill>
                <a:schemeClr val="accent5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BCD4E-44D7-23BE-8E81-897A57987FCA}"/>
              </a:ext>
            </a:extLst>
          </p:cNvPr>
          <p:cNvSpPr txBox="1"/>
          <p:nvPr/>
        </p:nvSpPr>
        <p:spPr>
          <a:xfrm>
            <a:off x="635056" y="2204264"/>
            <a:ext cx="11008304" cy="37797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398463" algn="l"/>
              </a:tabLst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tabLst>
                <a:tab pos="398463" algn="l"/>
              </a:tabLst>
            </a:pP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vi-VN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C52DB5-2CB9-7595-4882-9CBE7E80ACA1}"/>
              </a:ext>
            </a:extLst>
          </p:cNvPr>
          <p:cNvSpPr/>
          <p:nvPr/>
        </p:nvSpPr>
        <p:spPr>
          <a:xfrm>
            <a:off x="4485252" y="5167386"/>
            <a:ext cx="9615220" cy="735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73A74-C043-53B3-C479-3D2C48F58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56" y="274386"/>
            <a:ext cx="3595800" cy="1007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9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1" y="761988"/>
            <a:ext cx="6096012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3007" y="1252974"/>
            <a:ext cx="4879862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5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E35AB0-FC81-D4D2-49D3-F274197E8D88}"/>
              </a:ext>
            </a:extLst>
          </p:cNvPr>
          <p:cNvGrpSpPr/>
          <p:nvPr/>
        </p:nvGrpSpPr>
        <p:grpSpPr>
          <a:xfrm>
            <a:off x="1428440" y="28586"/>
            <a:ext cx="9335115" cy="1426924"/>
            <a:chOff x="1939242" y="612675"/>
            <a:chExt cx="9335115" cy="14269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C9EA78-EA4B-CA03-4E84-5F9732729018}"/>
                </a:ext>
              </a:extLst>
            </p:cNvPr>
            <p:cNvSpPr/>
            <p:nvPr/>
          </p:nvSpPr>
          <p:spPr>
            <a:xfrm>
              <a:off x="1939242" y="612675"/>
              <a:ext cx="9335115" cy="1426924"/>
            </a:xfrm>
            <a:prstGeom prst="roundRect">
              <a:avLst/>
            </a:prstGeom>
            <a:solidFill>
              <a:srgbClr val="FFFF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81358F-5995-5036-BF01-CA8145A910E3}"/>
                </a:ext>
              </a:extLst>
            </p:cNvPr>
            <p:cNvSpPr txBox="1"/>
            <p:nvPr/>
          </p:nvSpPr>
          <p:spPr>
            <a:xfrm>
              <a:off x="2370080" y="867419"/>
              <a:ext cx="8904277" cy="1172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3200" b="1" dirty="0">
                  <a:solidFill>
                    <a:schemeClr val="accent5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3 – 4 câu kể về một việc làm tốt của em ở nhà hoặc ở trường</a:t>
              </a:r>
              <a:endParaRPr lang="en-US" sz="3200" b="1" dirty="0">
                <a:solidFill>
                  <a:schemeClr val="accent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矩形 2">
            <a:extLst>
              <a:ext uri="{FF2B5EF4-FFF2-40B4-BE49-F238E27FC236}">
                <a16:creationId xmlns:a16="http://schemas.microsoft.com/office/drawing/2014/main" id="{3DB2C7FA-7871-9E52-7480-565346D1A04F}"/>
              </a:ext>
            </a:extLst>
          </p:cNvPr>
          <p:cNvSpPr/>
          <p:nvPr/>
        </p:nvSpPr>
        <p:spPr>
          <a:xfrm>
            <a:off x="226867" y="1557599"/>
            <a:ext cx="276017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tập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tốt</a:t>
            </a:r>
            <a:endParaRPr lang="zh-CN" altLang="en-US" sz="3200" b="1" dirty="0">
              <a:solidFill>
                <a:srgbClr val="CA344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72962325-A7C8-076F-754A-A4F7E15D289C}"/>
              </a:ext>
            </a:extLst>
          </p:cNvPr>
          <p:cNvSpPr/>
          <p:nvPr/>
        </p:nvSpPr>
        <p:spPr>
          <a:xfrm>
            <a:off x="4521280" y="1483677"/>
            <a:ext cx="360090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Chơi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ông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ba</a:t>
            </a:r>
            <a:endParaRPr lang="zh-CN" altLang="en-US" sz="3200" b="1" dirty="0">
              <a:solidFill>
                <a:srgbClr val="CA344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D89AE78F-62B4-6248-2B68-BC4C3F683957}"/>
              </a:ext>
            </a:extLst>
          </p:cNvPr>
          <p:cNvSpPr/>
          <p:nvPr/>
        </p:nvSpPr>
        <p:spPr>
          <a:xfrm>
            <a:off x="778934" y="6020607"/>
            <a:ext cx="481911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mẹ</a:t>
            </a:r>
            <a:endParaRPr lang="zh-CN" altLang="en-US" sz="3200" b="1" dirty="0">
              <a:solidFill>
                <a:srgbClr val="CA344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Picture 2" descr="Happy kids with grandparent">
            <a:extLst>
              <a:ext uri="{FF2B5EF4-FFF2-40B4-BE49-F238E27FC236}">
                <a16:creationId xmlns:a16="http://schemas.microsoft.com/office/drawing/2014/main" id="{D29ABCF8-55D5-5472-3405-13BFFEFD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45" y="2127134"/>
            <a:ext cx="3027107" cy="22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ute students in class with their bags and books at their desks">
            <a:extLst>
              <a:ext uri="{FF2B5EF4-FFF2-40B4-BE49-F238E27FC236}">
                <a16:creationId xmlns:a16="http://schemas.microsoft.com/office/drawing/2014/main" id="{63B20A72-53D3-D86C-6606-3B8D2C73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463"/>
            <a:ext cx="2987040" cy="231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ittle kid learn how to read with teacher">
            <a:extLst>
              <a:ext uri="{FF2B5EF4-FFF2-40B4-BE49-F238E27FC236}">
                <a16:creationId xmlns:a16="http://schemas.microsoft.com/office/drawing/2014/main" id="{F8F2DD57-6F3B-A939-F6B7-4206295BC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t="17426" r="12204" b="16662"/>
          <a:stretch/>
        </p:blipFill>
        <p:spPr bwMode="auto">
          <a:xfrm>
            <a:off x="1852110" y="3905106"/>
            <a:ext cx="2669170" cy="211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Lời khuyên dành cho những người sắp lên chức ông, bà">
            <a:extLst>
              <a:ext uri="{FF2B5EF4-FFF2-40B4-BE49-F238E27FC236}">
                <a16:creationId xmlns:a16="http://schemas.microsoft.com/office/drawing/2014/main" id="{5338FF9D-2689-9B2B-FAB7-878DBA32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00" y="3087659"/>
            <a:ext cx="3535713" cy="26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id="{5A9E4EB5-5C58-C102-EE1D-449C7315BE64}"/>
              </a:ext>
            </a:extLst>
          </p:cNvPr>
          <p:cNvSpPr/>
          <p:nvPr/>
        </p:nvSpPr>
        <p:spPr>
          <a:xfrm>
            <a:off x="6705714" y="6070342"/>
            <a:ext cx="548628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Kể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chuyện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ông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nghe</a:t>
            </a:r>
            <a:endParaRPr lang="zh-CN" altLang="en-US" sz="3200" b="1" dirty="0">
              <a:solidFill>
                <a:srgbClr val="CA344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9A03A7C-3D5D-335B-08F0-3EE0AC286557}"/>
              </a:ext>
            </a:extLst>
          </p:cNvPr>
          <p:cNvSpPr/>
          <p:nvPr/>
        </p:nvSpPr>
        <p:spPr>
          <a:xfrm>
            <a:off x="5031673" y="2150410"/>
            <a:ext cx="7094574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tốt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suy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nghĩ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xúc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CA344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8" name="Picture 4" descr="Cute students in class with their bags and books at their desks">
            <a:extLst>
              <a:ext uri="{FF2B5EF4-FFF2-40B4-BE49-F238E27FC236}">
                <a16:creationId xmlns:a16="http://schemas.microsoft.com/office/drawing/2014/main" id="{4C39A697-423B-B4C6-3EFC-73B0FF95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993"/>
            <a:ext cx="4996284" cy="38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56B133-9F55-27C8-42BA-724F82188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7332" y="40009"/>
            <a:ext cx="12192000" cy="1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05DE712-D4E2-CC2D-0496-D8B120562E0E}"/>
              </a:ext>
            </a:extLst>
          </p:cNvPr>
          <p:cNvGrpSpPr/>
          <p:nvPr/>
        </p:nvGrpSpPr>
        <p:grpSpPr>
          <a:xfrm>
            <a:off x="-411511" y="516433"/>
            <a:ext cx="7059698" cy="904046"/>
            <a:chOff x="2941289" y="569244"/>
            <a:chExt cx="7059698" cy="90404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18C9694-59EA-438F-D023-13E4909CA066}"/>
                </a:ext>
              </a:extLst>
            </p:cNvPr>
            <p:cNvSpPr/>
            <p:nvPr/>
          </p:nvSpPr>
          <p:spPr>
            <a:xfrm>
              <a:off x="5111262" y="612675"/>
              <a:ext cx="2719753" cy="860615"/>
            </a:xfrm>
            <a:prstGeom prst="roundRect">
              <a:avLst/>
            </a:prstGeom>
            <a:solidFill>
              <a:srgbClr val="FFFF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9AAB4A-BD78-6AF8-E022-212565D9BB14}"/>
                </a:ext>
              </a:extLst>
            </p:cNvPr>
            <p:cNvSpPr txBox="1"/>
            <p:nvPr/>
          </p:nvSpPr>
          <p:spPr>
            <a:xfrm>
              <a:off x="2941289" y="569244"/>
              <a:ext cx="7059698" cy="79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4400" b="1" dirty="0">
                  <a:solidFill>
                    <a:schemeClr val="accent5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Gợi ý</a:t>
              </a:r>
              <a:endParaRPr lang="en-US" sz="4400" b="1" dirty="0">
                <a:solidFill>
                  <a:schemeClr val="accent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矩形 2">
            <a:extLst>
              <a:ext uri="{FF2B5EF4-FFF2-40B4-BE49-F238E27FC236}">
                <a16:creationId xmlns:a16="http://schemas.microsoft.com/office/drawing/2014/main" id="{155C8DF3-0502-719D-60A1-B5E0217C2532}"/>
              </a:ext>
            </a:extLst>
          </p:cNvPr>
          <p:cNvSpPr/>
          <p:nvPr/>
        </p:nvSpPr>
        <p:spPr>
          <a:xfrm>
            <a:off x="728452" y="1870373"/>
            <a:ext cx="10735095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	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Lúc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đi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thường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mẹ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rau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Mẹ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rất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vất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vả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chuẩn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bị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bữa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ăn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ngon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gia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đình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muốn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mẹ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rất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yêu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mẹ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yêu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thích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nhà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chăm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nhà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vui</a:t>
            </a:r>
            <a:r>
              <a:rPr lang="en-US" altLang="zh-CN" sz="3200" b="1" dirty="0">
                <a:solidFill>
                  <a:srgbClr val="CA3446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CA3446"/>
              </a:solidFill>
              <a:latin typeface="Cambria" panose="0204050305040603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2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1" y="761988"/>
            <a:ext cx="6096012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B917B-1AEA-C9EF-E972-EBFEC132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42" y="2893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88EE52-D5E4-76AD-2FAD-1FCC2F3C6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869" y="0"/>
            <a:ext cx="3294679" cy="949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7F2457-9105-603A-C84D-6A2D98D41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888" y="-48192"/>
            <a:ext cx="3521528" cy="9496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2E31B9-E62A-4CEA-EE3D-1D75F539EAD4}"/>
              </a:ext>
            </a:extLst>
          </p:cNvPr>
          <p:cNvSpPr txBox="1"/>
          <p:nvPr/>
        </p:nvSpPr>
        <p:spPr>
          <a:xfrm>
            <a:off x="1146092" y="1784304"/>
            <a:ext cx="550723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Đám mây đen nặng trĩu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Cúi mình xuống thấp dần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đến khi rạn vỡ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 ra triệu đứa con.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vi-VN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Đàn mưa con bé tí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trẻo như giọt sương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 mới rời tay mẹ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 can đảm xuống đường.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5ED304-2B01-09D2-3D95-9CBFC0C8D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407" y="684062"/>
            <a:ext cx="8875656" cy="14025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FE6D41-1B2B-7660-98BB-99AE612E1006}"/>
              </a:ext>
            </a:extLst>
          </p:cNvPr>
          <p:cNvSpPr txBox="1"/>
          <p:nvPr/>
        </p:nvSpPr>
        <p:spPr>
          <a:xfrm>
            <a:off x="6132223" y="1752434"/>
            <a:ext cx="550723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 đậu vào cành khế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 thấm xuống cánh đồng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 bay trên mái phố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 dù xuống dòng s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endParaRPr lang="vi-VN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nhiều ngày trôi nổi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 du lịch khắp nơi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 gặp nhau ở biển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sóng trắng trùng khơi.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8B7BAD-43E6-8F12-D820-C69471EDFC9E}"/>
              </a:ext>
            </a:extLst>
          </p:cNvPr>
          <p:cNvSpPr txBox="1"/>
          <p:nvPr/>
        </p:nvSpPr>
        <p:spPr>
          <a:xfrm>
            <a:off x="9892415" y="5832625"/>
            <a:ext cx="2055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8084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 </a:t>
            </a:r>
            <a:r>
              <a:rPr lang="en-US" sz="2400" b="1" i="0" dirty="0" err="1">
                <a:solidFill>
                  <a:srgbClr val="8084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Tuyết</a:t>
            </a:r>
            <a:r>
              <a:rPr lang="en-US" sz="2400" b="1" i="0" dirty="0">
                <a:solidFill>
                  <a:srgbClr val="8084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</a:t>
            </a:r>
            <a:endParaRPr lang="vi-VN" sz="2400" b="1" i="0" dirty="0">
              <a:solidFill>
                <a:srgbClr val="8084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0286A3-6F7D-2043-D580-53498B640171}"/>
              </a:ext>
            </a:extLst>
          </p:cNvPr>
          <p:cNvSpPr txBox="1"/>
          <p:nvPr/>
        </p:nvSpPr>
        <p:spPr>
          <a:xfrm>
            <a:off x="3381038" y="171894"/>
            <a:ext cx="8567122" cy="60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3200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thành tiếng và trả lời câu hỏi:</a:t>
            </a:r>
            <a:endParaRPr lang="en-US" sz="3200" b="1" dirty="0">
              <a:solidFill>
                <a:schemeClr val="accent5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5CF76F-B17F-A237-D6F2-887090748432}"/>
              </a:ext>
            </a:extLst>
          </p:cNvPr>
          <p:cNvGrpSpPr/>
          <p:nvPr/>
        </p:nvGrpSpPr>
        <p:grpSpPr>
          <a:xfrm>
            <a:off x="850605" y="3040342"/>
            <a:ext cx="10728251" cy="2875980"/>
            <a:chOff x="850605" y="3040342"/>
            <a:chExt cx="10728251" cy="28759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850605" y="3040342"/>
              <a:ext cx="10728251" cy="2875980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1509130" y="3691461"/>
              <a:ext cx="977598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giọt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mưa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được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gọi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giọt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sương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1FC7248-F0B1-339F-8AAC-B2260736D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038" y="-494083"/>
            <a:ext cx="3999323" cy="39932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F6E8D34-B9DB-6A58-7AFA-F5E022EE9723}"/>
              </a:ext>
            </a:extLst>
          </p:cNvPr>
          <p:cNvGrpSpPr/>
          <p:nvPr/>
        </p:nvGrpSpPr>
        <p:grpSpPr>
          <a:xfrm>
            <a:off x="-777508" y="-507411"/>
            <a:ext cx="14169678" cy="3993226"/>
            <a:chOff x="-777508" y="-507411"/>
            <a:chExt cx="14169678" cy="3993226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850605" y="1791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509130" y="603392"/>
              <a:ext cx="9615220" cy="1473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	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thầm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khổ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thơ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giọt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mưa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gọi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lang="en-US" altLang="zh-CN" sz="3200" b="1" dirty="0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DEC926-8A82-1399-0FCA-D4A43C4BD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7508" y="-507411"/>
              <a:ext cx="3999323" cy="3993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5CF76F-B17F-A237-D6F2-887090748432}"/>
              </a:ext>
            </a:extLst>
          </p:cNvPr>
          <p:cNvGrpSpPr/>
          <p:nvPr/>
        </p:nvGrpSpPr>
        <p:grpSpPr>
          <a:xfrm>
            <a:off x="850605" y="3040342"/>
            <a:ext cx="10728251" cy="2875980"/>
            <a:chOff x="850605" y="3040342"/>
            <a:chExt cx="10728251" cy="28759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850605" y="3040342"/>
              <a:ext cx="10728251" cy="2875980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1617375" y="3387355"/>
              <a:ext cx="9559487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Giọt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mưa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rơi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xuống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đường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cành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khế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cánh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đồng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mái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phố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dòng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sông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biển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6E8D34-B9DB-6A58-7AFA-F5E022EE9723}"/>
              </a:ext>
            </a:extLst>
          </p:cNvPr>
          <p:cNvGrpSpPr/>
          <p:nvPr/>
        </p:nvGrpSpPr>
        <p:grpSpPr>
          <a:xfrm>
            <a:off x="126337" y="-72933"/>
            <a:ext cx="12541565" cy="3136404"/>
            <a:chOff x="127590" y="-29688"/>
            <a:chExt cx="12541565" cy="3136404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509130" y="827314"/>
              <a:ext cx="9615220" cy="735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	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iọt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mưa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xuống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5F5623-828D-B1D9-A1C2-D41D41CD2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3146" y="-458099"/>
            <a:ext cx="3999323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3C1329-A3F8-904B-1BCC-5FCDDD297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522" y="0"/>
            <a:ext cx="8510953" cy="1314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57CBF5-A156-5BC8-3D04-E6E3CE1DAC3D}"/>
              </a:ext>
            </a:extLst>
          </p:cNvPr>
          <p:cNvSpPr txBox="1"/>
          <p:nvPr/>
        </p:nvSpPr>
        <p:spPr>
          <a:xfrm>
            <a:off x="604576" y="354562"/>
            <a:ext cx="3850196" cy="60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3200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Đọc hiểu:</a:t>
            </a:r>
            <a:endParaRPr lang="en-US" sz="3200" b="1" dirty="0">
              <a:solidFill>
                <a:schemeClr val="accent5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BCD4E-44D7-23BE-8E81-897A57987FCA}"/>
              </a:ext>
            </a:extLst>
          </p:cNvPr>
          <p:cNvSpPr txBox="1"/>
          <p:nvPr/>
        </p:nvSpPr>
        <p:spPr>
          <a:xfrm>
            <a:off x="0" y="1089278"/>
            <a:ext cx="12192000" cy="58228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tabLst>
                <a:tab pos="398463" algn="l"/>
              </a:tabLst>
            </a:pP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tabLst>
                <a:tab pos="398463" algn="l"/>
              </a:tabLs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tabLst>
                <a:tab pos="398463" algn="l"/>
              </a:tabLst>
            </a:pP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Sau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tabLst>
                <a:tab pos="398463" algn="l"/>
              </a:tabLs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Cho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C52DB5-2CB9-7595-4882-9CBE7E80ACA1}"/>
              </a:ext>
            </a:extLst>
          </p:cNvPr>
          <p:cNvSpPr/>
          <p:nvPr/>
        </p:nvSpPr>
        <p:spPr>
          <a:xfrm>
            <a:off x="3500800" y="6122862"/>
            <a:ext cx="9615220" cy="735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Nguyễn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-2" y="3908737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035260-F7DF-777D-D1DD-5EE2B73B667A}"/>
              </a:ext>
            </a:extLst>
          </p:cNvPr>
          <p:cNvGrpSpPr/>
          <p:nvPr/>
        </p:nvGrpSpPr>
        <p:grpSpPr>
          <a:xfrm>
            <a:off x="179294" y="-29688"/>
            <a:ext cx="12669155" cy="3136404"/>
            <a:chOff x="0" y="-29688"/>
            <a:chExt cx="12669155" cy="3136404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2049410" y="750724"/>
              <a:ext cx="892214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chuyện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lúa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cỏ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mối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quan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hệ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như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thế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nào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81FF52-1DF8-39AC-85D1-1EEC4CFB72DC}"/>
              </a:ext>
            </a:extLst>
          </p:cNvPr>
          <p:cNvSpPr txBox="1"/>
          <p:nvPr/>
        </p:nvSpPr>
        <p:spPr>
          <a:xfrm>
            <a:off x="1309821" y="4005556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chị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ruột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4FB8A-37F4-193E-E60B-B07FFB111FD1}"/>
              </a:ext>
            </a:extLst>
          </p:cNvPr>
          <p:cNvSpPr txBox="1"/>
          <p:nvPr/>
        </p:nvSpPr>
        <p:spPr>
          <a:xfrm>
            <a:off x="1309821" y="2871813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03C2A-9EA2-1E46-AD86-DAD75D793408}"/>
              </a:ext>
            </a:extLst>
          </p:cNvPr>
          <p:cNvSpPr txBox="1"/>
          <p:nvPr/>
        </p:nvSpPr>
        <p:spPr>
          <a:xfrm>
            <a:off x="1385204" y="5194531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giềng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E4708D-4FC2-B2B5-B43C-5B45D6E7E712}"/>
              </a:ext>
            </a:extLst>
          </p:cNvPr>
          <p:cNvSpPr/>
          <p:nvPr/>
        </p:nvSpPr>
        <p:spPr>
          <a:xfrm>
            <a:off x="618798" y="2853364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9851D5-60B5-4F78-36FE-FBDD14E1CFB5}"/>
              </a:ext>
            </a:extLst>
          </p:cNvPr>
          <p:cNvSpPr/>
          <p:nvPr/>
        </p:nvSpPr>
        <p:spPr>
          <a:xfrm>
            <a:off x="632215" y="3895575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5D7D27-E472-651F-EEFD-A33E13FFF70F}"/>
              </a:ext>
            </a:extLst>
          </p:cNvPr>
          <p:cNvSpPr/>
          <p:nvPr/>
        </p:nvSpPr>
        <p:spPr>
          <a:xfrm>
            <a:off x="700989" y="5148739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8127FB-337B-2479-618B-2D165B6419C4}"/>
              </a:ext>
            </a:extLst>
          </p:cNvPr>
          <p:cNvSpPr/>
          <p:nvPr/>
        </p:nvSpPr>
        <p:spPr>
          <a:xfrm>
            <a:off x="562010" y="4027014"/>
            <a:ext cx="879698" cy="82218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798E0-4BC2-E69C-0C24-C4678F088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7508" y="-507411"/>
            <a:ext cx="3999323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2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1" grpId="0"/>
      <p:bldP spid="23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-2" y="3827786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035260-F7DF-777D-D1DD-5EE2B73B667A}"/>
              </a:ext>
            </a:extLst>
          </p:cNvPr>
          <p:cNvGrpSpPr/>
          <p:nvPr/>
        </p:nvGrpSpPr>
        <p:grpSpPr>
          <a:xfrm>
            <a:off x="-1386152" y="0"/>
            <a:ext cx="7420836" cy="3680545"/>
            <a:chOff x="-1263518" y="0"/>
            <a:chExt cx="7420836" cy="3680545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-171824" y="1121115"/>
              <a:ext cx="5646320" cy="255943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-1263518" y="1940932"/>
              <a:ext cx="74208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Cỏ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01A4C1-E5BB-5982-B86E-F27BE3274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5456" y="-274042"/>
            <a:ext cx="3999323" cy="3993226"/>
          </a:xfrm>
          <a:prstGeom prst="rect">
            <a:avLst/>
          </a:prstGeom>
        </p:spPr>
      </p:pic>
      <p:sp>
        <p:nvSpPr>
          <p:cNvPr id="2" name="Arrow: Notched Right 1">
            <a:hlinkClick r:id="rId7" action="ppaction://hlinksldjump"/>
            <a:extLst>
              <a:ext uri="{FF2B5EF4-FFF2-40B4-BE49-F238E27FC236}">
                <a16:creationId xmlns:a16="http://schemas.microsoft.com/office/drawing/2014/main" id="{441F4359-6C81-9F24-435C-139563E07644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1FF52-1DF8-39AC-85D1-1EEC4CFB72DC}"/>
              </a:ext>
            </a:extLst>
          </p:cNvPr>
          <p:cNvSpPr txBox="1"/>
          <p:nvPr/>
        </p:nvSpPr>
        <p:spPr>
          <a:xfrm>
            <a:off x="5773939" y="2645502"/>
            <a:ext cx="6302713" cy="1446550"/>
          </a:xfrm>
          <a:custGeom>
            <a:avLst/>
            <a:gdLst>
              <a:gd name="connsiteX0" fmla="*/ 0 w 6302713"/>
              <a:gd name="connsiteY0" fmla="*/ 266745 h 1600438"/>
              <a:gd name="connsiteX1" fmla="*/ 266745 w 6302713"/>
              <a:gd name="connsiteY1" fmla="*/ 0 h 1600438"/>
              <a:gd name="connsiteX2" fmla="*/ 901360 w 6302713"/>
              <a:gd name="connsiteY2" fmla="*/ 0 h 1600438"/>
              <a:gd name="connsiteX3" fmla="*/ 1305205 w 6302713"/>
              <a:gd name="connsiteY3" fmla="*/ 0 h 1600438"/>
              <a:gd name="connsiteX4" fmla="*/ 1766743 w 6302713"/>
              <a:gd name="connsiteY4" fmla="*/ 0 h 1600438"/>
              <a:gd name="connsiteX5" fmla="*/ 2228281 w 6302713"/>
              <a:gd name="connsiteY5" fmla="*/ 0 h 1600438"/>
              <a:gd name="connsiteX6" fmla="*/ 2747511 w 6302713"/>
              <a:gd name="connsiteY6" fmla="*/ 0 h 1600438"/>
              <a:gd name="connsiteX7" fmla="*/ 3209049 w 6302713"/>
              <a:gd name="connsiteY7" fmla="*/ 0 h 1600438"/>
              <a:gd name="connsiteX8" fmla="*/ 3728279 w 6302713"/>
              <a:gd name="connsiteY8" fmla="*/ 0 h 1600438"/>
              <a:gd name="connsiteX9" fmla="*/ 4362893 w 6302713"/>
              <a:gd name="connsiteY9" fmla="*/ 0 h 1600438"/>
              <a:gd name="connsiteX10" fmla="*/ 4766739 w 6302713"/>
              <a:gd name="connsiteY10" fmla="*/ 0 h 1600438"/>
              <a:gd name="connsiteX11" fmla="*/ 5459046 w 6302713"/>
              <a:gd name="connsiteY11" fmla="*/ 0 h 1600438"/>
              <a:gd name="connsiteX12" fmla="*/ 6035968 w 6302713"/>
              <a:gd name="connsiteY12" fmla="*/ 0 h 1600438"/>
              <a:gd name="connsiteX13" fmla="*/ 6302713 w 6302713"/>
              <a:gd name="connsiteY13" fmla="*/ 266745 h 1600438"/>
              <a:gd name="connsiteX14" fmla="*/ 6302713 w 6302713"/>
              <a:gd name="connsiteY14" fmla="*/ 810888 h 1600438"/>
              <a:gd name="connsiteX15" fmla="*/ 6302713 w 6302713"/>
              <a:gd name="connsiteY15" fmla="*/ 1333693 h 1600438"/>
              <a:gd name="connsiteX16" fmla="*/ 6035968 w 6302713"/>
              <a:gd name="connsiteY16" fmla="*/ 1600438 h 1600438"/>
              <a:gd name="connsiteX17" fmla="*/ 5574430 w 6302713"/>
              <a:gd name="connsiteY17" fmla="*/ 1600438 h 1600438"/>
              <a:gd name="connsiteX18" fmla="*/ 5112892 w 6302713"/>
              <a:gd name="connsiteY18" fmla="*/ 1600438 h 1600438"/>
              <a:gd name="connsiteX19" fmla="*/ 4420586 w 6302713"/>
              <a:gd name="connsiteY19" fmla="*/ 1600438 h 1600438"/>
              <a:gd name="connsiteX20" fmla="*/ 4016740 w 6302713"/>
              <a:gd name="connsiteY20" fmla="*/ 1600438 h 1600438"/>
              <a:gd name="connsiteX21" fmla="*/ 3382125 w 6302713"/>
              <a:gd name="connsiteY21" fmla="*/ 1600438 h 1600438"/>
              <a:gd name="connsiteX22" fmla="*/ 2805203 w 6302713"/>
              <a:gd name="connsiteY22" fmla="*/ 1600438 h 1600438"/>
              <a:gd name="connsiteX23" fmla="*/ 2170589 w 6302713"/>
              <a:gd name="connsiteY23" fmla="*/ 1600438 h 1600438"/>
              <a:gd name="connsiteX24" fmla="*/ 1535974 w 6302713"/>
              <a:gd name="connsiteY24" fmla="*/ 1600438 h 1600438"/>
              <a:gd name="connsiteX25" fmla="*/ 1016744 w 6302713"/>
              <a:gd name="connsiteY25" fmla="*/ 1600438 h 1600438"/>
              <a:gd name="connsiteX26" fmla="*/ 266745 w 6302713"/>
              <a:gd name="connsiteY26" fmla="*/ 1600438 h 1600438"/>
              <a:gd name="connsiteX27" fmla="*/ 0 w 6302713"/>
              <a:gd name="connsiteY27" fmla="*/ 1333693 h 1600438"/>
              <a:gd name="connsiteX28" fmla="*/ 0 w 6302713"/>
              <a:gd name="connsiteY28" fmla="*/ 810888 h 1600438"/>
              <a:gd name="connsiteX29" fmla="*/ 0 w 6302713"/>
              <a:gd name="connsiteY29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02713" h="1600438" fill="none" extrusionOk="0">
                <a:moveTo>
                  <a:pt x="0" y="266745"/>
                </a:moveTo>
                <a:cubicBezTo>
                  <a:pt x="6111" y="120281"/>
                  <a:pt x="119791" y="-27182"/>
                  <a:pt x="266745" y="0"/>
                </a:cubicBezTo>
                <a:cubicBezTo>
                  <a:pt x="463712" y="-43347"/>
                  <a:pt x="733945" y="42088"/>
                  <a:pt x="901360" y="0"/>
                </a:cubicBezTo>
                <a:cubicBezTo>
                  <a:pt x="1068775" y="-42088"/>
                  <a:pt x="1196717" y="20662"/>
                  <a:pt x="1305205" y="0"/>
                </a:cubicBezTo>
                <a:cubicBezTo>
                  <a:pt x="1413693" y="-20662"/>
                  <a:pt x="1549240" y="27847"/>
                  <a:pt x="1766743" y="0"/>
                </a:cubicBezTo>
                <a:cubicBezTo>
                  <a:pt x="1984246" y="-27847"/>
                  <a:pt x="2047614" y="25737"/>
                  <a:pt x="2228281" y="0"/>
                </a:cubicBezTo>
                <a:cubicBezTo>
                  <a:pt x="2408948" y="-25737"/>
                  <a:pt x="2614024" y="61188"/>
                  <a:pt x="2747511" y="0"/>
                </a:cubicBezTo>
                <a:cubicBezTo>
                  <a:pt x="2880998" y="-61188"/>
                  <a:pt x="3095773" y="21684"/>
                  <a:pt x="3209049" y="0"/>
                </a:cubicBezTo>
                <a:cubicBezTo>
                  <a:pt x="3322325" y="-21684"/>
                  <a:pt x="3592035" y="15550"/>
                  <a:pt x="3728279" y="0"/>
                </a:cubicBezTo>
                <a:cubicBezTo>
                  <a:pt x="3864523" y="-15550"/>
                  <a:pt x="4112426" y="38853"/>
                  <a:pt x="4362893" y="0"/>
                </a:cubicBezTo>
                <a:cubicBezTo>
                  <a:pt x="4613360" y="-38853"/>
                  <a:pt x="4682511" y="3053"/>
                  <a:pt x="4766739" y="0"/>
                </a:cubicBezTo>
                <a:cubicBezTo>
                  <a:pt x="4850967" y="-3053"/>
                  <a:pt x="5216977" y="31291"/>
                  <a:pt x="5459046" y="0"/>
                </a:cubicBezTo>
                <a:cubicBezTo>
                  <a:pt x="5701115" y="-31291"/>
                  <a:pt x="5794817" y="49127"/>
                  <a:pt x="6035968" y="0"/>
                </a:cubicBezTo>
                <a:cubicBezTo>
                  <a:pt x="6200606" y="35356"/>
                  <a:pt x="6292808" y="113578"/>
                  <a:pt x="6302713" y="266745"/>
                </a:cubicBezTo>
                <a:cubicBezTo>
                  <a:pt x="6308835" y="444410"/>
                  <a:pt x="6242490" y="635647"/>
                  <a:pt x="6302713" y="810888"/>
                </a:cubicBezTo>
                <a:cubicBezTo>
                  <a:pt x="6362936" y="986129"/>
                  <a:pt x="6268069" y="1081273"/>
                  <a:pt x="6302713" y="1333693"/>
                </a:cubicBezTo>
                <a:cubicBezTo>
                  <a:pt x="6312893" y="1518589"/>
                  <a:pt x="6178139" y="1592547"/>
                  <a:pt x="6035968" y="1600438"/>
                </a:cubicBezTo>
                <a:cubicBezTo>
                  <a:pt x="5923625" y="1641860"/>
                  <a:pt x="5698780" y="1567747"/>
                  <a:pt x="5574430" y="1600438"/>
                </a:cubicBezTo>
                <a:cubicBezTo>
                  <a:pt x="5450080" y="1633129"/>
                  <a:pt x="5257065" y="1582584"/>
                  <a:pt x="5112892" y="1600438"/>
                </a:cubicBezTo>
                <a:cubicBezTo>
                  <a:pt x="4968719" y="1618292"/>
                  <a:pt x="4614169" y="1544913"/>
                  <a:pt x="4420586" y="1600438"/>
                </a:cubicBezTo>
                <a:cubicBezTo>
                  <a:pt x="4227003" y="1655963"/>
                  <a:pt x="4161223" y="1581473"/>
                  <a:pt x="4016740" y="1600438"/>
                </a:cubicBezTo>
                <a:cubicBezTo>
                  <a:pt x="3872257" y="1619403"/>
                  <a:pt x="3627693" y="1536597"/>
                  <a:pt x="3382125" y="1600438"/>
                </a:cubicBezTo>
                <a:cubicBezTo>
                  <a:pt x="3136557" y="1664279"/>
                  <a:pt x="2963471" y="1572694"/>
                  <a:pt x="2805203" y="1600438"/>
                </a:cubicBezTo>
                <a:cubicBezTo>
                  <a:pt x="2646935" y="1628182"/>
                  <a:pt x="2416528" y="1532720"/>
                  <a:pt x="2170589" y="1600438"/>
                </a:cubicBezTo>
                <a:cubicBezTo>
                  <a:pt x="1924650" y="1668156"/>
                  <a:pt x="1836204" y="1593057"/>
                  <a:pt x="1535974" y="1600438"/>
                </a:cubicBezTo>
                <a:cubicBezTo>
                  <a:pt x="1235745" y="1607819"/>
                  <a:pt x="1156341" y="1538667"/>
                  <a:pt x="1016744" y="1600438"/>
                </a:cubicBezTo>
                <a:cubicBezTo>
                  <a:pt x="877147" y="1662209"/>
                  <a:pt x="431809" y="1533922"/>
                  <a:pt x="266745" y="1600438"/>
                </a:cubicBezTo>
                <a:cubicBezTo>
                  <a:pt x="113852" y="1601016"/>
                  <a:pt x="6767" y="1486367"/>
                  <a:pt x="0" y="1333693"/>
                </a:cubicBezTo>
                <a:cubicBezTo>
                  <a:pt x="-60079" y="1104116"/>
                  <a:pt x="34884" y="930214"/>
                  <a:pt x="0" y="810888"/>
                </a:cubicBezTo>
                <a:cubicBezTo>
                  <a:pt x="-34884" y="691563"/>
                  <a:pt x="36153" y="489614"/>
                  <a:pt x="0" y="266745"/>
                </a:cubicBezTo>
                <a:close/>
              </a:path>
              <a:path w="6302713" h="1600438" stroke="0" extrusionOk="0">
                <a:moveTo>
                  <a:pt x="0" y="266745"/>
                </a:moveTo>
                <a:cubicBezTo>
                  <a:pt x="28419" y="93143"/>
                  <a:pt x="99583" y="-11318"/>
                  <a:pt x="266745" y="0"/>
                </a:cubicBezTo>
                <a:cubicBezTo>
                  <a:pt x="458413" y="-24496"/>
                  <a:pt x="655209" y="20001"/>
                  <a:pt x="785975" y="0"/>
                </a:cubicBezTo>
                <a:cubicBezTo>
                  <a:pt x="916741" y="-20001"/>
                  <a:pt x="1186851" y="58005"/>
                  <a:pt x="1305205" y="0"/>
                </a:cubicBezTo>
                <a:cubicBezTo>
                  <a:pt x="1423559" y="-58005"/>
                  <a:pt x="1669533" y="50976"/>
                  <a:pt x="1882127" y="0"/>
                </a:cubicBezTo>
                <a:cubicBezTo>
                  <a:pt x="2094721" y="-50976"/>
                  <a:pt x="2222136" y="17748"/>
                  <a:pt x="2343665" y="0"/>
                </a:cubicBezTo>
                <a:cubicBezTo>
                  <a:pt x="2465194" y="-17748"/>
                  <a:pt x="2720548" y="58685"/>
                  <a:pt x="2920588" y="0"/>
                </a:cubicBezTo>
                <a:cubicBezTo>
                  <a:pt x="3120628" y="-58685"/>
                  <a:pt x="3278847" y="10393"/>
                  <a:pt x="3439818" y="0"/>
                </a:cubicBezTo>
                <a:cubicBezTo>
                  <a:pt x="3600789" y="-10393"/>
                  <a:pt x="3826185" y="36403"/>
                  <a:pt x="3959048" y="0"/>
                </a:cubicBezTo>
                <a:cubicBezTo>
                  <a:pt x="4091911" y="-36403"/>
                  <a:pt x="4244779" y="7370"/>
                  <a:pt x="4362893" y="0"/>
                </a:cubicBezTo>
                <a:cubicBezTo>
                  <a:pt x="4481008" y="-7370"/>
                  <a:pt x="4581395" y="24131"/>
                  <a:pt x="4766739" y="0"/>
                </a:cubicBezTo>
                <a:cubicBezTo>
                  <a:pt x="4952083" y="-24131"/>
                  <a:pt x="5064488" y="64940"/>
                  <a:pt x="5343661" y="0"/>
                </a:cubicBezTo>
                <a:cubicBezTo>
                  <a:pt x="5622834" y="-64940"/>
                  <a:pt x="5698176" y="12956"/>
                  <a:pt x="6035968" y="0"/>
                </a:cubicBezTo>
                <a:cubicBezTo>
                  <a:pt x="6191063" y="-23132"/>
                  <a:pt x="6319393" y="148798"/>
                  <a:pt x="6302713" y="266745"/>
                </a:cubicBezTo>
                <a:cubicBezTo>
                  <a:pt x="6349866" y="503703"/>
                  <a:pt x="6269510" y="643926"/>
                  <a:pt x="6302713" y="810888"/>
                </a:cubicBezTo>
                <a:cubicBezTo>
                  <a:pt x="6335916" y="977850"/>
                  <a:pt x="6258606" y="1160953"/>
                  <a:pt x="6302713" y="1333693"/>
                </a:cubicBezTo>
                <a:cubicBezTo>
                  <a:pt x="6295801" y="1482104"/>
                  <a:pt x="6180354" y="1610998"/>
                  <a:pt x="6035968" y="1600438"/>
                </a:cubicBezTo>
                <a:cubicBezTo>
                  <a:pt x="5869679" y="1631823"/>
                  <a:pt x="5697233" y="1593263"/>
                  <a:pt x="5459046" y="1600438"/>
                </a:cubicBezTo>
                <a:cubicBezTo>
                  <a:pt x="5220859" y="1607613"/>
                  <a:pt x="5117642" y="1582880"/>
                  <a:pt x="4882123" y="1600438"/>
                </a:cubicBezTo>
                <a:cubicBezTo>
                  <a:pt x="4646604" y="1617996"/>
                  <a:pt x="4493299" y="1532511"/>
                  <a:pt x="4247509" y="1600438"/>
                </a:cubicBezTo>
                <a:cubicBezTo>
                  <a:pt x="4001719" y="1668365"/>
                  <a:pt x="3997640" y="1556047"/>
                  <a:pt x="3785971" y="1600438"/>
                </a:cubicBezTo>
                <a:cubicBezTo>
                  <a:pt x="3574302" y="1644829"/>
                  <a:pt x="3457183" y="1560099"/>
                  <a:pt x="3324433" y="1600438"/>
                </a:cubicBezTo>
                <a:cubicBezTo>
                  <a:pt x="3191683" y="1640777"/>
                  <a:pt x="2962120" y="1552151"/>
                  <a:pt x="2862895" y="1600438"/>
                </a:cubicBezTo>
                <a:cubicBezTo>
                  <a:pt x="2763670" y="1648725"/>
                  <a:pt x="2451799" y="1576360"/>
                  <a:pt x="2228281" y="1600438"/>
                </a:cubicBezTo>
                <a:cubicBezTo>
                  <a:pt x="2004763" y="1624516"/>
                  <a:pt x="1804294" y="1539759"/>
                  <a:pt x="1593666" y="1600438"/>
                </a:cubicBezTo>
                <a:cubicBezTo>
                  <a:pt x="1383039" y="1661117"/>
                  <a:pt x="1321224" y="1539773"/>
                  <a:pt x="1074436" y="1600438"/>
                </a:cubicBezTo>
                <a:cubicBezTo>
                  <a:pt x="827648" y="1661103"/>
                  <a:pt x="467473" y="1533572"/>
                  <a:pt x="266745" y="1600438"/>
                </a:cubicBezTo>
                <a:cubicBezTo>
                  <a:pt x="112111" y="1598103"/>
                  <a:pt x="-20602" y="1472816"/>
                  <a:pt x="0" y="1333693"/>
                </a:cubicBezTo>
                <a:cubicBezTo>
                  <a:pt x="-24747" y="1157201"/>
                  <a:pt x="50331" y="955981"/>
                  <a:pt x="0" y="821558"/>
                </a:cubicBezTo>
                <a:cubicBezTo>
                  <a:pt x="-50331" y="687135"/>
                  <a:pt x="63823" y="402549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803093891">
                  <a:custGeom>
                    <a:avLst/>
                    <a:gdLst>
                      <a:gd name="connsiteX0" fmla="*/ 0 w 6302713"/>
                      <a:gd name="connsiteY0" fmla="*/ 241096 h 1446550"/>
                      <a:gd name="connsiteX1" fmla="*/ 241096 w 6302713"/>
                      <a:gd name="connsiteY1" fmla="*/ 0 h 1446550"/>
                      <a:gd name="connsiteX2" fmla="*/ 881353 w 6302713"/>
                      <a:gd name="connsiteY2" fmla="*/ 0 h 1446550"/>
                      <a:gd name="connsiteX3" fmla="*/ 1288790 w 6302713"/>
                      <a:gd name="connsiteY3" fmla="*/ 0 h 1446550"/>
                      <a:gd name="connsiteX4" fmla="*/ 1754431 w 6302713"/>
                      <a:gd name="connsiteY4" fmla="*/ 0 h 1446550"/>
                      <a:gd name="connsiteX5" fmla="*/ 2220073 w 6302713"/>
                      <a:gd name="connsiteY5" fmla="*/ 0 h 1446550"/>
                      <a:gd name="connsiteX6" fmla="*/ 2743920 w 6302713"/>
                      <a:gd name="connsiteY6" fmla="*/ 0 h 1446550"/>
                      <a:gd name="connsiteX7" fmla="*/ 3209562 w 6302713"/>
                      <a:gd name="connsiteY7" fmla="*/ 0 h 1446550"/>
                      <a:gd name="connsiteX8" fmla="*/ 3733409 w 6302713"/>
                      <a:gd name="connsiteY8" fmla="*/ 0 h 1446550"/>
                      <a:gd name="connsiteX9" fmla="*/ 4373666 w 6302713"/>
                      <a:gd name="connsiteY9" fmla="*/ 0 h 1446550"/>
                      <a:gd name="connsiteX10" fmla="*/ 4781102 w 6302713"/>
                      <a:gd name="connsiteY10" fmla="*/ 0 h 1446550"/>
                      <a:gd name="connsiteX11" fmla="*/ 5479565 w 6302713"/>
                      <a:gd name="connsiteY11" fmla="*/ 0 h 1446550"/>
                      <a:gd name="connsiteX12" fmla="*/ 6061617 w 6302713"/>
                      <a:gd name="connsiteY12" fmla="*/ 0 h 1446550"/>
                      <a:gd name="connsiteX13" fmla="*/ 6302713 w 6302713"/>
                      <a:gd name="connsiteY13" fmla="*/ 241096 h 1446550"/>
                      <a:gd name="connsiteX14" fmla="*/ 6302713 w 6302713"/>
                      <a:gd name="connsiteY14" fmla="*/ 732919 h 1446550"/>
                      <a:gd name="connsiteX15" fmla="*/ 6302713 w 6302713"/>
                      <a:gd name="connsiteY15" fmla="*/ 1205454 h 1446550"/>
                      <a:gd name="connsiteX16" fmla="*/ 6061617 w 6302713"/>
                      <a:gd name="connsiteY16" fmla="*/ 1446550 h 1446550"/>
                      <a:gd name="connsiteX17" fmla="*/ 5595975 w 6302713"/>
                      <a:gd name="connsiteY17" fmla="*/ 1446550 h 1446550"/>
                      <a:gd name="connsiteX18" fmla="*/ 5130334 w 6302713"/>
                      <a:gd name="connsiteY18" fmla="*/ 1446550 h 1446550"/>
                      <a:gd name="connsiteX19" fmla="*/ 4431871 w 6302713"/>
                      <a:gd name="connsiteY19" fmla="*/ 1446550 h 1446550"/>
                      <a:gd name="connsiteX20" fmla="*/ 4024435 w 6302713"/>
                      <a:gd name="connsiteY20" fmla="*/ 1446550 h 1446550"/>
                      <a:gd name="connsiteX21" fmla="*/ 3384177 w 6302713"/>
                      <a:gd name="connsiteY21" fmla="*/ 1446550 h 1446550"/>
                      <a:gd name="connsiteX22" fmla="*/ 2802125 w 6302713"/>
                      <a:gd name="connsiteY22" fmla="*/ 1446550 h 1446550"/>
                      <a:gd name="connsiteX23" fmla="*/ 2161868 w 6302713"/>
                      <a:gd name="connsiteY23" fmla="*/ 1446550 h 1446550"/>
                      <a:gd name="connsiteX24" fmla="*/ 1521611 w 6302713"/>
                      <a:gd name="connsiteY24" fmla="*/ 1446550 h 1446550"/>
                      <a:gd name="connsiteX25" fmla="*/ 997764 w 6302713"/>
                      <a:gd name="connsiteY25" fmla="*/ 1446550 h 1446550"/>
                      <a:gd name="connsiteX26" fmla="*/ 241096 w 6302713"/>
                      <a:gd name="connsiteY26" fmla="*/ 1446550 h 1446550"/>
                      <a:gd name="connsiteX27" fmla="*/ 0 w 6302713"/>
                      <a:gd name="connsiteY27" fmla="*/ 1205454 h 1446550"/>
                      <a:gd name="connsiteX28" fmla="*/ 0 w 6302713"/>
                      <a:gd name="connsiteY28" fmla="*/ 732919 h 1446550"/>
                      <a:gd name="connsiteX29" fmla="*/ 0 w 6302713"/>
                      <a:gd name="connsiteY29" fmla="*/ 241096 h 144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6302713" h="1446550" fill="none" extrusionOk="0">
                        <a:moveTo>
                          <a:pt x="0" y="241096"/>
                        </a:moveTo>
                        <a:cubicBezTo>
                          <a:pt x="11844" y="109599"/>
                          <a:pt x="108245" y="-22553"/>
                          <a:pt x="241096" y="0"/>
                        </a:cubicBezTo>
                        <a:cubicBezTo>
                          <a:pt x="393427" y="-7319"/>
                          <a:pt x="579180" y="38260"/>
                          <a:pt x="881353" y="0"/>
                        </a:cubicBezTo>
                        <a:cubicBezTo>
                          <a:pt x="1183526" y="-38260"/>
                          <a:pt x="1099265" y="28459"/>
                          <a:pt x="1288790" y="0"/>
                        </a:cubicBezTo>
                        <a:cubicBezTo>
                          <a:pt x="1478315" y="-28459"/>
                          <a:pt x="1604338" y="20317"/>
                          <a:pt x="1754431" y="0"/>
                        </a:cubicBezTo>
                        <a:cubicBezTo>
                          <a:pt x="1904524" y="-20317"/>
                          <a:pt x="2112930" y="14948"/>
                          <a:pt x="2220073" y="0"/>
                        </a:cubicBezTo>
                        <a:cubicBezTo>
                          <a:pt x="2327216" y="-14948"/>
                          <a:pt x="2577944" y="31521"/>
                          <a:pt x="2743920" y="0"/>
                        </a:cubicBezTo>
                        <a:cubicBezTo>
                          <a:pt x="2909896" y="-31521"/>
                          <a:pt x="3073491" y="28002"/>
                          <a:pt x="3209562" y="0"/>
                        </a:cubicBezTo>
                        <a:cubicBezTo>
                          <a:pt x="3345633" y="-28002"/>
                          <a:pt x="3537385" y="3608"/>
                          <a:pt x="3733409" y="0"/>
                        </a:cubicBezTo>
                        <a:cubicBezTo>
                          <a:pt x="3929433" y="-3608"/>
                          <a:pt x="4122213" y="30026"/>
                          <a:pt x="4373666" y="0"/>
                        </a:cubicBezTo>
                        <a:cubicBezTo>
                          <a:pt x="4625119" y="-30026"/>
                          <a:pt x="4670337" y="47735"/>
                          <a:pt x="4781102" y="0"/>
                        </a:cubicBezTo>
                        <a:cubicBezTo>
                          <a:pt x="4891867" y="-47735"/>
                          <a:pt x="5152338" y="35082"/>
                          <a:pt x="5479565" y="0"/>
                        </a:cubicBezTo>
                        <a:cubicBezTo>
                          <a:pt x="5806792" y="-35082"/>
                          <a:pt x="5825854" y="63817"/>
                          <a:pt x="6061617" y="0"/>
                        </a:cubicBezTo>
                        <a:cubicBezTo>
                          <a:pt x="6210028" y="31146"/>
                          <a:pt x="6290577" y="100776"/>
                          <a:pt x="6302713" y="241096"/>
                        </a:cubicBezTo>
                        <a:cubicBezTo>
                          <a:pt x="6325448" y="418472"/>
                          <a:pt x="6257057" y="515032"/>
                          <a:pt x="6302713" y="732919"/>
                        </a:cubicBezTo>
                        <a:cubicBezTo>
                          <a:pt x="6348369" y="950806"/>
                          <a:pt x="6292418" y="1080703"/>
                          <a:pt x="6302713" y="1205454"/>
                        </a:cubicBezTo>
                        <a:cubicBezTo>
                          <a:pt x="6313071" y="1376845"/>
                          <a:pt x="6185685" y="1432623"/>
                          <a:pt x="6061617" y="1446550"/>
                        </a:cubicBezTo>
                        <a:cubicBezTo>
                          <a:pt x="5885323" y="1483819"/>
                          <a:pt x="5776962" y="1440259"/>
                          <a:pt x="5595975" y="1446550"/>
                        </a:cubicBezTo>
                        <a:cubicBezTo>
                          <a:pt x="5414988" y="1452841"/>
                          <a:pt x="5233405" y="1391648"/>
                          <a:pt x="5130334" y="1446550"/>
                        </a:cubicBezTo>
                        <a:cubicBezTo>
                          <a:pt x="5027263" y="1501452"/>
                          <a:pt x="4751743" y="1405188"/>
                          <a:pt x="4431871" y="1446550"/>
                        </a:cubicBezTo>
                        <a:cubicBezTo>
                          <a:pt x="4111999" y="1487912"/>
                          <a:pt x="4172583" y="1398590"/>
                          <a:pt x="4024435" y="1446550"/>
                        </a:cubicBezTo>
                        <a:cubicBezTo>
                          <a:pt x="3876287" y="1494510"/>
                          <a:pt x="3591995" y="1377368"/>
                          <a:pt x="3384177" y="1446550"/>
                        </a:cubicBezTo>
                        <a:cubicBezTo>
                          <a:pt x="3176359" y="1515732"/>
                          <a:pt x="2997627" y="1406277"/>
                          <a:pt x="2802125" y="1446550"/>
                        </a:cubicBezTo>
                        <a:cubicBezTo>
                          <a:pt x="2606623" y="1486823"/>
                          <a:pt x="2479726" y="1421976"/>
                          <a:pt x="2161868" y="1446550"/>
                        </a:cubicBezTo>
                        <a:cubicBezTo>
                          <a:pt x="1844010" y="1471124"/>
                          <a:pt x="1827420" y="1431722"/>
                          <a:pt x="1521611" y="1446550"/>
                        </a:cubicBezTo>
                        <a:cubicBezTo>
                          <a:pt x="1215802" y="1461378"/>
                          <a:pt x="1256940" y="1412470"/>
                          <a:pt x="997764" y="1446550"/>
                        </a:cubicBezTo>
                        <a:cubicBezTo>
                          <a:pt x="738588" y="1480630"/>
                          <a:pt x="467529" y="1384837"/>
                          <a:pt x="241096" y="1446550"/>
                        </a:cubicBezTo>
                        <a:cubicBezTo>
                          <a:pt x="74194" y="1450047"/>
                          <a:pt x="26889" y="1359884"/>
                          <a:pt x="0" y="1205454"/>
                        </a:cubicBezTo>
                        <a:cubicBezTo>
                          <a:pt x="-27126" y="1028164"/>
                          <a:pt x="25076" y="914743"/>
                          <a:pt x="0" y="732919"/>
                        </a:cubicBezTo>
                        <a:cubicBezTo>
                          <a:pt x="-25076" y="551095"/>
                          <a:pt x="48325" y="472910"/>
                          <a:pt x="0" y="241096"/>
                        </a:cubicBezTo>
                        <a:close/>
                      </a:path>
                      <a:path w="6302713" h="1446550" stroke="0" extrusionOk="0">
                        <a:moveTo>
                          <a:pt x="0" y="241096"/>
                        </a:moveTo>
                        <a:cubicBezTo>
                          <a:pt x="27146" y="82836"/>
                          <a:pt x="89489" y="-10525"/>
                          <a:pt x="241096" y="0"/>
                        </a:cubicBezTo>
                        <a:cubicBezTo>
                          <a:pt x="398986" y="-45346"/>
                          <a:pt x="624709" y="43135"/>
                          <a:pt x="764943" y="0"/>
                        </a:cubicBezTo>
                        <a:cubicBezTo>
                          <a:pt x="905177" y="-43135"/>
                          <a:pt x="1043539" y="4420"/>
                          <a:pt x="1288790" y="0"/>
                        </a:cubicBezTo>
                        <a:cubicBezTo>
                          <a:pt x="1534041" y="-4420"/>
                          <a:pt x="1671349" y="41990"/>
                          <a:pt x="1870842" y="0"/>
                        </a:cubicBezTo>
                        <a:cubicBezTo>
                          <a:pt x="2070335" y="-41990"/>
                          <a:pt x="2238647" y="732"/>
                          <a:pt x="2336484" y="0"/>
                        </a:cubicBezTo>
                        <a:cubicBezTo>
                          <a:pt x="2434321" y="-732"/>
                          <a:pt x="2632332" y="63732"/>
                          <a:pt x="2918536" y="0"/>
                        </a:cubicBezTo>
                        <a:cubicBezTo>
                          <a:pt x="3204740" y="-63732"/>
                          <a:pt x="3275387" y="49495"/>
                          <a:pt x="3442383" y="0"/>
                        </a:cubicBezTo>
                        <a:cubicBezTo>
                          <a:pt x="3609379" y="-49495"/>
                          <a:pt x="3729592" y="46791"/>
                          <a:pt x="3966229" y="0"/>
                        </a:cubicBezTo>
                        <a:cubicBezTo>
                          <a:pt x="4202866" y="-46791"/>
                          <a:pt x="4233357" y="18234"/>
                          <a:pt x="4373666" y="0"/>
                        </a:cubicBezTo>
                        <a:cubicBezTo>
                          <a:pt x="4513975" y="-18234"/>
                          <a:pt x="4579162" y="5217"/>
                          <a:pt x="4781102" y="0"/>
                        </a:cubicBezTo>
                        <a:cubicBezTo>
                          <a:pt x="4983042" y="-5217"/>
                          <a:pt x="5124066" y="45050"/>
                          <a:pt x="5363154" y="0"/>
                        </a:cubicBezTo>
                        <a:cubicBezTo>
                          <a:pt x="5602242" y="-45050"/>
                          <a:pt x="5822575" y="9136"/>
                          <a:pt x="6061617" y="0"/>
                        </a:cubicBezTo>
                        <a:cubicBezTo>
                          <a:pt x="6205642" y="-32337"/>
                          <a:pt x="6308140" y="117498"/>
                          <a:pt x="6302713" y="241096"/>
                        </a:cubicBezTo>
                        <a:cubicBezTo>
                          <a:pt x="6353939" y="459663"/>
                          <a:pt x="6272617" y="611347"/>
                          <a:pt x="6302713" y="732919"/>
                        </a:cubicBezTo>
                        <a:cubicBezTo>
                          <a:pt x="6332809" y="854491"/>
                          <a:pt x="6265235" y="1093918"/>
                          <a:pt x="6302713" y="1205454"/>
                        </a:cubicBezTo>
                        <a:cubicBezTo>
                          <a:pt x="6288988" y="1340777"/>
                          <a:pt x="6190703" y="1461196"/>
                          <a:pt x="6061617" y="1446550"/>
                        </a:cubicBezTo>
                        <a:cubicBezTo>
                          <a:pt x="5819094" y="1500429"/>
                          <a:pt x="5621038" y="1440164"/>
                          <a:pt x="5479565" y="1446550"/>
                        </a:cubicBezTo>
                        <a:cubicBezTo>
                          <a:pt x="5338092" y="1452936"/>
                          <a:pt x="5087094" y="1442098"/>
                          <a:pt x="4897513" y="1446550"/>
                        </a:cubicBezTo>
                        <a:cubicBezTo>
                          <a:pt x="4707932" y="1451002"/>
                          <a:pt x="4536795" y="1377770"/>
                          <a:pt x="4257255" y="1446550"/>
                        </a:cubicBezTo>
                        <a:cubicBezTo>
                          <a:pt x="3977715" y="1515330"/>
                          <a:pt x="3957206" y="1445149"/>
                          <a:pt x="3791614" y="1446550"/>
                        </a:cubicBezTo>
                        <a:cubicBezTo>
                          <a:pt x="3626022" y="1447951"/>
                          <a:pt x="3484960" y="1444313"/>
                          <a:pt x="3325972" y="1446550"/>
                        </a:cubicBezTo>
                        <a:cubicBezTo>
                          <a:pt x="3166984" y="1448787"/>
                          <a:pt x="3040049" y="1443558"/>
                          <a:pt x="2860330" y="1446550"/>
                        </a:cubicBezTo>
                        <a:cubicBezTo>
                          <a:pt x="2680611" y="1449542"/>
                          <a:pt x="2389000" y="1384334"/>
                          <a:pt x="2220073" y="1446550"/>
                        </a:cubicBezTo>
                        <a:cubicBezTo>
                          <a:pt x="2051146" y="1508766"/>
                          <a:pt x="1881408" y="1391212"/>
                          <a:pt x="1579816" y="1446550"/>
                        </a:cubicBezTo>
                        <a:cubicBezTo>
                          <a:pt x="1278224" y="1501888"/>
                          <a:pt x="1316764" y="1438375"/>
                          <a:pt x="1055969" y="1446550"/>
                        </a:cubicBezTo>
                        <a:cubicBezTo>
                          <a:pt x="795174" y="1454725"/>
                          <a:pt x="531111" y="1413090"/>
                          <a:pt x="241096" y="1446550"/>
                        </a:cubicBezTo>
                        <a:cubicBezTo>
                          <a:pt x="74577" y="1435897"/>
                          <a:pt x="-24328" y="1328930"/>
                          <a:pt x="0" y="1205454"/>
                        </a:cubicBezTo>
                        <a:cubicBezTo>
                          <a:pt x="-12003" y="1077809"/>
                          <a:pt x="45355" y="933493"/>
                          <a:pt x="0" y="742562"/>
                        </a:cubicBezTo>
                        <a:cubicBezTo>
                          <a:pt x="-45355" y="551631"/>
                          <a:pt x="56803" y="439994"/>
                          <a:pt x="0" y="24109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Ốm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o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gầy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cồm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chẳng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sản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phẩm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4FB8A-37F4-193E-E60B-B07FFB111FD1}"/>
              </a:ext>
            </a:extLst>
          </p:cNvPr>
          <p:cNvSpPr txBox="1"/>
          <p:nvPr/>
        </p:nvSpPr>
        <p:spPr>
          <a:xfrm>
            <a:off x="5691574" y="724950"/>
            <a:ext cx="6385078" cy="1446550"/>
          </a:xfrm>
          <a:custGeom>
            <a:avLst/>
            <a:gdLst>
              <a:gd name="connsiteX0" fmla="*/ 0 w 6385078"/>
              <a:gd name="connsiteY0" fmla="*/ 266745 h 1600438"/>
              <a:gd name="connsiteX1" fmla="*/ 266745 w 6385078"/>
              <a:gd name="connsiteY1" fmla="*/ 0 h 1600438"/>
              <a:gd name="connsiteX2" fmla="*/ 676356 w 6385078"/>
              <a:gd name="connsiteY2" fmla="*/ 0 h 1600438"/>
              <a:gd name="connsiteX3" fmla="*/ 1085967 w 6385078"/>
              <a:gd name="connsiteY3" fmla="*/ 0 h 1600438"/>
              <a:gd name="connsiteX4" fmla="*/ 1612610 w 6385078"/>
              <a:gd name="connsiteY4" fmla="*/ 0 h 1600438"/>
              <a:gd name="connsiteX5" fmla="*/ 2197769 w 6385078"/>
              <a:gd name="connsiteY5" fmla="*/ 0 h 1600438"/>
              <a:gd name="connsiteX6" fmla="*/ 2841444 w 6385078"/>
              <a:gd name="connsiteY6" fmla="*/ 0 h 1600438"/>
              <a:gd name="connsiteX7" fmla="*/ 3426603 w 6385078"/>
              <a:gd name="connsiteY7" fmla="*/ 0 h 1600438"/>
              <a:gd name="connsiteX8" fmla="*/ 4011761 w 6385078"/>
              <a:gd name="connsiteY8" fmla="*/ 0 h 1600438"/>
              <a:gd name="connsiteX9" fmla="*/ 4596920 w 6385078"/>
              <a:gd name="connsiteY9" fmla="*/ 0 h 1600438"/>
              <a:gd name="connsiteX10" fmla="*/ 5123563 w 6385078"/>
              <a:gd name="connsiteY10" fmla="*/ 0 h 1600438"/>
              <a:gd name="connsiteX11" fmla="*/ 6118333 w 6385078"/>
              <a:gd name="connsiteY11" fmla="*/ 0 h 1600438"/>
              <a:gd name="connsiteX12" fmla="*/ 6385078 w 6385078"/>
              <a:gd name="connsiteY12" fmla="*/ 266745 h 1600438"/>
              <a:gd name="connsiteX13" fmla="*/ 6385078 w 6385078"/>
              <a:gd name="connsiteY13" fmla="*/ 810888 h 1600438"/>
              <a:gd name="connsiteX14" fmla="*/ 6385078 w 6385078"/>
              <a:gd name="connsiteY14" fmla="*/ 1333693 h 1600438"/>
              <a:gd name="connsiteX15" fmla="*/ 6118333 w 6385078"/>
              <a:gd name="connsiteY15" fmla="*/ 1600438 h 1600438"/>
              <a:gd name="connsiteX16" fmla="*/ 5591690 w 6385078"/>
              <a:gd name="connsiteY16" fmla="*/ 1600438 h 1600438"/>
              <a:gd name="connsiteX17" fmla="*/ 5182079 w 6385078"/>
              <a:gd name="connsiteY17" fmla="*/ 1600438 h 1600438"/>
              <a:gd name="connsiteX18" fmla="*/ 4596920 w 6385078"/>
              <a:gd name="connsiteY18" fmla="*/ 1600438 h 1600438"/>
              <a:gd name="connsiteX19" fmla="*/ 4187309 w 6385078"/>
              <a:gd name="connsiteY19" fmla="*/ 1600438 h 1600438"/>
              <a:gd name="connsiteX20" fmla="*/ 3660666 w 6385078"/>
              <a:gd name="connsiteY20" fmla="*/ 1600438 h 1600438"/>
              <a:gd name="connsiteX21" fmla="*/ 3075507 w 6385078"/>
              <a:gd name="connsiteY21" fmla="*/ 1600438 h 1600438"/>
              <a:gd name="connsiteX22" fmla="*/ 2373317 w 6385078"/>
              <a:gd name="connsiteY22" fmla="*/ 1600438 h 1600438"/>
              <a:gd name="connsiteX23" fmla="*/ 1905190 w 6385078"/>
              <a:gd name="connsiteY23" fmla="*/ 1600438 h 1600438"/>
              <a:gd name="connsiteX24" fmla="*/ 1437063 w 6385078"/>
              <a:gd name="connsiteY24" fmla="*/ 1600438 h 1600438"/>
              <a:gd name="connsiteX25" fmla="*/ 793388 w 6385078"/>
              <a:gd name="connsiteY25" fmla="*/ 1600438 h 1600438"/>
              <a:gd name="connsiteX26" fmla="*/ 266745 w 6385078"/>
              <a:gd name="connsiteY26" fmla="*/ 1600438 h 1600438"/>
              <a:gd name="connsiteX27" fmla="*/ 0 w 6385078"/>
              <a:gd name="connsiteY27" fmla="*/ 1333693 h 1600438"/>
              <a:gd name="connsiteX28" fmla="*/ 0 w 6385078"/>
              <a:gd name="connsiteY28" fmla="*/ 821558 h 1600438"/>
              <a:gd name="connsiteX29" fmla="*/ 0 w 6385078"/>
              <a:gd name="connsiteY29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85078" h="1600438" fill="none" extrusionOk="0">
                <a:moveTo>
                  <a:pt x="0" y="266745"/>
                </a:moveTo>
                <a:cubicBezTo>
                  <a:pt x="-7818" y="88673"/>
                  <a:pt x="109308" y="-7896"/>
                  <a:pt x="266745" y="0"/>
                </a:cubicBezTo>
                <a:cubicBezTo>
                  <a:pt x="405005" y="-32798"/>
                  <a:pt x="558312" y="4602"/>
                  <a:pt x="676356" y="0"/>
                </a:cubicBezTo>
                <a:cubicBezTo>
                  <a:pt x="794400" y="-4602"/>
                  <a:pt x="996895" y="36044"/>
                  <a:pt x="1085967" y="0"/>
                </a:cubicBezTo>
                <a:cubicBezTo>
                  <a:pt x="1175039" y="-36044"/>
                  <a:pt x="1369954" y="22479"/>
                  <a:pt x="1612610" y="0"/>
                </a:cubicBezTo>
                <a:cubicBezTo>
                  <a:pt x="1855266" y="-22479"/>
                  <a:pt x="2021636" y="29193"/>
                  <a:pt x="2197769" y="0"/>
                </a:cubicBezTo>
                <a:cubicBezTo>
                  <a:pt x="2373902" y="-29193"/>
                  <a:pt x="2684438" y="25026"/>
                  <a:pt x="2841444" y="0"/>
                </a:cubicBezTo>
                <a:cubicBezTo>
                  <a:pt x="2998451" y="-25026"/>
                  <a:pt x="3219766" y="23613"/>
                  <a:pt x="3426603" y="0"/>
                </a:cubicBezTo>
                <a:cubicBezTo>
                  <a:pt x="3633440" y="-23613"/>
                  <a:pt x="3818150" y="63726"/>
                  <a:pt x="4011761" y="0"/>
                </a:cubicBezTo>
                <a:cubicBezTo>
                  <a:pt x="4205372" y="-63726"/>
                  <a:pt x="4305850" y="36082"/>
                  <a:pt x="4596920" y="0"/>
                </a:cubicBezTo>
                <a:cubicBezTo>
                  <a:pt x="4887990" y="-36082"/>
                  <a:pt x="4860735" y="57805"/>
                  <a:pt x="5123563" y="0"/>
                </a:cubicBezTo>
                <a:cubicBezTo>
                  <a:pt x="5386391" y="-57805"/>
                  <a:pt x="5636517" y="105689"/>
                  <a:pt x="6118333" y="0"/>
                </a:cubicBezTo>
                <a:cubicBezTo>
                  <a:pt x="6248292" y="18806"/>
                  <a:pt x="6357648" y="149688"/>
                  <a:pt x="6385078" y="266745"/>
                </a:cubicBezTo>
                <a:cubicBezTo>
                  <a:pt x="6430183" y="417785"/>
                  <a:pt x="6338906" y="651411"/>
                  <a:pt x="6385078" y="810888"/>
                </a:cubicBezTo>
                <a:cubicBezTo>
                  <a:pt x="6431250" y="970365"/>
                  <a:pt x="6378145" y="1195286"/>
                  <a:pt x="6385078" y="1333693"/>
                </a:cubicBezTo>
                <a:cubicBezTo>
                  <a:pt x="6380413" y="1480384"/>
                  <a:pt x="6269924" y="1612855"/>
                  <a:pt x="6118333" y="1600438"/>
                </a:cubicBezTo>
                <a:cubicBezTo>
                  <a:pt x="6001414" y="1624980"/>
                  <a:pt x="5717276" y="1555505"/>
                  <a:pt x="5591690" y="1600438"/>
                </a:cubicBezTo>
                <a:cubicBezTo>
                  <a:pt x="5466104" y="1645371"/>
                  <a:pt x="5306472" y="1595265"/>
                  <a:pt x="5182079" y="1600438"/>
                </a:cubicBezTo>
                <a:cubicBezTo>
                  <a:pt x="5057686" y="1605611"/>
                  <a:pt x="4887400" y="1549142"/>
                  <a:pt x="4596920" y="1600438"/>
                </a:cubicBezTo>
                <a:cubicBezTo>
                  <a:pt x="4306440" y="1651734"/>
                  <a:pt x="4357187" y="1566236"/>
                  <a:pt x="4187309" y="1600438"/>
                </a:cubicBezTo>
                <a:cubicBezTo>
                  <a:pt x="4017431" y="1634640"/>
                  <a:pt x="3913823" y="1565337"/>
                  <a:pt x="3660666" y="1600438"/>
                </a:cubicBezTo>
                <a:cubicBezTo>
                  <a:pt x="3407509" y="1635539"/>
                  <a:pt x="3351212" y="1553785"/>
                  <a:pt x="3075507" y="1600438"/>
                </a:cubicBezTo>
                <a:cubicBezTo>
                  <a:pt x="2799802" y="1647091"/>
                  <a:pt x="2592337" y="1556356"/>
                  <a:pt x="2373317" y="1600438"/>
                </a:cubicBezTo>
                <a:cubicBezTo>
                  <a:pt x="2154297" y="1644520"/>
                  <a:pt x="2053816" y="1564669"/>
                  <a:pt x="1905190" y="1600438"/>
                </a:cubicBezTo>
                <a:cubicBezTo>
                  <a:pt x="1756564" y="1636207"/>
                  <a:pt x="1624512" y="1551208"/>
                  <a:pt x="1437063" y="1600438"/>
                </a:cubicBezTo>
                <a:cubicBezTo>
                  <a:pt x="1249614" y="1649668"/>
                  <a:pt x="1049089" y="1531741"/>
                  <a:pt x="793388" y="1600438"/>
                </a:cubicBezTo>
                <a:cubicBezTo>
                  <a:pt x="537687" y="1669135"/>
                  <a:pt x="499714" y="1583165"/>
                  <a:pt x="266745" y="1600438"/>
                </a:cubicBezTo>
                <a:cubicBezTo>
                  <a:pt x="111759" y="1621116"/>
                  <a:pt x="-6004" y="1480053"/>
                  <a:pt x="0" y="1333693"/>
                </a:cubicBezTo>
                <a:cubicBezTo>
                  <a:pt x="-9771" y="1091238"/>
                  <a:pt x="17530" y="938232"/>
                  <a:pt x="0" y="821558"/>
                </a:cubicBezTo>
                <a:cubicBezTo>
                  <a:pt x="-17530" y="704884"/>
                  <a:pt x="64603" y="385467"/>
                  <a:pt x="0" y="266745"/>
                </a:cubicBezTo>
                <a:close/>
              </a:path>
              <a:path w="6385078" h="1600438" stroke="0" extrusionOk="0">
                <a:moveTo>
                  <a:pt x="0" y="266745"/>
                </a:moveTo>
                <a:cubicBezTo>
                  <a:pt x="-3365" y="98460"/>
                  <a:pt x="109100" y="6667"/>
                  <a:pt x="266745" y="0"/>
                </a:cubicBezTo>
                <a:cubicBezTo>
                  <a:pt x="485101" y="-48980"/>
                  <a:pt x="742460" y="48217"/>
                  <a:pt x="968936" y="0"/>
                </a:cubicBezTo>
                <a:cubicBezTo>
                  <a:pt x="1195412" y="-48217"/>
                  <a:pt x="1308686" y="19616"/>
                  <a:pt x="1495578" y="0"/>
                </a:cubicBezTo>
                <a:cubicBezTo>
                  <a:pt x="1682470" y="-19616"/>
                  <a:pt x="1946032" y="37741"/>
                  <a:pt x="2080737" y="0"/>
                </a:cubicBezTo>
                <a:cubicBezTo>
                  <a:pt x="2215442" y="-37741"/>
                  <a:pt x="2373316" y="1954"/>
                  <a:pt x="2490348" y="0"/>
                </a:cubicBezTo>
                <a:cubicBezTo>
                  <a:pt x="2607380" y="-1954"/>
                  <a:pt x="2821892" y="37085"/>
                  <a:pt x="3075507" y="0"/>
                </a:cubicBezTo>
                <a:cubicBezTo>
                  <a:pt x="3329122" y="-37085"/>
                  <a:pt x="3460793" y="25929"/>
                  <a:pt x="3660666" y="0"/>
                </a:cubicBezTo>
                <a:cubicBezTo>
                  <a:pt x="3860539" y="-25929"/>
                  <a:pt x="3942813" y="1323"/>
                  <a:pt x="4128793" y="0"/>
                </a:cubicBezTo>
                <a:cubicBezTo>
                  <a:pt x="4314773" y="-1323"/>
                  <a:pt x="4433353" y="4363"/>
                  <a:pt x="4713952" y="0"/>
                </a:cubicBezTo>
                <a:cubicBezTo>
                  <a:pt x="4994551" y="-4363"/>
                  <a:pt x="4948153" y="8350"/>
                  <a:pt x="5182079" y="0"/>
                </a:cubicBezTo>
                <a:cubicBezTo>
                  <a:pt x="5416005" y="-8350"/>
                  <a:pt x="5832350" y="54299"/>
                  <a:pt x="6118333" y="0"/>
                </a:cubicBezTo>
                <a:cubicBezTo>
                  <a:pt x="6267801" y="-16419"/>
                  <a:pt x="6360767" y="145180"/>
                  <a:pt x="6385078" y="266745"/>
                </a:cubicBezTo>
                <a:cubicBezTo>
                  <a:pt x="6403594" y="511693"/>
                  <a:pt x="6351387" y="600163"/>
                  <a:pt x="6385078" y="768211"/>
                </a:cubicBezTo>
                <a:cubicBezTo>
                  <a:pt x="6418769" y="936259"/>
                  <a:pt x="6322442" y="1062657"/>
                  <a:pt x="6385078" y="1333693"/>
                </a:cubicBezTo>
                <a:cubicBezTo>
                  <a:pt x="6357337" y="1470878"/>
                  <a:pt x="6254605" y="1596910"/>
                  <a:pt x="6118333" y="1600438"/>
                </a:cubicBezTo>
                <a:cubicBezTo>
                  <a:pt x="5971237" y="1606443"/>
                  <a:pt x="5714331" y="1552082"/>
                  <a:pt x="5591690" y="1600438"/>
                </a:cubicBezTo>
                <a:cubicBezTo>
                  <a:pt x="5469049" y="1648794"/>
                  <a:pt x="5250759" y="1549419"/>
                  <a:pt x="5123563" y="1600438"/>
                </a:cubicBezTo>
                <a:cubicBezTo>
                  <a:pt x="4996367" y="1651457"/>
                  <a:pt x="4792298" y="1540775"/>
                  <a:pt x="4538404" y="1600438"/>
                </a:cubicBezTo>
                <a:cubicBezTo>
                  <a:pt x="4284510" y="1660101"/>
                  <a:pt x="4298643" y="1568129"/>
                  <a:pt x="4128793" y="1600438"/>
                </a:cubicBezTo>
                <a:cubicBezTo>
                  <a:pt x="3958943" y="1632747"/>
                  <a:pt x="3834989" y="1550940"/>
                  <a:pt x="3660666" y="1600438"/>
                </a:cubicBezTo>
                <a:cubicBezTo>
                  <a:pt x="3486343" y="1649936"/>
                  <a:pt x="3351170" y="1565161"/>
                  <a:pt x="3075507" y="1600438"/>
                </a:cubicBezTo>
                <a:cubicBezTo>
                  <a:pt x="2799844" y="1635715"/>
                  <a:pt x="2630021" y="1594706"/>
                  <a:pt x="2373317" y="1600438"/>
                </a:cubicBezTo>
                <a:cubicBezTo>
                  <a:pt x="2116613" y="1606170"/>
                  <a:pt x="2085539" y="1556499"/>
                  <a:pt x="1846674" y="1600438"/>
                </a:cubicBezTo>
                <a:cubicBezTo>
                  <a:pt x="1607809" y="1644377"/>
                  <a:pt x="1494587" y="1548940"/>
                  <a:pt x="1378547" y="1600438"/>
                </a:cubicBezTo>
                <a:cubicBezTo>
                  <a:pt x="1262507" y="1651936"/>
                  <a:pt x="1061046" y="1585983"/>
                  <a:pt x="968936" y="1600438"/>
                </a:cubicBezTo>
                <a:cubicBezTo>
                  <a:pt x="876826" y="1614893"/>
                  <a:pt x="516712" y="1552975"/>
                  <a:pt x="266745" y="1600438"/>
                </a:cubicBezTo>
                <a:cubicBezTo>
                  <a:pt x="105133" y="1561344"/>
                  <a:pt x="17850" y="1463706"/>
                  <a:pt x="0" y="1333693"/>
                </a:cubicBezTo>
                <a:cubicBezTo>
                  <a:pt x="-60528" y="1108344"/>
                  <a:pt x="39137" y="1025583"/>
                  <a:pt x="0" y="789550"/>
                </a:cubicBezTo>
                <a:cubicBezTo>
                  <a:pt x="-39137" y="553517"/>
                  <a:pt x="62441" y="413009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433746917">
                  <a:custGeom>
                    <a:avLst/>
                    <a:gdLst>
                      <a:gd name="connsiteX0" fmla="*/ 0 w 6385078"/>
                      <a:gd name="connsiteY0" fmla="*/ 241096 h 1446550"/>
                      <a:gd name="connsiteX1" fmla="*/ 241096 w 6385078"/>
                      <a:gd name="connsiteY1" fmla="*/ 0 h 1446550"/>
                      <a:gd name="connsiteX2" fmla="*/ 654298 w 6385078"/>
                      <a:gd name="connsiteY2" fmla="*/ 0 h 1446550"/>
                      <a:gd name="connsiteX3" fmla="*/ 1067500 w 6385078"/>
                      <a:gd name="connsiteY3" fmla="*/ 0 h 1446550"/>
                      <a:gd name="connsiteX4" fmla="*/ 1598760 w 6385078"/>
                      <a:gd name="connsiteY4" fmla="*/ 0 h 1446550"/>
                      <a:gd name="connsiteX5" fmla="*/ 2189048 w 6385078"/>
                      <a:gd name="connsiteY5" fmla="*/ 0 h 1446550"/>
                      <a:gd name="connsiteX6" fmla="*/ 2838366 w 6385078"/>
                      <a:gd name="connsiteY6" fmla="*/ 0 h 1446550"/>
                      <a:gd name="connsiteX7" fmla="*/ 3428654 w 6385078"/>
                      <a:gd name="connsiteY7" fmla="*/ 0 h 1446550"/>
                      <a:gd name="connsiteX8" fmla="*/ 4018943 w 6385078"/>
                      <a:gd name="connsiteY8" fmla="*/ 0 h 1446550"/>
                      <a:gd name="connsiteX9" fmla="*/ 4609232 w 6385078"/>
                      <a:gd name="connsiteY9" fmla="*/ 0 h 1446550"/>
                      <a:gd name="connsiteX10" fmla="*/ 5140491 w 6385078"/>
                      <a:gd name="connsiteY10" fmla="*/ 0 h 1446550"/>
                      <a:gd name="connsiteX11" fmla="*/ 6143982 w 6385078"/>
                      <a:gd name="connsiteY11" fmla="*/ 0 h 1446550"/>
                      <a:gd name="connsiteX12" fmla="*/ 6385078 w 6385078"/>
                      <a:gd name="connsiteY12" fmla="*/ 241096 h 1446550"/>
                      <a:gd name="connsiteX13" fmla="*/ 6385078 w 6385078"/>
                      <a:gd name="connsiteY13" fmla="*/ 732919 h 1446550"/>
                      <a:gd name="connsiteX14" fmla="*/ 6385078 w 6385078"/>
                      <a:gd name="connsiteY14" fmla="*/ 1205454 h 1446550"/>
                      <a:gd name="connsiteX15" fmla="*/ 6143982 w 6385078"/>
                      <a:gd name="connsiteY15" fmla="*/ 1446550 h 1446550"/>
                      <a:gd name="connsiteX16" fmla="*/ 5612722 w 6385078"/>
                      <a:gd name="connsiteY16" fmla="*/ 1446550 h 1446550"/>
                      <a:gd name="connsiteX17" fmla="*/ 5199520 w 6385078"/>
                      <a:gd name="connsiteY17" fmla="*/ 1446550 h 1446550"/>
                      <a:gd name="connsiteX18" fmla="*/ 4609232 w 6385078"/>
                      <a:gd name="connsiteY18" fmla="*/ 1446550 h 1446550"/>
                      <a:gd name="connsiteX19" fmla="*/ 4196030 w 6385078"/>
                      <a:gd name="connsiteY19" fmla="*/ 1446550 h 1446550"/>
                      <a:gd name="connsiteX20" fmla="*/ 3664770 w 6385078"/>
                      <a:gd name="connsiteY20" fmla="*/ 1446550 h 1446550"/>
                      <a:gd name="connsiteX21" fmla="*/ 3074481 w 6385078"/>
                      <a:gd name="connsiteY21" fmla="*/ 1446550 h 1446550"/>
                      <a:gd name="connsiteX22" fmla="*/ 2366135 w 6385078"/>
                      <a:gd name="connsiteY22" fmla="*/ 1446550 h 1446550"/>
                      <a:gd name="connsiteX23" fmla="*/ 1893904 w 6385078"/>
                      <a:gd name="connsiteY23" fmla="*/ 1446550 h 1446550"/>
                      <a:gd name="connsiteX24" fmla="*/ 1421673 w 6385078"/>
                      <a:gd name="connsiteY24" fmla="*/ 1446550 h 1446550"/>
                      <a:gd name="connsiteX25" fmla="*/ 772356 w 6385078"/>
                      <a:gd name="connsiteY25" fmla="*/ 1446550 h 1446550"/>
                      <a:gd name="connsiteX26" fmla="*/ 241096 w 6385078"/>
                      <a:gd name="connsiteY26" fmla="*/ 1446550 h 1446550"/>
                      <a:gd name="connsiteX27" fmla="*/ 0 w 6385078"/>
                      <a:gd name="connsiteY27" fmla="*/ 1205454 h 1446550"/>
                      <a:gd name="connsiteX28" fmla="*/ 0 w 6385078"/>
                      <a:gd name="connsiteY28" fmla="*/ 742562 h 1446550"/>
                      <a:gd name="connsiteX29" fmla="*/ 0 w 6385078"/>
                      <a:gd name="connsiteY29" fmla="*/ 241096 h 144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6385078" h="1446550" fill="none" extrusionOk="0">
                        <a:moveTo>
                          <a:pt x="0" y="241096"/>
                        </a:moveTo>
                        <a:cubicBezTo>
                          <a:pt x="-7348" y="79036"/>
                          <a:pt x="84439" y="-18342"/>
                          <a:pt x="241096" y="0"/>
                        </a:cubicBezTo>
                        <a:cubicBezTo>
                          <a:pt x="387105" y="-23508"/>
                          <a:pt x="499705" y="33912"/>
                          <a:pt x="654298" y="0"/>
                        </a:cubicBezTo>
                        <a:cubicBezTo>
                          <a:pt x="808891" y="-33912"/>
                          <a:pt x="930745" y="28143"/>
                          <a:pt x="1067500" y="0"/>
                        </a:cubicBezTo>
                        <a:cubicBezTo>
                          <a:pt x="1204255" y="-28143"/>
                          <a:pt x="1346344" y="47750"/>
                          <a:pt x="1598760" y="0"/>
                        </a:cubicBezTo>
                        <a:cubicBezTo>
                          <a:pt x="1851176" y="-47750"/>
                          <a:pt x="1984192" y="14538"/>
                          <a:pt x="2189048" y="0"/>
                        </a:cubicBezTo>
                        <a:cubicBezTo>
                          <a:pt x="2393904" y="-14538"/>
                          <a:pt x="2621883" y="57262"/>
                          <a:pt x="2838366" y="0"/>
                        </a:cubicBezTo>
                        <a:cubicBezTo>
                          <a:pt x="3054849" y="-57262"/>
                          <a:pt x="3211407" y="13433"/>
                          <a:pt x="3428654" y="0"/>
                        </a:cubicBezTo>
                        <a:cubicBezTo>
                          <a:pt x="3645901" y="-13433"/>
                          <a:pt x="3854293" y="33133"/>
                          <a:pt x="4018943" y="0"/>
                        </a:cubicBezTo>
                        <a:cubicBezTo>
                          <a:pt x="4183593" y="-33133"/>
                          <a:pt x="4332236" y="16231"/>
                          <a:pt x="4609232" y="0"/>
                        </a:cubicBezTo>
                        <a:cubicBezTo>
                          <a:pt x="4886228" y="-16231"/>
                          <a:pt x="5005188" y="6679"/>
                          <a:pt x="5140491" y="0"/>
                        </a:cubicBezTo>
                        <a:cubicBezTo>
                          <a:pt x="5275794" y="-6679"/>
                          <a:pt x="5862343" y="71027"/>
                          <a:pt x="6143982" y="0"/>
                        </a:cubicBezTo>
                        <a:cubicBezTo>
                          <a:pt x="6263510" y="14762"/>
                          <a:pt x="6380208" y="113314"/>
                          <a:pt x="6385078" y="241096"/>
                        </a:cubicBezTo>
                        <a:cubicBezTo>
                          <a:pt x="6413385" y="346052"/>
                          <a:pt x="6359739" y="623913"/>
                          <a:pt x="6385078" y="732919"/>
                        </a:cubicBezTo>
                        <a:cubicBezTo>
                          <a:pt x="6410417" y="841925"/>
                          <a:pt x="6376388" y="1092121"/>
                          <a:pt x="6385078" y="1205454"/>
                        </a:cubicBezTo>
                        <a:cubicBezTo>
                          <a:pt x="6359895" y="1335219"/>
                          <a:pt x="6286104" y="1472617"/>
                          <a:pt x="6143982" y="1446550"/>
                        </a:cubicBezTo>
                        <a:cubicBezTo>
                          <a:pt x="6000256" y="1465952"/>
                          <a:pt x="5862474" y="1386179"/>
                          <a:pt x="5612722" y="1446550"/>
                        </a:cubicBezTo>
                        <a:cubicBezTo>
                          <a:pt x="5362970" y="1506921"/>
                          <a:pt x="5305185" y="1420820"/>
                          <a:pt x="5199520" y="1446550"/>
                        </a:cubicBezTo>
                        <a:cubicBezTo>
                          <a:pt x="5093855" y="1472280"/>
                          <a:pt x="4844950" y="1390535"/>
                          <a:pt x="4609232" y="1446550"/>
                        </a:cubicBezTo>
                        <a:cubicBezTo>
                          <a:pt x="4373514" y="1502565"/>
                          <a:pt x="4340351" y="1403316"/>
                          <a:pt x="4196030" y="1446550"/>
                        </a:cubicBezTo>
                        <a:cubicBezTo>
                          <a:pt x="4051709" y="1489784"/>
                          <a:pt x="3835827" y="1389161"/>
                          <a:pt x="3664770" y="1446550"/>
                        </a:cubicBezTo>
                        <a:cubicBezTo>
                          <a:pt x="3493713" y="1503939"/>
                          <a:pt x="3275487" y="1390760"/>
                          <a:pt x="3074481" y="1446550"/>
                        </a:cubicBezTo>
                        <a:cubicBezTo>
                          <a:pt x="2873475" y="1502340"/>
                          <a:pt x="2558330" y="1443344"/>
                          <a:pt x="2366135" y="1446550"/>
                        </a:cubicBezTo>
                        <a:cubicBezTo>
                          <a:pt x="2173940" y="1449756"/>
                          <a:pt x="2089191" y="1398025"/>
                          <a:pt x="1893904" y="1446550"/>
                        </a:cubicBezTo>
                        <a:cubicBezTo>
                          <a:pt x="1698617" y="1495075"/>
                          <a:pt x="1535163" y="1422038"/>
                          <a:pt x="1421673" y="1446550"/>
                        </a:cubicBezTo>
                        <a:cubicBezTo>
                          <a:pt x="1308183" y="1471062"/>
                          <a:pt x="1021756" y="1428930"/>
                          <a:pt x="772356" y="1446550"/>
                        </a:cubicBezTo>
                        <a:cubicBezTo>
                          <a:pt x="522956" y="1464170"/>
                          <a:pt x="348370" y="1426967"/>
                          <a:pt x="241096" y="1446550"/>
                        </a:cubicBezTo>
                        <a:cubicBezTo>
                          <a:pt x="97908" y="1473610"/>
                          <a:pt x="-30857" y="1333680"/>
                          <a:pt x="0" y="1205454"/>
                        </a:cubicBezTo>
                        <a:cubicBezTo>
                          <a:pt x="-30584" y="1101595"/>
                          <a:pt x="35269" y="837203"/>
                          <a:pt x="0" y="742562"/>
                        </a:cubicBezTo>
                        <a:cubicBezTo>
                          <a:pt x="-35269" y="647921"/>
                          <a:pt x="43194" y="470847"/>
                          <a:pt x="0" y="241096"/>
                        </a:cubicBezTo>
                        <a:close/>
                      </a:path>
                      <a:path w="6385078" h="1446550" stroke="0" extrusionOk="0">
                        <a:moveTo>
                          <a:pt x="0" y="241096"/>
                        </a:moveTo>
                        <a:cubicBezTo>
                          <a:pt x="-1436" y="98996"/>
                          <a:pt x="99707" y="5317"/>
                          <a:pt x="241096" y="0"/>
                        </a:cubicBezTo>
                        <a:cubicBezTo>
                          <a:pt x="426112" y="-33706"/>
                          <a:pt x="706217" y="58802"/>
                          <a:pt x="949442" y="0"/>
                        </a:cubicBezTo>
                        <a:cubicBezTo>
                          <a:pt x="1192667" y="-58802"/>
                          <a:pt x="1246474" y="54264"/>
                          <a:pt x="1480702" y="0"/>
                        </a:cubicBezTo>
                        <a:cubicBezTo>
                          <a:pt x="1714930" y="-54264"/>
                          <a:pt x="1929021" y="7371"/>
                          <a:pt x="2070991" y="0"/>
                        </a:cubicBezTo>
                        <a:cubicBezTo>
                          <a:pt x="2212961" y="-7371"/>
                          <a:pt x="2369653" y="37605"/>
                          <a:pt x="2484193" y="0"/>
                        </a:cubicBezTo>
                        <a:cubicBezTo>
                          <a:pt x="2598733" y="-37605"/>
                          <a:pt x="2857257" y="11875"/>
                          <a:pt x="3074481" y="0"/>
                        </a:cubicBezTo>
                        <a:cubicBezTo>
                          <a:pt x="3291705" y="-11875"/>
                          <a:pt x="3388369" y="25574"/>
                          <a:pt x="3664770" y="0"/>
                        </a:cubicBezTo>
                        <a:cubicBezTo>
                          <a:pt x="3941171" y="-25574"/>
                          <a:pt x="3955343" y="20198"/>
                          <a:pt x="4137001" y="0"/>
                        </a:cubicBezTo>
                        <a:cubicBezTo>
                          <a:pt x="4318659" y="-20198"/>
                          <a:pt x="4576635" y="19570"/>
                          <a:pt x="4727289" y="0"/>
                        </a:cubicBezTo>
                        <a:cubicBezTo>
                          <a:pt x="4877943" y="-19570"/>
                          <a:pt x="5061716" y="37239"/>
                          <a:pt x="5199520" y="0"/>
                        </a:cubicBezTo>
                        <a:cubicBezTo>
                          <a:pt x="5337324" y="-37239"/>
                          <a:pt x="5721693" y="101549"/>
                          <a:pt x="6143982" y="0"/>
                        </a:cubicBezTo>
                        <a:cubicBezTo>
                          <a:pt x="6278814" y="-12817"/>
                          <a:pt x="6367157" y="126926"/>
                          <a:pt x="6385078" y="241096"/>
                        </a:cubicBezTo>
                        <a:cubicBezTo>
                          <a:pt x="6387844" y="334110"/>
                          <a:pt x="6371807" y="599025"/>
                          <a:pt x="6385078" y="694344"/>
                        </a:cubicBezTo>
                        <a:cubicBezTo>
                          <a:pt x="6398349" y="789663"/>
                          <a:pt x="6379808" y="1066804"/>
                          <a:pt x="6385078" y="1205454"/>
                        </a:cubicBezTo>
                        <a:cubicBezTo>
                          <a:pt x="6354650" y="1327493"/>
                          <a:pt x="6246433" y="1436746"/>
                          <a:pt x="6143982" y="1446550"/>
                        </a:cubicBezTo>
                        <a:cubicBezTo>
                          <a:pt x="5930644" y="1508738"/>
                          <a:pt x="5796377" y="1387198"/>
                          <a:pt x="5612722" y="1446550"/>
                        </a:cubicBezTo>
                        <a:cubicBezTo>
                          <a:pt x="5429067" y="1505902"/>
                          <a:pt x="5305174" y="1433922"/>
                          <a:pt x="5140491" y="1446550"/>
                        </a:cubicBezTo>
                        <a:cubicBezTo>
                          <a:pt x="4975808" y="1459178"/>
                          <a:pt x="4785273" y="1400737"/>
                          <a:pt x="4550203" y="1446550"/>
                        </a:cubicBezTo>
                        <a:cubicBezTo>
                          <a:pt x="4315133" y="1492363"/>
                          <a:pt x="4300958" y="1405985"/>
                          <a:pt x="4137001" y="1446550"/>
                        </a:cubicBezTo>
                        <a:cubicBezTo>
                          <a:pt x="3973044" y="1487115"/>
                          <a:pt x="3790742" y="1411757"/>
                          <a:pt x="3664770" y="1446550"/>
                        </a:cubicBezTo>
                        <a:cubicBezTo>
                          <a:pt x="3538798" y="1481343"/>
                          <a:pt x="3282111" y="1414182"/>
                          <a:pt x="3074481" y="1446550"/>
                        </a:cubicBezTo>
                        <a:cubicBezTo>
                          <a:pt x="2866851" y="1478918"/>
                          <a:pt x="2705731" y="1404595"/>
                          <a:pt x="2366135" y="1446550"/>
                        </a:cubicBezTo>
                        <a:cubicBezTo>
                          <a:pt x="2026539" y="1488505"/>
                          <a:pt x="2017578" y="1387526"/>
                          <a:pt x="1834875" y="1446550"/>
                        </a:cubicBezTo>
                        <a:cubicBezTo>
                          <a:pt x="1652172" y="1505574"/>
                          <a:pt x="1482777" y="1433049"/>
                          <a:pt x="1362644" y="1446550"/>
                        </a:cubicBezTo>
                        <a:cubicBezTo>
                          <a:pt x="1242511" y="1460051"/>
                          <a:pt x="1077207" y="1442545"/>
                          <a:pt x="949442" y="1446550"/>
                        </a:cubicBezTo>
                        <a:cubicBezTo>
                          <a:pt x="821677" y="1450555"/>
                          <a:pt x="545835" y="1407636"/>
                          <a:pt x="241096" y="1446550"/>
                        </a:cubicBezTo>
                        <a:cubicBezTo>
                          <a:pt x="100848" y="1427147"/>
                          <a:pt x="20284" y="1318942"/>
                          <a:pt x="0" y="1205454"/>
                        </a:cubicBezTo>
                        <a:cubicBezTo>
                          <a:pt x="-6985" y="1101782"/>
                          <a:pt x="38265" y="833391"/>
                          <a:pt x="0" y="713631"/>
                        </a:cubicBezTo>
                        <a:cubicBezTo>
                          <a:pt x="-38265" y="593871"/>
                          <a:pt x="29236" y="434764"/>
                          <a:pt x="0" y="24109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thóc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EA2D610A-82C5-94F6-9C28-EE53E3FE02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-105473" y="3850035"/>
            <a:ext cx="5646320" cy="25594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5EB5C7-C0A4-2719-6E55-66B4BBAD881F}"/>
              </a:ext>
            </a:extLst>
          </p:cNvPr>
          <p:cNvSpPr/>
          <p:nvPr/>
        </p:nvSpPr>
        <p:spPr>
          <a:xfrm>
            <a:off x="-1020996" y="4667189"/>
            <a:ext cx="7420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3EE3BA-C10F-A85B-4ED1-820D68D36E8C}"/>
              </a:ext>
            </a:extLst>
          </p:cNvPr>
          <p:cNvSpPr txBox="1"/>
          <p:nvPr/>
        </p:nvSpPr>
        <p:spPr>
          <a:xfrm>
            <a:off x="5715066" y="4503662"/>
            <a:ext cx="6302713" cy="1446550"/>
          </a:xfrm>
          <a:custGeom>
            <a:avLst/>
            <a:gdLst>
              <a:gd name="connsiteX0" fmla="*/ 0 w 6302713"/>
              <a:gd name="connsiteY0" fmla="*/ 266745 h 1600438"/>
              <a:gd name="connsiteX1" fmla="*/ 266745 w 6302713"/>
              <a:gd name="connsiteY1" fmla="*/ 0 h 1600438"/>
              <a:gd name="connsiteX2" fmla="*/ 843667 w 6302713"/>
              <a:gd name="connsiteY2" fmla="*/ 0 h 1600438"/>
              <a:gd name="connsiteX3" fmla="*/ 1305205 w 6302713"/>
              <a:gd name="connsiteY3" fmla="*/ 0 h 1600438"/>
              <a:gd name="connsiteX4" fmla="*/ 1766743 w 6302713"/>
              <a:gd name="connsiteY4" fmla="*/ 0 h 1600438"/>
              <a:gd name="connsiteX5" fmla="*/ 2401358 w 6302713"/>
              <a:gd name="connsiteY5" fmla="*/ 0 h 1600438"/>
              <a:gd name="connsiteX6" fmla="*/ 3093664 w 6302713"/>
              <a:gd name="connsiteY6" fmla="*/ 0 h 1600438"/>
              <a:gd name="connsiteX7" fmla="*/ 3785971 w 6302713"/>
              <a:gd name="connsiteY7" fmla="*/ 0 h 1600438"/>
              <a:gd name="connsiteX8" fmla="*/ 4189817 w 6302713"/>
              <a:gd name="connsiteY8" fmla="*/ 0 h 1600438"/>
              <a:gd name="connsiteX9" fmla="*/ 4709047 w 6302713"/>
              <a:gd name="connsiteY9" fmla="*/ 0 h 1600438"/>
              <a:gd name="connsiteX10" fmla="*/ 5112892 w 6302713"/>
              <a:gd name="connsiteY10" fmla="*/ 0 h 1600438"/>
              <a:gd name="connsiteX11" fmla="*/ 6035968 w 6302713"/>
              <a:gd name="connsiteY11" fmla="*/ 0 h 1600438"/>
              <a:gd name="connsiteX12" fmla="*/ 6302713 w 6302713"/>
              <a:gd name="connsiteY12" fmla="*/ 266745 h 1600438"/>
              <a:gd name="connsiteX13" fmla="*/ 6302713 w 6302713"/>
              <a:gd name="connsiteY13" fmla="*/ 778880 h 1600438"/>
              <a:gd name="connsiteX14" fmla="*/ 6302713 w 6302713"/>
              <a:gd name="connsiteY14" fmla="*/ 1333693 h 1600438"/>
              <a:gd name="connsiteX15" fmla="*/ 6035968 w 6302713"/>
              <a:gd name="connsiteY15" fmla="*/ 1600438 h 1600438"/>
              <a:gd name="connsiteX16" fmla="*/ 5632122 w 6302713"/>
              <a:gd name="connsiteY16" fmla="*/ 1600438 h 1600438"/>
              <a:gd name="connsiteX17" fmla="*/ 5112892 w 6302713"/>
              <a:gd name="connsiteY17" fmla="*/ 1600438 h 1600438"/>
              <a:gd name="connsiteX18" fmla="*/ 4420586 w 6302713"/>
              <a:gd name="connsiteY18" fmla="*/ 1600438 h 1600438"/>
              <a:gd name="connsiteX19" fmla="*/ 3843663 w 6302713"/>
              <a:gd name="connsiteY19" fmla="*/ 1600438 h 1600438"/>
              <a:gd name="connsiteX20" fmla="*/ 3324433 w 6302713"/>
              <a:gd name="connsiteY20" fmla="*/ 1600438 h 1600438"/>
              <a:gd name="connsiteX21" fmla="*/ 2805203 w 6302713"/>
              <a:gd name="connsiteY21" fmla="*/ 1600438 h 1600438"/>
              <a:gd name="connsiteX22" fmla="*/ 2228281 w 6302713"/>
              <a:gd name="connsiteY22" fmla="*/ 1600438 h 1600438"/>
              <a:gd name="connsiteX23" fmla="*/ 1824435 w 6302713"/>
              <a:gd name="connsiteY23" fmla="*/ 1600438 h 1600438"/>
              <a:gd name="connsiteX24" fmla="*/ 1189821 w 6302713"/>
              <a:gd name="connsiteY24" fmla="*/ 1600438 h 1600438"/>
              <a:gd name="connsiteX25" fmla="*/ 266745 w 6302713"/>
              <a:gd name="connsiteY25" fmla="*/ 1600438 h 1600438"/>
              <a:gd name="connsiteX26" fmla="*/ 0 w 6302713"/>
              <a:gd name="connsiteY26" fmla="*/ 1333693 h 1600438"/>
              <a:gd name="connsiteX27" fmla="*/ 0 w 6302713"/>
              <a:gd name="connsiteY27" fmla="*/ 778880 h 1600438"/>
              <a:gd name="connsiteX28" fmla="*/ 0 w 6302713"/>
              <a:gd name="connsiteY28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302713" h="1600438" fill="none" extrusionOk="0">
                <a:moveTo>
                  <a:pt x="0" y="266745"/>
                </a:moveTo>
                <a:cubicBezTo>
                  <a:pt x="-3611" y="116352"/>
                  <a:pt x="146456" y="-15961"/>
                  <a:pt x="266745" y="0"/>
                </a:cubicBezTo>
                <a:cubicBezTo>
                  <a:pt x="472613" y="-30723"/>
                  <a:pt x="685035" y="20715"/>
                  <a:pt x="843667" y="0"/>
                </a:cubicBezTo>
                <a:cubicBezTo>
                  <a:pt x="1002299" y="-20715"/>
                  <a:pt x="1117665" y="281"/>
                  <a:pt x="1305205" y="0"/>
                </a:cubicBezTo>
                <a:cubicBezTo>
                  <a:pt x="1492745" y="-281"/>
                  <a:pt x="1674318" y="33681"/>
                  <a:pt x="1766743" y="0"/>
                </a:cubicBezTo>
                <a:cubicBezTo>
                  <a:pt x="1859168" y="-33681"/>
                  <a:pt x="2135384" y="30813"/>
                  <a:pt x="2401358" y="0"/>
                </a:cubicBezTo>
                <a:cubicBezTo>
                  <a:pt x="2667333" y="-30813"/>
                  <a:pt x="2893552" y="25680"/>
                  <a:pt x="3093664" y="0"/>
                </a:cubicBezTo>
                <a:cubicBezTo>
                  <a:pt x="3293776" y="-25680"/>
                  <a:pt x="3528233" y="13919"/>
                  <a:pt x="3785971" y="0"/>
                </a:cubicBezTo>
                <a:cubicBezTo>
                  <a:pt x="4043709" y="-13919"/>
                  <a:pt x="4020282" y="21754"/>
                  <a:pt x="4189817" y="0"/>
                </a:cubicBezTo>
                <a:cubicBezTo>
                  <a:pt x="4359352" y="-21754"/>
                  <a:pt x="4469197" y="57184"/>
                  <a:pt x="4709047" y="0"/>
                </a:cubicBezTo>
                <a:cubicBezTo>
                  <a:pt x="4948897" y="-57184"/>
                  <a:pt x="4993856" y="11505"/>
                  <a:pt x="5112892" y="0"/>
                </a:cubicBezTo>
                <a:cubicBezTo>
                  <a:pt x="5231928" y="-11505"/>
                  <a:pt x="5634257" y="77121"/>
                  <a:pt x="6035968" y="0"/>
                </a:cubicBezTo>
                <a:cubicBezTo>
                  <a:pt x="6187703" y="5139"/>
                  <a:pt x="6272655" y="149333"/>
                  <a:pt x="6302713" y="266745"/>
                </a:cubicBezTo>
                <a:cubicBezTo>
                  <a:pt x="6340756" y="401546"/>
                  <a:pt x="6250093" y="562325"/>
                  <a:pt x="6302713" y="778880"/>
                </a:cubicBezTo>
                <a:cubicBezTo>
                  <a:pt x="6355333" y="995436"/>
                  <a:pt x="6278883" y="1062667"/>
                  <a:pt x="6302713" y="1333693"/>
                </a:cubicBezTo>
                <a:cubicBezTo>
                  <a:pt x="6304115" y="1502059"/>
                  <a:pt x="6188688" y="1591434"/>
                  <a:pt x="6035968" y="1600438"/>
                </a:cubicBezTo>
                <a:cubicBezTo>
                  <a:pt x="5921573" y="1616363"/>
                  <a:pt x="5742057" y="1597424"/>
                  <a:pt x="5632122" y="1600438"/>
                </a:cubicBezTo>
                <a:cubicBezTo>
                  <a:pt x="5522187" y="1603452"/>
                  <a:pt x="5264236" y="1581047"/>
                  <a:pt x="5112892" y="1600438"/>
                </a:cubicBezTo>
                <a:cubicBezTo>
                  <a:pt x="4961548" y="1619829"/>
                  <a:pt x="4650052" y="1545266"/>
                  <a:pt x="4420586" y="1600438"/>
                </a:cubicBezTo>
                <a:cubicBezTo>
                  <a:pt x="4191120" y="1655610"/>
                  <a:pt x="3964593" y="1566275"/>
                  <a:pt x="3843663" y="1600438"/>
                </a:cubicBezTo>
                <a:cubicBezTo>
                  <a:pt x="3722733" y="1634601"/>
                  <a:pt x="3560312" y="1552610"/>
                  <a:pt x="3324433" y="1600438"/>
                </a:cubicBezTo>
                <a:cubicBezTo>
                  <a:pt x="3088554" y="1648266"/>
                  <a:pt x="2925950" y="1589217"/>
                  <a:pt x="2805203" y="1600438"/>
                </a:cubicBezTo>
                <a:cubicBezTo>
                  <a:pt x="2684456" y="1611659"/>
                  <a:pt x="2487557" y="1547133"/>
                  <a:pt x="2228281" y="1600438"/>
                </a:cubicBezTo>
                <a:cubicBezTo>
                  <a:pt x="1969005" y="1653743"/>
                  <a:pt x="1967392" y="1552260"/>
                  <a:pt x="1824435" y="1600438"/>
                </a:cubicBezTo>
                <a:cubicBezTo>
                  <a:pt x="1681478" y="1648616"/>
                  <a:pt x="1429105" y="1541950"/>
                  <a:pt x="1189821" y="1600438"/>
                </a:cubicBezTo>
                <a:cubicBezTo>
                  <a:pt x="950537" y="1658926"/>
                  <a:pt x="490529" y="1526518"/>
                  <a:pt x="266745" y="1600438"/>
                </a:cubicBezTo>
                <a:cubicBezTo>
                  <a:pt x="152557" y="1619830"/>
                  <a:pt x="15812" y="1488852"/>
                  <a:pt x="0" y="1333693"/>
                </a:cubicBezTo>
                <a:cubicBezTo>
                  <a:pt x="-28735" y="1174501"/>
                  <a:pt x="8745" y="989743"/>
                  <a:pt x="0" y="778880"/>
                </a:cubicBezTo>
                <a:cubicBezTo>
                  <a:pt x="-8745" y="568017"/>
                  <a:pt x="6161" y="445708"/>
                  <a:pt x="0" y="266745"/>
                </a:cubicBezTo>
                <a:close/>
              </a:path>
              <a:path w="6302713" h="1600438" stroke="0" extrusionOk="0">
                <a:moveTo>
                  <a:pt x="0" y="266745"/>
                </a:moveTo>
                <a:cubicBezTo>
                  <a:pt x="36931" y="115094"/>
                  <a:pt x="127747" y="33840"/>
                  <a:pt x="266745" y="0"/>
                </a:cubicBezTo>
                <a:cubicBezTo>
                  <a:pt x="434984" y="-45864"/>
                  <a:pt x="530532" y="24265"/>
                  <a:pt x="670591" y="0"/>
                </a:cubicBezTo>
                <a:cubicBezTo>
                  <a:pt x="810650" y="-24265"/>
                  <a:pt x="1192837" y="80809"/>
                  <a:pt x="1362897" y="0"/>
                </a:cubicBezTo>
                <a:cubicBezTo>
                  <a:pt x="1532957" y="-80809"/>
                  <a:pt x="1714793" y="2075"/>
                  <a:pt x="2055204" y="0"/>
                </a:cubicBezTo>
                <a:cubicBezTo>
                  <a:pt x="2395615" y="-2075"/>
                  <a:pt x="2533221" y="73833"/>
                  <a:pt x="2689819" y="0"/>
                </a:cubicBezTo>
                <a:cubicBezTo>
                  <a:pt x="2846417" y="-73833"/>
                  <a:pt x="3000194" y="7541"/>
                  <a:pt x="3151357" y="0"/>
                </a:cubicBezTo>
                <a:cubicBezTo>
                  <a:pt x="3302520" y="-7541"/>
                  <a:pt x="3632290" y="28763"/>
                  <a:pt x="3843663" y="0"/>
                </a:cubicBezTo>
                <a:cubicBezTo>
                  <a:pt x="4055036" y="-28763"/>
                  <a:pt x="4191377" y="8388"/>
                  <a:pt x="4420586" y="0"/>
                </a:cubicBezTo>
                <a:cubicBezTo>
                  <a:pt x="4649795" y="-8388"/>
                  <a:pt x="4760802" y="44881"/>
                  <a:pt x="4939816" y="0"/>
                </a:cubicBezTo>
                <a:cubicBezTo>
                  <a:pt x="5118830" y="-44881"/>
                  <a:pt x="5207011" y="24654"/>
                  <a:pt x="5401353" y="0"/>
                </a:cubicBezTo>
                <a:cubicBezTo>
                  <a:pt x="5595695" y="-24654"/>
                  <a:pt x="5842125" y="8719"/>
                  <a:pt x="6035968" y="0"/>
                </a:cubicBezTo>
                <a:cubicBezTo>
                  <a:pt x="6210015" y="13380"/>
                  <a:pt x="6288044" y="94537"/>
                  <a:pt x="6302713" y="266745"/>
                </a:cubicBezTo>
                <a:cubicBezTo>
                  <a:pt x="6340303" y="409776"/>
                  <a:pt x="6264833" y="602767"/>
                  <a:pt x="6302713" y="768211"/>
                </a:cubicBezTo>
                <a:cubicBezTo>
                  <a:pt x="6340593" y="933655"/>
                  <a:pt x="6281569" y="1055026"/>
                  <a:pt x="6302713" y="1333693"/>
                </a:cubicBezTo>
                <a:cubicBezTo>
                  <a:pt x="6284719" y="1467892"/>
                  <a:pt x="6151120" y="1581059"/>
                  <a:pt x="6035968" y="1600438"/>
                </a:cubicBezTo>
                <a:cubicBezTo>
                  <a:pt x="5846835" y="1604368"/>
                  <a:pt x="5803560" y="1561245"/>
                  <a:pt x="5632122" y="1600438"/>
                </a:cubicBezTo>
                <a:cubicBezTo>
                  <a:pt x="5460684" y="1639631"/>
                  <a:pt x="5327053" y="1567385"/>
                  <a:pt x="5170585" y="1600438"/>
                </a:cubicBezTo>
                <a:cubicBezTo>
                  <a:pt x="5014117" y="1633491"/>
                  <a:pt x="4934700" y="1561208"/>
                  <a:pt x="4766739" y="1600438"/>
                </a:cubicBezTo>
                <a:cubicBezTo>
                  <a:pt x="4598778" y="1639668"/>
                  <a:pt x="4328158" y="1583047"/>
                  <a:pt x="4189817" y="1600438"/>
                </a:cubicBezTo>
                <a:cubicBezTo>
                  <a:pt x="4051476" y="1617829"/>
                  <a:pt x="3896984" y="1546509"/>
                  <a:pt x="3728279" y="1600438"/>
                </a:cubicBezTo>
                <a:cubicBezTo>
                  <a:pt x="3559574" y="1654367"/>
                  <a:pt x="3376430" y="1597263"/>
                  <a:pt x="3209049" y="1600438"/>
                </a:cubicBezTo>
                <a:cubicBezTo>
                  <a:pt x="3041668" y="1603613"/>
                  <a:pt x="2989606" y="1552744"/>
                  <a:pt x="2805203" y="1600438"/>
                </a:cubicBezTo>
                <a:cubicBezTo>
                  <a:pt x="2620800" y="1648132"/>
                  <a:pt x="2374400" y="1539363"/>
                  <a:pt x="2170589" y="1600438"/>
                </a:cubicBezTo>
                <a:cubicBezTo>
                  <a:pt x="1966778" y="1661513"/>
                  <a:pt x="1802329" y="1586198"/>
                  <a:pt x="1709051" y="1600438"/>
                </a:cubicBezTo>
                <a:cubicBezTo>
                  <a:pt x="1615773" y="1614678"/>
                  <a:pt x="1502422" y="1585651"/>
                  <a:pt x="1305205" y="1600438"/>
                </a:cubicBezTo>
                <a:cubicBezTo>
                  <a:pt x="1107988" y="1615225"/>
                  <a:pt x="957341" y="1583225"/>
                  <a:pt x="785975" y="1600438"/>
                </a:cubicBezTo>
                <a:cubicBezTo>
                  <a:pt x="614609" y="1617651"/>
                  <a:pt x="487364" y="1597433"/>
                  <a:pt x="266745" y="1600438"/>
                </a:cubicBezTo>
                <a:cubicBezTo>
                  <a:pt x="94164" y="1631275"/>
                  <a:pt x="-5264" y="1516061"/>
                  <a:pt x="0" y="1333693"/>
                </a:cubicBezTo>
                <a:cubicBezTo>
                  <a:pt x="-4384" y="1133655"/>
                  <a:pt x="27470" y="958785"/>
                  <a:pt x="0" y="810888"/>
                </a:cubicBezTo>
                <a:cubicBezTo>
                  <a:pt x="-27470" y="662992"/>
                  <a:pt x="11212" y="469319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22687094">
                  <a:custGeom>
                    <a:avLst/>
                    <a:gdLst>
                      <a:gd name="connsiteX0" fmla="*/ 0 w 6302713"/>
                      <a:gd name="connsiteY0" fmla="*/ 241096 h 1446550"/>
                      <a:gd name="connsiteX1" fmla="*/ 241096 w 6302713"/>
                      <a:gd name="connsiteY1" fmla="*/ 0 h 1446550"/>
                      <a:gd name="connsiteX2" fmla="*/ 823148 w 6302713"/>
                      <a:gd name="connsiteY2" fmla="*/ 0 h 1446550"/>
                      <a:gd name="connsiteX3" fmla="*/ 1288790 w 6302713"/>
                      <a:gd name="connsiteY3" fmla="*/ 0 h 1446550"/>
                      <a:gd name="connsiteX4" fmla="*/ 1754431 w 6302713"/>
                      <a:gd name="connsiteY4" fmla="*/ 0 h 1446550"/>
                      <a:gd name="connsiteX5" fmla="*/ 2394689 w 6302713"/>
                      <a:gd name="connsiteY5" fmla="*/ 0 h 1446550"/>
                      <a:gd name="connsiteX6" fmla="*/ 3093151 w 6302713"/>
                      <a:gd name="connsiteY6" fmla="*/ 0 h 1446550"/>
                      <a:gd name="connsiteX7" fmla="*/ 3791614 w 6302713"/>
                      <a:gd name="connsiteY7" fmla="*/ 0 h 1446550"/>
                      <a:gd name="connsiteX8" fmla="*/ 4199050 w 6302713"/>
                      <a:gd name="connsiteY8" fmla="*/ 0 h 1446550"/>
                      <a:gd name="connsiteX9" fmla="*/ 4722897 w 6302713"/>
                      <a:gd name="connsiteY9" fmla="*/ 0 h 1446550"/>
                      <a:gd name="connsiteX10" fmla="*/ 5130334 w 6302713"/>
                      <a:gd name="connsiteY10" fmla="*/ 0 h 1446550"/>
                      <a:gd name="connsiteX11" fmla="*/ 6061617 w 6302713"/>
                      <a:gd name="connsiteY11" fmla="*/ 0 h 1446550"/>
                      <a:gd name="connsiteX12" fmla="*/ 6302713 w 6302713"/>
                      <a:gd name="connsiteY12" fmla="*/ 241096 h 1446550"/>
                      <a:gd name="connsiteX13" fmla="*/ 6302713 w 6302713"/>
                      <a:gd name="connsiteY13" fmla="*/ 703988 h 1446550"/>
                      <a:gd name="connsiteX14" fmla="*/ 6302713 w 6302713"/>
                      <a:gd name="connsiteY14" fmla="*/ 1205454 h 1446550"/>
                      <a:gd name="connsiteX15" fmla="*/ 6061617 w 6302713"/>
                      <a:gd name="connsiteY15" fmla="*/ 1446550 h 1446550"/>
                      <a:gd name="connsiteX16" fmla="*/ 5654181 w 6302713"/>
                      <a:gd name="connsiteY16" fmla="*/ 1446550 h 1446550"/>
                      <a:gd name="connsiteX17" fmla="*/ 5130334 w 6302713"/>
                      <a:gd name="connsiteY17" fmla="*/ 1446550 h 1446550"/>
                      <a:gd name="connsiteX18" fmla="*/ 4431871 w 6302713"/>
                      <a:gd name="connsiteY18" fmla="*/ 1446550 h 1446550"/>
                      <a:gd name="connsiteX19" fmla="*/ 3849819 w 6302713"/>
                      <a:gd name="connsiteY19" fmla="*/ 1446550 h 1446550"/>
                      <a:gd name="connsiteX20" fmla="*/ 3325972 w 6302713"/>
                      <a:gd name="connsiteY20" fmla="*/ 1446550 h 1446550"/>
                      <a:gd name="connsiteX21" fmla="*/ 2802125 w 6302713"/>
                      <a:gd name="connsiteY21" fmla="*/ 1446550 h 1446550"/>
                      <a:gd name="connsiteX22" fmla="*/ 2220073 w 6302713"/>
                      <a:gd name="connsiteY22" fmla="*/ 1446550 h 1446550"/>
                      <a:gd name="connsiteX23" fmla="*/ 1812637 w 6302713"/>
                      <a:gd name="connsiteY23" fmla="*/ 1446550 h 1446550"/>
                      <a:gd name="connsiteX24" fmla="*/ 1172379 w 6302713"/>
                      <a:gd name="connsiteY24" fmla="*/ 1446550 h 1446550"/>
                      <a:gd name="connsiteX25" fmla="*/ 241096 w 6302713"/>
                      <a:gd name="connsiteY25" fmla="*/ 1446550 h 1446550"/>
                      <a:gd name="connsiteX26" fmla="*/ 0 w 6302713"/>
                      <a:gd name="connsiteY26" fmla="*/ 1205454 h 1446550"/>
                      <a:gd name="connsiteX27" fmla="*/ 0 w 6302713"/>
                      <a:gd name="connsiteY27" fmla="*/ 703988 h 1446550"/>
                      <a:gd name="connsiteX28" fmla="*/ 0 w 6302713"/>
                      <a:gd name="connsiteY28" fmla="*/ 241096 h 144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302713" h="1446550" fill="none" extrusionOk="0">
                        <a:moveTo>
                          <a:pt x="0" y="241096"/>
                        </a:moveTo>
                        <a:cubicBezTo>
                          <a:pt x="-5254" y="103468"/>
                          <a:pt x="122973" y="-8875"/>
                          <a:pt x="241096" y="0"/>
                        </a:cubicBezTo>
                        <a:cubicBezTo>
                          <a:pt x="378440" y="-17406"/>
                          <a:pt x="576827" y="24528"/>
                          <a:pt x="823148" y="0"/>
                        </a:cubicBezTo>
                        <a:cubicBezTo>
                          <a:pt x="1069469" y="-24528"/>
                          <a:pt x="1068931" y="45012"/>
                          <a:pt x="1288790" y="0"/>
                        </a:cubicBezTo>
                        <a:cubicBezTo>
                          <a:pt x="1508649" y="-45012"/>
                          <a:pt x="1545038" y="52641"/>
                          <a:pt x="1754431" y="0"/>
                        </a:cubicBezTo>
                        <a:cubicBezTo>
                          <a:pt x="1963824" y="-52641"/>
                          <a:pt x="2138597" y="14955"/>
                          <a:pt x="2394689" y="0"/>
                        </a:cubicBezTo>
                        <a:cubicBezTo>
                          <a:pt x="2650781" y="-14955"/>
                          <a:pt x="2861339" y="77543"/>
                          <a:pt x="3093151" y="0"/>
                        </a:cubicBezTo>
                        <a:cubicBezTo>
                          <a:pt x="3324963" y="-77543"/>
                          <a:pt x="3461858" y="79626"/>
                          <a:pt x="3791614" y="0"/>
                        </a:cubicBezTo>
                        <a:cubicBezTo>
                          <a:pt x="4121370" y="-79626"/>
                          <a:pt x="4002041" y="39162"/>
                          <a:pt x="4199050" y="0"/>
                        </a:cubicBezTo>
                        <a:cubicBezTo>
                          <a:pt x="4396059" y="-39162"/>
                          <a:pt x="4493308" y="36010"/>
                          <a:pt x="4722897" y="0"/>
                        </a:cubicBezTo>
                        <a:cubicBezTo>
                          <a:pt x="4952486" y="-36010"/>
                          <a:pt x="4963859" y="45808"/>
                          <a:pt x="5130334" y="0"/>
                        </a:cubicBezTo>
                        <a:cubicBezTo>
                          <a:pt x="5296809" y="-45808"/>
                          <a:pt x="5613822" y="71334"/>
                          <a:pt x="6061617" y="0"/>
                        </a:cubicBezTo>
                        <a:cubicBezTo>
                          <a:pt x="6208506" y="15986"/>
                          <a:pt x="6299388" y="111250"/>
                          <a:pt x="6302713" y="241096"/>
                        </a:cubicBezTo>
                        <a:cubicBezTo>
                          <a:pt x="6321743" y="446819"/>
                          <a:pt x="6249170" y="508339"/>
                          <a:pt x="6302713" y="703988"/>
                        </a:cubicBezTo>
                        <a:cubicBezTo>
                          <a:pt x="6356256" y="899637"/>
                          <a:pt x="6267377" y="1065640"/>
                          <a:pt x="6302713" y="1205454"/>
                        </a:cubicBezTo>
                        <a:cubicBezTo>
                          <a:pt x="6304590" y="1366779"/>
                          <a:pt x="6214711" y="1413311"/>
                          <a:pt x="6061617" y="1446550"/>
                        </a:cubicBezTo>
                        <a:cubicBezTo>
                          <a:pt x="5870555" y="1452644"/>
                          <a:pt x="5857550" y="1431867"/>
                          <a:pt x="5654181" y="1446550"/>
                        </a:cubicBezTo>
                        <a:cubicBezTo>
                          <a:pt x="5450812" y="1461233"/>
                          <a:pt x="5304168" y="1426833"/>
                          <a:pt x="5130334" y="1446550"/>
                        </a:cubicBezTo>
                        <a:cubicBezTo>
                          <a:pt x="4956500" y="1466267"/>
                          <a:pt x="4665413" y="1426440"/>
                          <a:pt x="4431871" y="1446550"/>
                        </a:cubicBezTo>
                        <a:cubicBezTo>
                          <a:pt x="4198329" y="1466660"/>
                          <a:pt x="3995520" y="1444585"/>
                          <a:pt x="3849819" y="1446550"/>
                        </a:cubicBezTo>
                        <a:cubicBezTo>
                          <a:pt x="3704118" y="1448515"/>
                          <a:pt x="3466752" y="1414515"/>
                          <a:pt x="3325972" y="1446550"/>
                        </a:cubicBezTo>
                        <a:cubicBezTo>
                          <a:pt x="3185192" y="1478585"/>
                          <a:pt x="2948942" y="1396583"/>
                          <a:pt x="2802125" y="1446550"/>
                        </a:cubicBezTo>
                        <a:cubicBezTo>
                          <a:pt x="2655308" y="1496517"/>
                          <a:pt x="2430924" y="1442299"/>
                          <a:pt x="2220073" y="1446550"/>
                        </a:cubicBezTo>
                        <a:cubicBezTo>
                          <a:pt x="2009222" y="1450801"/>
                          <a:pt x="1974715" y="1409927"/>
                          <a:pt x="1812637" y="1446550"/>
                        </a:cubicBezTo>
                        <a:cubicBezTo>
                          <a:pt x="1650559" y="1483173"/>
                          <a:pt x="1451543" y="1403575"/>
                          <a:pt x="1172379" y="1446550"/>
                        </a:cubicBezTo>
                        <a:cubicBezTo>
                          <a:pt x="893215" y="1489525"/>
                          <a:pt x="667495" y="1378508"/>
                          <a:pt x="241096" y="1446550"/>
                        </a:cubicBezTo>
                        <a:cubicBezTo>
                          <a:pt x="134863" y="1462307"/>
                          <a:pt x="31339" y="1354147"/>
                          <a:pt x="0" y="1205454"/>
                        </a:cubicBezTo>
                        <a:cubicBezTo>
                          <a:pt x="-9487" y="1061676"/>
                          <a:pt x="33758" y="948423"/>
                          <a:pt x="0" y="703988"/>
                        </a:cubicBezTo>
                        <a:cubicBezTo>
                          <a:pt x="-33758" y="459553"/>
                          <a:pt x="22820" y="400865"/>
                          <a:pt x="0" y="241096"/>
                        </a:cubicBezTo>
                        <a:close/>
                      </a:path>
                      <a:path w="6302713" h="1446550" stroke="0" extrusionOk="0">
                        <a:moveTo>
                          <a:pt x="0" y="241096"/>
                        </a:moveTo>
                        <a:cubicBezTo>
                          <a:pt x="5898" y="107250"/>
                          <a:pt x="112571" y="18826"/>
                          <a:pt x="241096" y="0"/>
                        </a:cubicBezTo>
                        <a:cubicBezTo>
                          <a:pt x="408560" y="-31957"/>
                          <a:pt x="522724" y="9696"/>
                          <a:pt x="648532" y="0"/>
                        </a:cubicBezTo>
                        <a:cubicBezTo>
                          <a:pt x="774340" y="-9696"/>
                          <a:pt x="1155143" y="15743"/>
                          <a:pt x="1346995" y="0"/>
                        </a:cubicBezTo>
                        <a:cubicBezTo>
                          <a:pt x="1538847" y="-15743"/>
                          <a:pt x="1765733" y="52755"/>
                          <a:pt x="2045458" y="0"/>
                        </a:cubicBezTo>
                        <a:cubicBezTo>
                          <a:pt x="2325183" y="-52755"/>
                          <a:pt x="2494013" y="10301"/>
                          <a:pt x="2685715" y="0"/>
                        </a:cubicBezTo>
                        <a:cubicBezTo>
                          <a:pt x="2877417" y="-10301"/>
                          <a:pt x="3021563" y="6245"/>
                          <a:pt x="3151357" y="0"/>
                        </a:cubicBezTo>
                        <a:cubicBezTo>
                          <a:pt x="3281151" y="-6245"/>
                          <a:pt x="3622189" y="77426"/>
                          <a:pt x="3849819" y="0"/>
                        </a:cubicBezTo>
                        <a:cubicBezTo>
                          <a:pt x="4077449" y="-77426"/>
                          <a:pt x="4240441" y="40800"/>
                          <a:pt x="4431871" y="0"/>
                        </a:cubicBezTo>
                        <a:cubicBezTo>
                          <a:pt x="4623301" y="-40800"/>
                          <a:pt x="4740508" y="53678"/>
                          <a:pt x="4955718" y="0"/>
                        </a:cubicBezTo>
                        <a:cubicBezTo>
                          <a:pt x="5170928" y="-53678"/>
                          <a:pt x="5252602" y="29094"/>
                          <a:pt x="5421360" y="0"/>
                        </a:cubicBezTo>
                        <a:cubicBezTo>
                          <a:pt x="5590118" y="-29094"/>
                          <a:pt x="5865441" y="37150"/>
                          <a:pt x="6061617" y="0"/>
                        </a:cubicBezTo>
                        <a:cubicBezTo>
                          <a:pt x="6217440" y="11348"/>
                          <a:pt x="6292724" y="90994"/>
                          <a:pt x="6302713" y="241096"/>
                        </a:cubicBezTo>
                        <a:cubicBezTo>
                          <a:pt x="6312113" y="451666"/>
                          <a:pt x="6298619" y="589680"/>
                          <a:pt x="6302713" y="694344"/>
                        </a:cubicBezTo>
                        <a:cubicBezTo>
                          <a:pt x="6306807" y="799008"/>
                          <a:pt x="6301626" y="995138"/>
                          <a:pt x="6302713" y="1205454"/>
                        </a:cubicBezTo>
                        <a:cubicBezTo>
                          <a:pt x="6283592" y="1324666"/>
                          <a:pt x="6170488" y="1431920"/>
                          <a:pt x="6061617" y="1446550"/>
                        </a:cubicBezTo>
                        <a:cubicBezTo>
                          <a:pt x="5891161" y="1466286"/>
                          <a:pt x="5791035" y="1411712"/>
                          <a:pt x="5654181" y="1446550"/>
                        </a:cubicBezTo>
                        <a:cubicBezTo>
                          <a:pt x="5517327" y="1481388"/>
                          <a:pt x="5284675" y="1410649"/>
                          <a:pt x="5188539" y="1446550"/>
                        </a:cubicBezTo>
                        <a:cubicBezTo>
                          <a:pt x="5092403" y="1482451"/>
                          <a:pt x="4873460" y="1426617"/>
                          <a:pt x="4781102" y="1446550"/>
                        </a:cubicBezTo>
                        <a:cubicBezTo>
                          <a:pt x="4688744" y="1466483"/>
                          <a:pt x="4317074" y="1427330"/>
                          <a:pt x="4199050" y="1446550"/>
                        </a:cubicBezTo>
                        <a:cubicBezTo>
                          <a:pt x="4081026" y="1465770"/>
                          <a:pt x="3837816" y="1398975"/>
                          <a:pt x="3733409" y="1446550"/>
                        </a:cubicBezTo>
                        <a:cubicBezTo>
                          <a:pt x="3629002" y="1494125"/>
                          <a:pt x="3469920" y="1385424"/>
                          <a:pt x="3209562" y="1446550"/>
                        </a:cubicBezTo>
                        <a:cubicBezTo>
                          <a:pt x="2949204" y="1507676"/>
                          <a:pt x="2898660" y="1413359"/>
                          <a:pt x="2802125" y="1446550"/>
                        </a:cubicBezTo>
                        <a:cubicBezTo>
                          <a:pt x="2705590" y="1479741"/>
                          <a:pt x="2354935" y="1412099"/>
                          <a:pt x="2161868" y="1446550"/>
                        </a:cubicBezTo>
                        <a:cubicBezTo>
                          <a:pt x="1968801" y="1481001"/>
                          <a:pt x="1868786" y="1398070"/>
                          <a:pt x="1696226" y="1446550"/>
                        </a:cubicBezTo>
                        <a:cubicBezTo>
                          <a:pt x="1523666" y="1495030"/>
                          <a:pt x="1445769" y="1431550"/>
                          <a:pt x="1288790" y="1446550"/>
                        </a:cubicBezTo>
                        <a:cubicBezTo>
                          <a:pt x="1131811" y="1461550"/>
                          <a:pt x="969480" y="1413263"/>
                          <a:pt x="764943" y="1446550"/>
                        </a:cubicBezTo>
                        <a:cubicBezTo>
                          <a:pt x="560406" y="1479837"/>
                          <a:pt x="430254" y="1398738"/>
                          <a:pt x="241096" y="1446550"/>
                        </a:cubicBezTo>
                        <a:cubicBezTo>
                          <a:pt x="85925" y="1473426"/>
                          <a:pt x="-5796" y="1377202"/>
                          <a:pt x="0" y="1205454"/>
                        </a:cubicBezTo>
                        <a:cubicBezTo>
                          <a:pt x="-22535" y="1100092"/>
                          <a:pt x="50481" y="919240"/>
                          <a:pt x="0" y="732919"/>
                        </a:cubicBezTo>
                        <a:cubicBezTo>
                          <a:pt x="-50481" y="546598"/>
                          <a:pt x="25283" y="455028"/>
                          <a:pt x="0" y="24109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ựa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dẫm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ngô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khoai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,..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69A378-EE7C-B808-260A-1B9AD9816697}"/>
              </a:ext>
            </a:extLst>
          </p:cNvPr>
          <p:cNvCxnSpPr>
            <a:cxnSpLocks/>
            <a:endCxn id="16" idx="28"/>
          </p:cNvCxnSpPr>
          <p:nvPr/>
        </p:nvCxnSpPr>
        <p:spPr>
          <a:xfrm>
            <a:off x="4665785" y="2325388"/>
            <a:ext cx="1108154" cy="105303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E05F09-DA25-C8DF-9C03-4F670025D715}"/>
              </a:ext>
            </a:extLst>
          </p:cNvPr>
          <p:cNvCxnSpPr>
            <a:cxnSpLocks/>
          </p:cNvCxnSpPr>
          <p:nvPr/>
        </p:nvCxnSpPr>
        <p:spPr>
          <a:xfrm>
            <a:off x="4626196" y="2362748"/>
            <a:ext cx="1094380" cy="2655301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95C76B-9F71-4FCE-615B-D55FE68C78D9}"/>
              </a:ext>
            </a:extLst>
          </p:cNvPr>
          <p:cNvCxnSpPr>
            <a:cxnSpLocks/>
          </p:cNvCxnSpPr>
          <p:nvPr/>
        </p:nvCxnSpPr>
        <p:spPr>
          <a:xfrm flipV="1">
            <a:off x="4850316" y="1494263"/>
            <a:ext cx="747596" cy="356048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6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-2" y="3908737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035260-F7DF-777D-D1DD-5EE2B73B667A}"/>
              </a:ext>
            </a:extLst>
          </p:cNvPr>
          <p:cNvGrpSpPr/>
          <p:nvPr/>
        </p:nvGrpSpPr>
        <p:grpSpPr>
          <a:xfrm>
            <a:off x="179294" y="-29688"/>
            <a:ext cx="12669155" cy="3136404"/>
            <a:chOff x="0" y="-29688"/>
            <a:chExt cx="12669155" cy="3136404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2049410" y="750724"/>
              <a:ext cx="892214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sản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phẩm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ích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81FF52-1DF8-39AC-85D1-1EEC4CFB72DC}"/>
              </a:ext>
            </a:extLst>
          </p:cNvPr>
          <p:cNvSpPr txBox="1"/>
          <p:nvPr/>
        </p:nvSpPr>
        <p:spPr>
          <a:xfrm>
            <a:off x="1309821" y="4005556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4FB8A-37F4-193E-E60B-B07FFB111FD1}"/>
              </a:ext>
            </a:extLst>
          </p:cNvPr>
          <p:cNvSpPr txBox="1"/>
          <p:nvPr/>
        </p:nvSpPr>
        <p:spPr>
          <a:xfrm>
            <a:off x="1309821" y="2871813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03C2A-9EA2-1E46-AD86-DAD75D793408}"/>
              </a:ext>
            </a:extLst>
          </p:cNvPr>
          <p:cNvSpPr txBox="1"/>
          <p:nvPr/>
        </p:nvSpPr>
        <p:spPr>
          <a:xfrm>
            <a:off x="1385204" y="5194531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E4708D-4FC2-B2B5-B43C-5B45D6E7E712}"/>
              </a:ext>
            </a:extLst>
          </p:cNvPr>
          <p:cNvSpPr/>
          <p:nvPr/>
        </p:nvSpPr>
        <p:spPr>
          <a:xfrm>
            <a:off x="634828" y="285336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9851D5-60B5-4F78-36FE-FBDD14E1CFB5}"/>
              </a:ext>
            </a:extLst>
          </p:cNvPr>
          <p:cNvSpPr/>
          <p:nvPr/>
        </p:nvSpPr>
        <p:spPr>
          <a:xfrm>
            <a:off x="663473" y="389557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5D7D27-E472-651F-EEFD-A33E13FFF70F}"/>
              </a:ext>
            </a:extLst>
          </p:cNvPr>
          <p:cNvSpPr/>
          <p:nvPr/>
        </p:nvSpPr>
        <p:spPr>
          <a:xfrm>
            <a:off x="716217" y="514873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8127FB-337B-2479-618B-2D165B6419C4}"/>
              </a:ext>
            </a:extLst>
          </p:cNvPr>
          <p:cNvSpPr/>
          <p:nvPr/>
        </p:nvSpPr>
        <p:spPr>
          <a:xfrm>
            <a:off x="562006" y="2928974"/>
            <a:ext cx="879698" cy="82218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CCA5C-753D-D6E9-A599-31D4CAF02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1578" y="-673875"/>
            <a:ext cx="3999323" cy="41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1" grpId="0"/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98DD88-3AAB-C544-9E5B-484D63D5A673}"/>
              </a:ext>
            </a:extLst>
          </p:cNvPr>
          <p:cNvGrpSpPr/>
          <p:nvPr/>
        </p:nvGrpSpPr>
        <p:grpSpPr>
          <a:xfrm>
            <a:off x="0" y="-485580"/>
            <a:ext cx="12366173" cy="3446565"/>
            <a:chOff x="0" y="-485580"/>
            <a:chExt cx="12366173" cy="3446565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597163" y="-485580"/>
              <a:ext cx="10769010" cy="344656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2649415" y="327557"/>
              <a:ext cx="794542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A2EABF-11F9-BEA1-0111-59A77A7F57ED}"/>
              </a:ext>
            </a:extLst>
          </p:cNvPr>
          <p:cNvGrpSpPr/>
          <p:nvPr/>
        </p:nvGrpSpPr>
        <p:grpSpPr>
          <a:xfrm>
            <a:off x="1075529" y="3266201"/>
            <a:ext cx="10056647" cy="2271128"/>
            <a:chOff x="727805" y="3251513"/>
            <a:chExt cx="6027675" cy="2271128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737221" y="3251513"/>
              <a:ext cx="6018259" cy="2271128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727805" y="3927264"/>
              <a:ext cx="60182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ED4D77F-D9B4-5550-47D2-DE453EEA7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9563" y="-503582"/>
            <a:ext cx="3999323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9A1C1"/>
      </a:accent1>
      <a:accent2>
        <a:srgbClr val="FEE5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tlCol="0">
        <a:spAutoFit/>
      </a:bodyPr>
      <a:lstStyle>
        <a:defPPr algn="l">
          <a:lnSpc>
            <a:spcPct val="12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319</Words>
  <Application>Microsoft Office PowerPoint</Application>
  <PresentationFormat>Widescreen</PresentationFormat>
  <Paragraphs>70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Cambria</vt:lpstr>
      <vt:lpstr>等线</vt:lpstr>
      <vt:lpstr>等线 Light</vt:lpstr>
      <vt:lpstr>Times New Roman</vt:lpstr>
      <vt:lpstr>UTM Avo</vt:lpstr>
      <vt:lpstr>字魂131号-酷乐潮玩体</vt:lpstr>
      <vt:lpstr>字魂17号-萌趣果冻体</vt:lpstr>
      <vt:lpstr>字魂64号-萌趣软糖体</vt:lpstr>
      <vt:lpstr>思源黑体 CN Medium</vt:lpstr>
      <vt:lpstr>Office 主题​​</vt:lpstr>
      <vt:lpstr>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MANGNONTEAM</dc:creator>
  <cp:keywords>MANG NON</cp:keywords>
  <cp:lastModifiedBy>Admin</cp:lastModifiedBy>
  <cp:revision>12</cp:revision>
  <dcterms:created xsi:type="dcterms:W3CDTF">2022-12-22T07:51:47Z</dcterms:created>
  <dcterms:modified xsi:type="dcterms:W3CDTF">2026-01-07T07:21:58Z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2022-12-22T10:22:09Z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93434d7e-845f-4708-884d-e6eaedb31379</vt:lpwstr>
  </property>
  <property fmtid="{D5CDD505-2E9C-101B-9397-08002B2CF9AE}" pid="8" name="MSIP_Label_defa4170-0d19-0005-0004-bc88714345d2_ContentBits">
    <vt:lpwstr>0</vt:lpwstr>
  </property>
</Properties>
</file>