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678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27838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368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19850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75656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9242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132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21529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685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105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338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E44BD-BF98-4071-86BD-E43FAADCA672}" type="datetimeFigureOut">
              <a:rPr lang="vi-VN" smtClean="0"/>
              <a:t>26/11/2024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DAF62-17E4-4F6C-9398-1F3EA1FBCE1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3964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9" y="184150"/>
            <a:ext cx="11306175" cy="1325563"/>
          </a:xfrm>
        </p:spPr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 Đ, S?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1485900" y="1879045"/>
                <a:ext cx="112395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4800" smtClean="0">
                          <a:latin typeface="Cambria Math" panose="02040503050406030204" pitchFamily="18" charset="0"/>
                        </a:rPr>
                        <m:t>27</m:t>
                      </m:r>
                    </m:oMath>
                  </m:oMathPara>
                </a14:m>
                <a:endParaRPr lang="vi-VN" sz="48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900" y="1879045"/>
                <a:ext cx="1123950" cy="73866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1485900" y="2833688"/>
                <a:ext cx="112395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4800" i="1">
                          <a:latin typeface="Cambria Math" panose="02040503050406030204" pitchFamily="18" charset="0"/>
                        </a:rPr>
                        <m:t>65</m:t>
                      </m:r>
                    </m:oMath>
                  </m:oMathPara>
                </a14:m>
                <a:endParaRPr lang="vi-VN" sz="48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900" y="2833688"/>
                <a:ext cx="1123950" cy="73866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1485900" y="3607356"/>
                <a:ext cx="112395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4800" i="1">
                          <a:latin typeface="Cambria Math" panose="02040503050406030204" pitchFamily="18" charset="0"/>
                        </a:rPr>
                        <m:t>82</m:t>
                      </m:r>
                    </m:oMath>
                  </m:oMathPara>
                </a14:m>
                <a:endParaRPr lang="vi-VN" sz="48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900" y="3607356"/>
                <a:ext cx="1123950" cy="7386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819150" y="2433043"/>
                <a:ext cx="1123950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vi-VN" sz="36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150" y="2433043"/>
                <a:ext cx="1123950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Connector 16"/>
          <p:cNvCxnSpPr/>
          <p:nvPr/>
        </p:nvCxnSpPr>
        <p:spPr>
          <a:xfrm>
            <a:off x="1562100" y="3572352"/>
            <a:ext cx="97155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4110037" y="1741945"/>
                <a:ext cx="112395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4800" i="1">
                          <a:latin typeface="Cambria Math" panose="02040503050406030204" pitchFamily="18" charset="0"/>
                        </a:rPr>
                        <m:t>54</m:t>
                      </m:r>
                    </m:oMath>
                  </m:oMathPara>
                </a14:m>
                <a:endParaRPr lang="vi-VN" sz="48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0037" y="1741945"/>
                <a:ext cx="1123950" cy="73866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083245" y="2878039"/>
                <a:ext cx="112395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4800" i="1">
                          <a:latin typeface="Cambria Math" panose="02040503050406030204" pitchFamily="18" charset="0"/>
                        </a:rPr>
                        <m:t>38</m:t>
                      </m:r>
                    </m:oMath>
                  </m:oMathPara>
                </a14:m>
                <a:endParaRPr lang="vi-VN" sz="48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3245" y="2878039"/>
                <a:ext cx="1123950" cy="7386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4083245" y="3725675"/>
                <a:ext cx="112395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4800" i="1">
                          <a:latin typeface="Cambria Math" panose="02040503050406030204" pitchFamily="18" charset="0"/>
                        </a:rPr>
                        <m:t>92</m:t>
                      </m:r>
                    </m:oMath>
                  </m:oMathPara>
                </a14:m>
                <a:endParaRPr lang="vi-VN" sz="48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3245" y="3725675"/>
                <a:ext cx="1123950" cy="73866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7301506" y="1819870"/>
                <a:ext cx="112395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4800" i="1">
                          <a:latin typeface="Cambria Math" panose="02040503050406030204" pitchFamily="18" charset="0"/>
                        </a:rPr>
                        <m:t>19</m:t>
                      </m:r>
                    </m:oMath>
                  </m:oMathPara>
                </a14:m>
                <a:endParaRPr lang="vi-VN" sz="48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1506" y="1819870"/>
                <a:ext cx="1123950" cy="7386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7148512" y="2902002"/>
                <a:ext cx="112395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4800" i="1">
                          <a:latin typeface="+mj-lt"/>
                        </a:rPr>
                        <m:t>6</m:t>
                      </m:r>
                    </m:oMath>
                  </m:oMathPara>
                </a14:m>
                <a:endParaRPr lang="vi-VN" sz="4800" dirty="0">
                  <a:latin typeface="+mj-lt"/>
                </a:endParaRPr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8512" y="2902002"/>
                <a:ext cx="1123950" cy="73866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7515818" y="3607356"/>
            <a:ext cx="1123950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vi-VN" sz="4800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79</a:t>
            </a:r>
            <a:endParaRPr lang="vi-VN" sz="4800" dirty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10484189" y="1819870"/>
                <a:ext cx="112395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4800" i="1">
                          <a:latin typeface="Cambria Math" panose="02040503050406030204" pitchFamily="18" charset="0"/>
                        </a:rPr>
                        <m:t>58</m:t>
                      </m:r>
                    </m:oMath>
                  </m:oMathPara>
                </a14:m>
                <a:endParaRPr lang="vi-VN" sz="4800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4189" y="1819870"/>
                <a:ext cx="1123950" cy="73866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10439400" y="2737842"/>
                <a:ext cx="112395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48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vi-VN" sz="4800" i="1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vi-VN" sz="4800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9400" y="2737842"/>
                <a:ext cx="1123950" cy="73866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10498862" y="3489652"/>
                <a:ext cx="112395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4800" i="1">
                          <a:latin typeface="Cambria Math" panose="02040503050406030204" pitchFamily="18" charset="0"/>
                        </a:rPr>
                        <m:t>63</m:t>
                      </m:r>
                    </m:oMath>
                  </m:oMathPara>
                </a14:m>
                <a:endParaRPr lang="vi-VN" sz="4800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98862" y="3489652"/>
                <a:ext cx="1123950" cy="73866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/>
          <p:cNvCxnSpPr/>
          <p:nvPr/>
        </p:nvCxnSpPr>
        <p:spPr>
          <a:xfrm>
            <a:off x="4159445" y="3640666"/>
            <a:ext cx="97155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453906" y="3623073"/>
            <a:ext cx="97155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0439400" y="3476506"/>
            <a:ext cx="97155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/>
              <p:cNvSpPr txBox="1"/>
              <p:nvPr/>
            </p:nvSpPr>
            <p:spPr>
              <a:xfrm>
                <a:off x="3548062" y="2399735"/>
                <a:ext cx="1123950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vi-VN" sz="3600" dirty="0"/>
              </a:p>
            </p:txBody>
          </p:sp>
        </mc:Choice>
        <mc:Fallback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8062" y="2399735"/>
                <a:ext cx="1123950" cy="55399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/>
              <p:cNvSpPr txBox="1"/>
              <p:nvPr/>
            </p:nvSpPr>
            <p:spPr>
              <a:xfrm>
                <a:off x="6696075" y="2427863"/>
                <a:ext cx="1123950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vi-VN" sz="3600" dirty="0"/>
              </a:p>
            </p:txBody>
          </p:sp>
        </mc:Choice>
        <mc:Fallback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6075" y="2427863"/>
                <a:ext cx="1123950" cy="55399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/>
              <p:cNvSpPr txBox="1"/>
              <p:nvPr/>
            </p:nvSpPr>
            <p:spPr>
              <a:xfrm>
                <a:off x="9427301" y="2417773"/>
                <a:ext cx="1633536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6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vi-VN" sz="3600" dirty="0"/>
              </a:p>
            </p:txBody>
          </p:sp>
        </mc:Choice>
        <mc:Fallback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27301" y="2417773"/>
                <a:ext cx="1633536" cy="55399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819150" y="1676340"/>
            <a:ext cx="10763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vi-VN" sz="3600" smtClean="0"/>
              <a:t>a,</a:t>
            </a:r>
            <a:endParaRPr lang="vi-VN" sz="3600" dirty="0"/>
          </a:p>
        </p:txBody>
      </p:sp>
      <p:sp>
        <p:nvSpPr>
          <p:cNvPr id="34" name="TextBox 33"/>
          <p:cNvSpPr txBox="1"/>
          <p:nvPr/>
        </p:nvSpPr>
        <p:spPr>
          <a:xfrm>
            <a:off x="3545082" y="1736765"/>
            <a:ext cx="10763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vi-VN" sz="3600" dirty="0" smtClean="0"/>
              <a:t>b,</a:t>
            </a:r>
            <a:endParaRPr lang="vi-VN" sz="3600" dirty="0"/>
          </a:p>
        </p:txBody>
      </p:sp>
      <p:sp>
        <p:nvSpPr>
          <p:cNvPr id="35" name="TextBox 34"/>
          <p:cNvSpPr txBox="1"/>
          <p:nvPr/>
        </p:nvSpPr>
        <p:spPr>
          <a:xfrm>
            <a:off x="6351986" y="1676340"/>
            <a:ext cx="68817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vi-VN" sz="3600" dirty="0"/>
              <a:t>c</a:t>
            </a:r>
            <a:r>
              <a:rPr lang="vi-VN" sz="3600" dirty="0" smtClean="0"/>
              <a:t>,</a:t>
            </a:r>
            <a:endParaRPr lang="vi-VN" sz="3600" dirty="0"/>
          </a:p>
        </p:txBody>
      </p:sp>
      <p:sp>
        <p:nvSpPr>
          <p:cNvPr id="36" name="TextBox 35"/>
          <p:cNvSpPr txBox="1"/>
          <p:nvPr/>
        </p:nvSpPr>
        <p:spPr>
          <a:xfrm>
            <a:off x="9954812" y="1873865"/>
            <a:ext cx="1076325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vi-VN" sz="3600" dirty="0"/>
              <a:t>d</a:t>
            </a:r>
            <a:r>
              <a:rPr lang="vi-VN" sz="3600" dirty="0" smtClean="0"/>
              <a:t>,</a:t>
            </a:r>
            <a:endParaRPr lang="vi-VN" sz="3600" dirty="0"/>
          </a:p>
        </p:txBody>
      </p:sp>
      <p:sp>
        <p:nvSpPr>
          <p:cNvPr id="37" name="Rectangle 36"/>
          <p:cNvSpPr/>
          <p:nvPr/>
        </p:nvSpPr>
        <p:spPr>
          <a:xfrm>
            <a:off x="2821186" y="3476506"/>
            <a:ext cx="628650" cy="64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8" name="Rectangle 37"/>
          <p:cNvSpPr/>
          <p:nvPr/>
        </p:nvSpPr>
        <p:spPr>
          <a:xfrm>
            <a:off x="5520334" y="3616703"/>
            <a:ext cx="628650" cy="64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9" name="Rectangle 38"/>
          <p:cNvSpPr/>
          <p:nvPr/>
        </p:nvSpPr>
        <p:spPr>
          <a:xfrm>
            <a:off x="8767761" y="3504338"/>
            <a:ext cx="628650" cy="64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0" name="Rectangle 39"/>
          <p:cNvSpPr/>
          <p:nvPr/>
        </p:nvSpPr>
        <p:spPr>
          <a:xfrm>
            <a:off x="11506199" y="3468141"/>
            <a:ext cx="628650" cy="6192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1" name="Rectangle 40"/>
          <p:cNvSpPr/>
          <p:nvPr/>
        </p:nvSpPr>
        <p:spPr>
          <a:xfrm>
            <a:off x="2821186" y="3488759"/>
            <a:ext cx="628650" cy="64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>
                <a:latin typeface="+mj-lt"/>
              </a:rPr>
              <a:t>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5510239" y="3607356"/>
            <a:ext cx="628650" cy="64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 smtClean="0">
                <a:latin typeface="+mj-lt"/>
              </a:rPr>
              <a:t>Đ</a:t>
            </a:r>
            <a:endParaRPr lang="vi-VN" sz="3600" dirty="0">
              <a:latin typeface="+mj-lt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757012" y="3504338"/>
            <a:ext cx="628650" cy="64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>
                <a:latin typeface="+mj-lt"/>
              </a:rPr>
              <a:t>S</a:t>
            </a:r>
          </a:p>
        </p:txBody>
      </p:sp>
      <p:sp>
        <p:nvSpPr>
          <p:cNvPr id="47" name="Rectangle 46"/>
          <p:cNvSpPr/>
          <p:nvPr/>
        </p:nvSpPr>
        <p:spPr>
          <a:xfrm>
            <a:off x="11503357" y="3476506"/>
            <a:ext cx="628650" cy="6477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3600" dirty="0" smtClean="0">
                <a:latin typeface="+mj-lt"/>
              </a:rPr>
              <a:t>Đ</a:t>
            </a:r>
            <a:endParaRPr lang="vi-VN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521410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5" grpId="0" animBg="1"/>
      <p:bldP spid="46" grpId="0" animBg="1"/>
      <p:bldP spid="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7665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3371" y="1740672"/>
            <a:ext cx="9144000" cy="2387600"/>
          </a:xfrm>
        </p:spPr>
        <p:txBody>
          <a:bodyPr>
            <a:normAutofit/>
          </a:bodyPr>
          <a:lstStyle/>
          <a:p>
            <a:r>
              <a:rPr lang="en-US" sz="9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9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sz="9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tri </a:t>
            </a:r>
            <a:r>
              <a:rPr lang="en-US" sz="96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vi-VN" sz="9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3284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35" y="1736134"/>
            <a:ext cx="12121243" cy="5042808"/>
          </a:xfrm>
          <a:prstGeom prst="rect">
            <a:avLst/>
          </a:prstGeom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98268" y="118745"/>
            <a:ext cx="11736978" cy="11091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6155" y="5042264"/>
            <a:ext cx="1012369" cy="531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72594" y="5042265"/>
            <a:ext cx="1045027" cy="531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779622" y="5042265"/>
            <a:ext cx="1045027" cy="531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651965" y="5042264"/>
            <a:ext cx="1045027" cy="531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593976" y="5050699"/>
            <a:ext cx="1045027" cy="531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61314" y="1854382"/>
            <a:ext cx="1768926" cy="53122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 + 5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92388" y="2941589"/>
            <a:ext cx="1768926" cy="53122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+ 18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65028" y="2189661"/>
            <a:ext cx="1768926" cy="53122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41 + 19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424457" y="1588770"/>
            <a:ext cx="1768926" cy="53122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+ 29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0319112" y="3321776"/>
            <a:ext cx="1768926" cy="53122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+ 8</a:t>
            </a:r>
            <a:endParaRPr lang="vi-VN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Connector 22"/>
          <p:cNvCxnSpPr>
            <a:cxnSpLocks/>
          </p:cNvCxnSpPr>
          <p:nvPr/>
        </p:nvCxnSpPr>
        <p:spPr>
          <a:xfrm>
            <a:off x="3228974" y="3472813"/>
            <a:ext cx="2436147" cy="1569451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  <a:endCxn id="6" idx="0"/>
          </p:cNvCxnSpPr>
          <p:nvPr/>
        </p:nvCxnSpPr>
        <p:spPr>
          <a:xfrm flipH="1">
            <a:off x="3482340" y="2356478"/>
            <a:ext cx="1257612" cy="2685786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cxnSpLocks/>
            <a:endCxn id="10" idx="0"/>
          </p:cNvCxnSpPr>
          <p:nvPr/>
        </p:nvCxnSpPr>
        <p:spPr>
          <a:xfrm>
            <a:off x="7386386" y="2720885"/>
            <a:ext cx="3730104" cy="2329814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cxnSpLocks/>
            <a:endCxn id="9" idx="0"/>
          </p:cNvCxnSpPr>
          <p:nvPr/>
        </p:nvCxnSpPr>
        <p:spPr>
          <a:xfrm flipH="1">
            <a:off x="9174479" y="2154488"/>
            <a:ext cx="18935" cy="2887776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cxnSpLocks/>
            <a:endCxn id="8" idx="0"/>
          </p:cNvCxnSpPr>
          <p:nvPr/>
        </p:nvCxnSpPr>
        <p:spPr>
          <a:xfrm flipH="1">
            <a:off x="7302136" y="3812110"/>
            <a:ext cx="4043268" cy="1230155"/>
          </a:xfrm>
          <a:prstGeom prst="line">
            <a:avLst/>
          </a:prstGeom>
          <a:ln w="38100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0668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7" grpId="0"/>
      <p:bldP spid="8" grpId="0"/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86</TotalTime>
  <Words>95</Words>
  <Application>Microsoft Office PowerPoint</Application>
  <PresentationFormat>Widescreen</PresentationFormat>
  <Paragraphs>37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Office Theme</vt:lpstr>
      <vt:lpstr>Bài 1: Đ, S?</vt:lpstr>
      <vt:lpstr>Đoàn tàu tri thức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Đoàn tàu tri thức</dc:title>
  <dc:creator>Nguyen Van Dat</dc:creator>
  <cp:lastModifiedBy>Nguyen Van Dat</cp:lastModifiedBy>
  <cp:revision>14</cp:revision>
  <dcterms:created xsi:type="dcterms:W3CDTF">2024-11-26T14:17:34Z</dcterms:created>
  <dcterms:modified xsi:type="dcterms:W3CDTF">2024-11-26T15:44:27Z</dcterms:modified>
</cp:coreProperties>
</file>