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517" r:id="rId3"/>
    <p:sldId id="282" r:id="rId4"/>
    <p:sldId id="277" r:id="rId5"/>
    <p:sldId id="264" r:id="rId6"/>
    <p:sldId id="275" r:id="rId7"/>
    <p:sldId id="274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BEE68"/>
    <a:srgbClr val="CCFF66"/>
    <a:srgbClr val="EAF4E4"/>
    <a:srgbClr val="4998DF"/>
    <a:srgbClr val="358CDB"/>
    <a:srgbClr val="73D9ED"/>
    <a:srgbClr val="33CC33"/>
    <a:srgbClr val="FCF8F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D280-484E-45E7-88A6-7299A65ECEB8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0EB5F-572E-4428-91E2-6A52013D1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8C265-586E-21EF-F246-2D6AF26F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F907F3-F4FD-FC01-1E97-E35AAB56D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4D3467-C342-2E25-16DC-F63D687AB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262BC9-2C6D-730B-2E7E-45EE2EB38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4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9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8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6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3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2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4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3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7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4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3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4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2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6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2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5427-93F0-4909-AEE4-9E1CC5363C4D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AA3B-B10D-44A9-814E-86FEC44B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6.xml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091A-62D6-22F3-56A2-22BAB769F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3A88D1C-A699-3755-6DDC-441EA0E28C1A}"/>
              </a:ext>
            </a:extLst>
          </p:cNvPr>
          <p:cNvGrpSpPr/>
          <p:nvPr/>
        </p:nvGrpSpPr>
        <p:grpSpPr>
          <a:xfrm>
            <a:off x="2209045" y="195249"/>
            <a:ext cx="9980751" cy="738493"/>
            <a:chOff x="3644614" y="404105"/>
            <a:chExt cx="9172381" cy="73866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59183B9-0FEE-42F0-C290-A2F8AEF544C4}"/>
                </a:ext>
              </a:extLst>
            </p:cNvPr>
            <p:cNvSpPr/>
            <p:nvPr/>
          </p:nvSpPr>
          <p:spPr>
            <a:xfrm flipV="1">
              <a:off x="5841244" y="872977"/>
              <a:ext cx="6975751" cy="86661"/>
            </a:xfrm>
            <a:prstGeom prst="rect">
              <a:avLst/>
            </a:prstGeom>
            <a:solidFill>
              <a:srgbClr val="248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64C48041-61D1-1B4B-5075-7648DCDC4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4614" y="404105"/>
              <a:ext cx="2067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2489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HOẠT ĐỘNG KHÁM PHÁ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4896B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C2C2E1E-71BD-D65A-741C-ED127C81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5" t="27476" r="84538" b="54053"/>
          <a:stretch/>
        </p:blipFill>
        <p:spPr>
          <a:xfrm>
            <a:off x="1067332" y="108922"/>
            <a:ext cx="1357840" cy="939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5C87D3-EDEC-C013-507A-928EF0285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9" t="23580" r="73808" b="32303"/>
          <a:stretch/>
        </p:blipFill>
        <p:spPr>
          <a:xfrm>
            <a:off x="1510214" y="933741"/>
            <a:ext cx="4077181" cy="2187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0599D0-BA1C-66F2-3685-CD6B8EA062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38" t="23580" r="37577" b="32303"/>
          <a:stretch/>
        </p:blipFill>
        <p:spPr>
          <a:xfrm>
            <a:off x="7477039" y="933742"/>
            <a:ext cx="4036100" cy="2287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DE2E6F-1A8A-C0B1-9C9D-ECC9C4F0FA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00" t="23580" r="73577" b="32303"/>
          <a:stretch/>
        </p:blipFill>
        <p:spPr>
          <a:xfrm>
            <a:off x="1402661" y="3664759"/>
            <a:ext cx="4184734" cy="243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5A7E27-43FE-FAE2-D813-BD2E48925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39" t="23580" r="37576" b="32303"/>
          <a:stretch/>
        </p:blipFill>
        <p:spPr>
          <a:xfrm>
            <a:off x="7416133" y="3664759"/>
            <a:ext cx="4097006" cy="2438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文本框 32">
            <a:extLst>
              <a:ext uri="{FF2B5EF4-FFF2-40B4-BE49-F238E27FC236}">
                <a16:creationId xmlns:a16="http://schemas.microsoft.com/office/drawing/2014/main" id="{8FE4B27B-9F49-E88A-38CD-690D420AE444}"/>
              </a:ext>
            </a:extLst>
          </p:cNvPr>
          <p:cNvSpPr txBox="1"/>
          <p:nvPr/>
        </p:nvSpPr>
        <p:spPr>
          <a:xfrm>
            <a:off x="1128745" y="3018577"/>
            <a:ext cx="4840118" cy="5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4571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99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nhỏ</a:t>
            </a:r>
            <a:r>
              <a:rPr kumimoji="0" lang="en-US" altLang="zh-CN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lau </a:t>
            </a:r>
            <a:r>
              <a:rPr kumimoji="0" lang="en-US" altLang="zh-CN" sz="2400" b="1" i="0" u="none" strike="noStrike" kern="1200" cap="none" spc="0" normalizeH="0" baseline="0" noProof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ghế phòng khách.</a:t>
            </a:r>
            <a:endParaRPr kumimoji="0" lang="en-US" altLang="zh-CN" sz="24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32">
            <a:extLst>
              <a:ext uri="{FF2B5EF4-FFF2-40B4-BE49-F238E27FC236}">
                <a16:creationId xmlns:a16="http://schemas.microsoft.com/office/drawing/2014/main" id="{82334356-50D2-38AB-4A23-85897C2B3FA9}"/>
              </a:ext>
            </a:extLst>
          </p:cNvPr>
          <p:cNvSpPr txBox="1"/>
          <p:nvPr/>
        </p:nvSpPr>
        <p:spPr>
          <a:xfrm>
            <a:off x="6995253" y="3120764"/>
            <a:ext cx="5899697" cy="49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4571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nhỏ</a:t>
            </a:r>
            <a:r>
              <a:rPr kumimoji="0" lang="en-US" altLang="zh-CN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cùng </a:t>
            </a:r>
            <a:r>
              <a:rPr kumimoji="0" lang="en-US" altLang="zh-CN" sz="2400" b="1" i="0" u="none" strike="noStrike" kern="1200" cap="none" spc="0" normalizeH="0" baseline="0" noProof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bố</a:t>
            </a:r>
            <a:r>
              <a:rPr kumimoji="0" lang="en-US" altLang="zh-CN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lau chùi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nhà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vệ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sinh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文本框 32">
            <a:extLst>
              <a:ext uri="{FF2B5EF4-FFF2-40B4-BE49-F238E27FC236}">
                <a16:creationId xmlns:a16="http://schemas.microsoft.com/office/drawing/2014/main" id="{8DD3D89C-EA6E-A6CA-2CB1-FD421B07FBF1}"/>
              </a:ext>
            </a:extLst>
          </p:cNvPr>
          <p:cNvSpPr txBox="1"/>
          <p:nvPr/>
        </p:nvSpPr>
        <p:spPr>
          <a:xfrm>
            <a:off x="2209045" y="5977945"/>
            <a:ext cx="4114384" cy="59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4571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99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nhỏ</a:t>
            </a:r>
            <a:r>
              <a:rPr kumimoji="0" lang="en-US" altLang="zh-CN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quét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sân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文本框 32">
            <a:extLst>
              <a:ext uri="{FF2B5EF4-FFF2-40B4-BE49-F238E27FC236}">
                <a16:creationId xmlns:a16="http://schemas.microsoft.com/office/drawing/2014/main" id="{C7FD85FE-0AA2-F561-6EB8-975B2F3C9BC7}"/>
              </a:ext>
            </a:extLst>
          </p:cNvPr>
          <p:cNvSpPr txBox="1"/>
          <p:nvPr/>
        </p:nvSpPr>
        <p:spPr>
          <a:xfrm>
            <a:off x="7199602" y="6018972"/>
            <a:ext cx="5822094" cy="56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4571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99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nhỏ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đang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rửa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bát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cùng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mẹ</a:t>
            </a:r>
            <a:r>
              <a:rPr kumimoji="0" lang="en-US" altLang="zh-CN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1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146" y="5294488"/>
            <a:ext cx="4320866" cy="1563511"/>
          </a:xfrm>
          <a:prstGeom prst="rect">
            <a:avLst/>
          </a:prstGeom>
        </p:spPr>
      </p:pic>
      <p:pic>
        <p:nvPicPr>
          <p:cNvPr id="8" name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533" y="3900079"/>
            <a:ext cx="1591192" cy="1548760"/>
          </a:xfrm>
          <a:prstGeom prst="rect">
            <a:avLst/>
          </a:prstGeom>
        </p:spPr>
      </p:pic>
      <p:pic>
        <p:nvPicPr>
          <p:cNvPr id="9" name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829" y="4881246"/>
            <a:ext cx="1332417" cy="1375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AA27F0-F9AF-4057-8EE2-F78CA43AE4FE}"/>
              </a:ext>
            </a:extLst>
          </p:cNvPr>
          <p:cNvSpPr txBox="1"/>
          <p:nvPr/>
        </p:nvSpPr>
        <p:spPr>
          <a:xfrm>
            <a:off x="1964642" y="893107"/>
            <a:ext cx="10656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443" b="66797" l="9412" r="20000">
                        <a14:foregroundMark x1="17279" y1="52474" x2="17279" y2="52474"/>
                        <a14:foregroundMark x1="17426" y1="51563" x2="17426" y2="51563"/>
                        <a14:foregroundMark x1="10882" y1="62109" x2="10882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7" t="45306" r="80007" b="32846"/>
          <a:stretch/>
        </p:blipFill>
        <p:spPr>
          <a:xfrm>
            <a:off x="961814" y="587193"/>
            <a:ext cx="1175658" cy="1240971"/>
          </a:xfrm>
          <a:prstGeom prst="ellipse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23942"/>
              </p:ext>
            </p:extLst>
          </p:nvPr>
        </p:nvGraphicFramePr>
        <p:xfrm>
          <a:off x="1136463" y="2147739"/>
          <a:ext cx="9392552" cy="5794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3386">
                  <a:extLst>
                    <a:ext uri="{9D8B030D-6E8A-4147-A177-3AD203B41FA5}">
                      <a16:colId xmlns:a16="http://schemas.microsoft.com/office/drawing/2014/main" val="3127284906"/>
                    </a:ext>
                  </a:extLst>
                </a:gridCol>
                <a:gridCol w="4250425">
                  <a:extLst>
                    <a:ext uri="{9D8B030D-6E8A-4147-A177-3AD203B41FA5}">
                      <a16:colId xmlns:a16="http://schemas.microsoft.com/office/drawing/2014/main" val="1156800176"/>
                    </a:ext>
                  </a:extLst>
                </a:gridCol>
                <a:gridCol w="4358741">
                  <a:extLst>
                    <a:ext uri="{9D8B030D-6E8A-4147-A177-3AD203B41FA5}">
                      <a16:colId xmlns:a16="http://schemas.microsoft.com/office/drawing/2014/main" val="2272504440"/>
                    </a:ext>
                  </a:extLst>
                </a:gridCol>
              </a:tblGrid>
              <a:tr h="5794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 LÀM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ĐÃ LÀM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27317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63678"/>
              </p:ext>
            </p:extLst>
          </p:nvPr>
        </p:nvGraphicFramePr>
        <p:xfrm>
          <a:off x="1136463" y="2777603"/>
          <a:ext cx="9392552" cy="5794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3386">
                  <a:extLst>
                    <a:ext uri="{9D8B030D-6E8A-4147-A177-3AD203B41FA5}">
                      <a16:colId xmlns:a16="http://schemas.microsoft.com/office/drawing/2014/main" val="3127284906"/>
                    </a:ext>
                  </a:extLst>
                </a:gridCol>
                <a:gridCol w="4250425">
                  <a:extLst>
                    <a:ext uri="{9D8B030D-6E8A-4147-A177-3AD203B41FA5}">
                      <a16:colId xmlns:a16="http://schemas.microsoft.com/office/drawing/2014/main" val="1156800176"/>
                    </a:ext>
                  </a:extLst>
                </a:gridCol>
                <a:gridCol w="4358741">
                  <a:extLst>
                    <a:ext uri="{9D8B030D-6E8A-4147-A177-3AD203B41FA5}">
                      <a16:colId xmlns:a16="http://schemas.microsoft.com/office/drawing/2014/main" val="2272504440"/>
                    </a:ext>
                  </a:extLst>
                </a:gridCol>
              </a:tblGrid>
              <a:tr h="5794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2731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18524"/>
              </p:ext>
            </p:extLst>
          </p:nvPr>
        </p:nvGraphicFramePr>
        <p:xfrm>
          <a:off x="1136463" y="3407467"/>
          <a:ext cx="9392552" cy="5794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3386">
                  <a:extLst>
                    <a:ext uri="{9D8B030D-6E8A-4147-A177-3AD203B41FA5}">
                      <a16:colId xmlns:a16="http://schemas.microsoft.com/office/drawing/2014/main" val="3127284906"/>
                    </a:ext>
                  </a:extLst>
                </a:gridCol>
                <a:gridCol w="4250425">
                  <a:extLst>
                    <a:ext uri="{9D8B030D-6E8A-4147-A177-3AD203B41FA5}">
                      <a16:colId xmlns:a16="http://schemas.microsoft.com/office/drawing/2014/main" val="1156800176"/>
                    </a:ext>
                  </a:extLst>
                </a:gridCol>
                <a:gridCol w="4358741">
                  <a:extLst>
                    <a:ext uri="{9D8B030D-6E8A-4147-A177-3AD203B41FA5}">
                      <a16:colId xmlns:a16="http://schemas.microsoft.com/office/drawing/2014/main" val="2272504440"/>
                    </a:ext>
                  </a:extLst>
                </a:gridCol>
              </a:tblGrid>
              <a:tr h="5794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27317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7467"/>
              </p:ext>
            </p:extLst>
          </p:nvPr>
        </p:nvGraphicFramePr>
        <p:xfrm>
          <a:off x="1136463" y="4037331"/>
          <a:ext cx="9392552" cy="5794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3386">
                  <a:extLst>
                    <a:ext uri="{9D8B030D-6E8A-4147-A177-3AD203B41FA5}">
                      <a16:colId xmlns:a16="http://schemas.microsoft.com/office/drawing/2014/main" val="3127284906"/>
                    </a:ext>
                  </a:extLst>
                </a:gridCol>
                <a:gridCol w="4250425">
                  <a:extLst>
                    <a:ext uri="{9D8B030D-6E8A-4147-A177-3AD203B41FA5}">
                      <a16:colId xmlns:a16="http://schemas.microsoft.com/office/drawing/2014/main" val="1156800176"/>
                    </a:ext>
                  </a:extLst>
                </a:gridCol>
                <a:gridCol w="4358741">
                  <a:extLst>
                    <a:ext uri="{9D8B030D-6E8A-4147-A177-3AD203B41FA5}">
                      <a16:colId xmlns:a16="http://schemas.microsoft.com/office/drawing/2014/main" val="2272504440"/>
                    </a:ext>
                  </a:extLst>
                </a:gridCol>
              </a:tblGrid>
              <a:tr h="5794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27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8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2">
                <a:lumMod val="40000"/>
                <a:lumOff val="60000"/>
              </a:schemeClr>
            </a:gs>
            <a:gs pos="46000">
              <a:srgbClr val="ABE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1068483" y="-643561"/>
            <a:ext cx="7563396" cy="223520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5840547" y="-892630"/>
            <a:ext cx="7563396" cy="224245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09278" y="0"/>
            <a:ext cx="4156601" cy="4073560"/>
            <a:chOff x="9072858" y="627887"/>
            <a:chExt cx="2925732" cy="2907791"/>
          </a:xfrm>
        </p:grpSpPr>
        <p:pic>
          <p:nvPicPr>
            <p:cNvPr id="1026" name="Picture 2" descr="Ảnh Minh Họa Vector Phim Hoạt Hình Của Một Cậu Bé Quét Sàn Nhà Trẻ Em Làm  Việc Nhà Tại Nhà Khái Niệm Hình minh họa Sẵn có - Tải xuống Hìn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7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712" y="627887"/>
              <a:ext cx="2740878" cy="2740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072858" y="3074013"/>
              <a:ext cx="2778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dọn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89503" y="2263308"/>
            <a:ext cx="3702497" cy="4119964"/>
            <a:chOff x="9072858" y="3074013"/>
            <a:chExt cx="3247743" cy="3346059"/>
          </a:xfrm>
        </p:grpSpPr>
        <p:pic>
          <p:nvPicPr>
            <p:cNvPr id="1028" name="Picture 4" descr="Hình ảnh Bỏ Rác PNG Với Nền Trong Suốt | Tải Xuống Miễn Phí Trên Lovepik.c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000" l="0" r="99000">
                          <a14:foregroundMark x1="39667" y1="45000" x2="39667" y2="45000"/>
                          <a14:foregroundMark x1="19333" y1="50667" x2="19333" y2="50667"/>
                          <a14:foregroundMark x1="66333" y1="60000" x2="66333" y2="60000"/>
                          <a14:foregroundMark x1="73000" y1="63667" x2="73000" y2="63667"/>
                          <a14:foregroundMark x1="71000" y1="54667" x2="71000" y2="54667"/>
                          <a14:foregroundMark x1="67333" y1="54333" x2="67333" y2="54333"/>
                          <a14:foregroundMark x1="65667" y1="64667" x2="65667" y2="64667"/>
                          <a14:foregroundMark x1="63333" y1="62333" x2="63333" y2="62333"/>
                          <a14:foregroundMark x1="71000" y1="64000" x2="71000" y2="64000"/>
                          <a14:foregroundMark x1="74333" y1="52000" x2="74333" y2="52000"/>
                          <a14:foregroundMark x1="70333" y1="50333" x2="70333" y2="50333"/>
                          <a14:foregroundMark x1="65333" y1="50333" x2="65333" y2="50333"/>
                          <a14:foregroundMark x1="72667" y1="50333" x2="72333" y2="50333"/>
                          <a14:foregroundMark x1="78000" y1="55000" x2="78000" y2="55000"/>
                          <a14:foregroundMark x1="77667" y1="62000" x2="77667" y2="62000"/>
                          <a14:foregroundMark x1="73667" y1="67000" x2="73667" y2="67000"/>
                          <a14:foregroundMark x1="65333" y1="67000" x2="65333" y2="67000"/>
                          <a14:foregroundMark x1="60667" y1="62000" x2="60667" y2="62000"/>
                          <a14:foregroundMark x1="61333" y1="53333" x2="61333" y2="53333"/>
                          <a14:foregroundMark x1="59667" y1="59333" x2="59667" y2="59333"/>
                          <a14:foregroundMark x1="20000" y1="52000" x2="20000" y2="52000"/>
                          <a14:foregroundMark x1="13667" y1="53000" x2="13667" y2="53000"/>
                          <a14:foregroundMark x1="13000" y1="52000" x2="13000" y2="52000"/>
                          <a14:backgroundMark x1="21667" y1="53000" x2="21667" y2="53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858" y="3074013"/>
              <a:ext cx="3247743" cy="324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479894" y="5958407"/>
              <a:ext cx="243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22276" y="228599"/>
            <a:ext cx="2856313" cy="3374115"/>
            <a:chOff x="110719" y="1418985"/>
            <a:chExt cx="2035634" cy="2259804"/>
          </a:xfrm>
        </p:grpSpPr>
        <p:pic>
          <p:nvPicPr>
            <p:cNvPr id="1030" name="Picture 6" descr="Hình ảnh Rửa Bát PNG, Vector, PSD, và biểu tượng để tải về miễn phí |  pngtre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19" y="1418985"/>
              <a:ext cx="2035634" cy="2035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2150" y="3369590"/>
              <a:ext cx="1292770" cy="309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chén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309664" y="2904564"/>
            <a:ext cx="3487002" cy="3701811"/>
            <a:chOff x="-326944" y="3368766"/>
            <a:chExt cx="3309007" cy="31838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628" b="63045" l="74937" r="955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57" t="23201" r="1841" b="32528"/>
            <a:stretch/>
          </p:blipFill>
          <p:spPr>
            <a:xfrm>
              <a:off x="-326944" y="3368766"/>
              <a:ext cx="3309007" cy="3005140"/>
            </a:xfrm>
            <a:prstGeom prst="ellipse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098" y="6090923"/>
              <a:ext cx="2460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5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6E49D497-A2DF-4D17-BEAB-C7EF2CC3DD07}"/>
              </a:ext>
            </a:extLst>
          </p:cNvPr>
          <p:cNvSpPr txBox="1"/>
          <p:nvPr/>
        </p:nvSpPr>
        <p:spPr>
          <a:xfrm>
            <a:off x="2103120" y="404233"/>
            <a:ext cx="861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id="{2B99C2CA-448C-4D2C-918F-F31ED50CF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62" y="1481451"/>
            <a:ext cx="11168743" cy="2677886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902" y="4232366"/>
            <a:ext cx="8123908" cy="2480960"/>
          </a:xfrm>
          <a:prstGeom prst="rect">
            <a:avLst/>
          </a:prstGeom>
        </p:spPr>
      </p:pic>
      <p:pic>
        <p:nvPicPr>
          <p:cNvPr id="1026" name="Picture 2" descr="Trẻ Em, Học Tập, Học Bài, Giáo Dục, Tải hình PNG 107 - Free.Vector6.co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35" y="5243366"/>
            <a:ext cx="1987327" cy="19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443" b="66797" l="9412" r="20000">
                        <a14:foregroundMark x1="17279" y1="52474" x2="17279" y2="52474"/>
                        <a14:foregroundMark x1="17426" y1="51563" x2="17426" y2="51563"/>
                        <a14:foregroundMark x1="10882" y1="62109" x2="10882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7" t="45306" r="80007" b="32846"/>
          <a:stretch/>
        </p:blipFill>
        <p:spPr>
          <a:xfrm>
            <a:off x="1098027" y="162009"/>
            <a:ext cx="1175658" cy="12409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377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2B99C2CA-448C-4D2C-918F-F31ED50CF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6" b="12038"/>
          <a:stretch/>
        </p:blipFill>
        <p:spPr>
          <a:xfrm>
            <a:off x="7563790" y="3158448"/>
            <a:ext cx="4492800" cy="3214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99C2CA-448C-4D2C-918F-F31ED50CF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1" t="1361" r="33007" b="11584"/>
          <a:stretch/>
        </p:blipFill>
        <p:spPr>
          <a:xfrm>
            <a:off x="546859" y="429880"/>
            <a:ext cx="3665876" cy="3227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99C2CA-448C-4D2C-918F-F31ED50CF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3" b="5689"/>
          <a:stretch/>
        </p:blipFill>
        <p:spPr>
          <a:xfrm>
            <a:off x="4378036" y="1413166"/>
            <a:ext cx="3838977" cy="36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2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18168" r="25560" b="28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r="50316" b="16294"/>
          <a:stretch/>
        </p:blipFill>
        <p:spPr>
          <a:xfrm>
            <a:off x="9306757" y="1227909"/>
            <a:ext cx="2446714" cy="3161211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4" r="24517" b="13436"/>
          <a:stretch/>
        </p:blipFill>
        <p:spPr>
          <a:xfrm>
            <a:off x="188684" y="1217023"/>
            <a:ext cx="2434049" cy="3161211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9"/>
          <a:stretch/>
        </p:blipFill>
        <p:spPr>
          <a:xfrm>
            <a:off x="6096000" y="1217023"/>
            <a:ext cx="2721297" cy="3161211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44E8BF0F-5392-416C-B23B-198EF6E7C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2"/>
          <a:stretch/>
        </p:blipFill>
        <p:spPr>
          <a:xfrm>
            <a:off x="3017720" y="1217023"/>
            <a:ext cx="2668779" cy="31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2">
                <a:lumMod val="40000"/>
                <a:lumOff val="60000"/>
              </a:schemeClr>
            </a:gs>
            <a:gs pos="46000">
              <a:srgbClr val="ABEE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49" b="89193" l="47059" r="98309">
                        <a14:foregroundMark x1="66103" y1="51172" x2="66103" y2="51172"/>
                        <a14:foregroundMark x1="68529" y1="51172" x2="68529" y2="51172"/>
                        <a14:foregroundMark x1="71691" y1="50781" x2="71691" y2="50781"/>
                        <a14:foregroundMark x1="68750" y1="48958" x2="68750" y2="48958"/>
                        <a14:foregroundMark x1="67868" y1="48958" x2="67868" y2="48958"/>
                        <a14:foregroundMark x1="69779" y1="47656" x2="69779" y2="47656"/>
                        <a14:foregroundMark x1="73456" y1="47526" x2="73456" y2="47526"/>
                        <a14:foregroundMark x1="71765" y1="49609" x2="71765" y2="49609"/>
                        <a14:foregroundMark x1="72794" y1="50651" x2="72794" y2="50651"/>
                        <a14:foregroundMark x1="72574" y1="49609" x2="72574" y2="49609"/>
                        <a14:foregroundMark x1="74632" y1="48828" x2="74632" y2="48828"/>
                        <a14:foregroundMark x1="75515" y1="46875" x2="75515" y2="46875"/>
                        <a14:foregroundMark x1="76765" y1="47396" x2="76765" y2="47396"/>
                        <a14:foregroundMark x1="77794" y1="50781" x2="77794" y2="50781"/>
                        <a14:foregroundMark x1="75588" y1="51302" x2="75588" y2="51302"/>
                        <a14:foregroundMark x1="75662" y1="49349" x2="75662" y2="49349"/>
                        <a14:foregroundMark x1="76618" y1="54948" x2="76618" y2="54948"/>
                        <a14:foregroundMark x1="77941" y1="52734" x2="77941" y2="52734"/>
                        <a14:foregroundMark x1="78235" y1="55339" x2="78235" y2="55339"/>
                        <a14:foregroundMark x1="75956" y1="53776" x2="75956" y2="53776"/>
                        <a14:foregroundMark x1="73676" y1="54818" x2="73676" y2="54818"/>
                        <a14:foregroundMark x1="66912" y1="56901" x2="66912" y2="56901"/>
                        <a14:foregroundMark x1="62721" y1="50911" x2="62721" y2="50911"/>
                        <a14:foregroundMark x1="66471" y1="54688" x2="66471" y2="54688"/>
                        <a14:foregroundMark x1="60662" y1="45833" x2="60662" y2="45833"/>
                        <a14:foregroundMark x1="50147" y1="63932" x2="50147" y2="63932"/>
                        <a14:foregroundMark x1="61397" y1="48698" x2="61397" y2="48698"/>
                        <a14:foregroundMark x1="83971" y1="40365" x2="83971" y2="40365"/>
                        <a14:foregroundMark x1="84485" y1="40104" x2="84485" y2="40104"/>
                        <a14:foregroundMark x1="85515" y1="43750" x2="85515" y2="43750"/>
                        <a14:foregroundMark x1="56985" y1="33464" x2="56985" y2="33464"/>
                        <a14:foregroundMark x1="80662" y1="82682" x2="80662" y2="82682"/>
                        <a14:foregroundMark x1="77941" y1="86198" x2="77941" y2="86198"/>
                        <a14:foregroundMark x1="88824" y1="84505" x2="88824" y2="84505"/>
                        <a14:foregroundMark x1="92132" y1="85026" x2="92132" y2="85026"/>
                        <a14:foregroundMark x1="81765" y1="89193" x2="81765" y2="89193"/>
                        <a14:foregroundMark x1="71544" y1="86198" x2="71544" y2="86198"/>
                        <a14:foregroundMark x1="65000" y1="87500" x2="65000" y2="87500"/>
                        <a14:foregroundMark x1="70515" y1="58333" x2="70515" y2="58333"/>
                        <a14:foregroundMark x1="67647" y1="56771" x2="67647" y2="56771"/>
                        <a14:foregroundMark x1="82500" y1="37500" x2="82500" y2="37500"/>
                        <a14:foregroundMark x1="83824" y1="31901" x2="83824" y2="31901"/>
                        <a14:foregroundMark x1="81618" y1="31771" x2="81618" y2="31771"/>
                        <a14:foregroundMark x1="80441" y1="32292" x2="80441" y2="32292"/>
                        <a14:foregroundMark x1="85588" y1="29818" x2="85588" y2="29818"/>
                        <a14:foregroundMark x1="82794" y1="30339" x2="82794" y2="30339"/>
                        <a14:foregroundMark x1="83824" y1="29427" x2="83824" y2="29427"/>
                        <a14:foregroundMark x1="85735" y1="28776" x2="85735" y2="28776"/>
                        <a14:foregroundMark x1="80882" y1="30990" x2="80882" y2="30990"/>
                        <a14:foregroundMark x1="48235" y1="85156" x2="48235" y2="85156"/>
                        <a14:foregroundMark x1="47868" y1="86849" x2="47868" y2="86849"/>
                        <a14:foregroundMark x1="47279" y1="81641" x2="47279" y2="81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22" t="24621" r="1707" b="11932"/>
          <a:stretch/>
        </p:blipFill>
        <p:spPr>
          <a:xfrm>
            <a:off x="5840547" y="2029379"/>
            <a:ext cx="6370500" cy="4895849"/>
          </a:xfrm>
          <a:prstGeom prst="rect">
            <a:avLst/>
          </a:prstGeom>
        </p:spPr>
      </p:pic>
      <p:pic>
        <p:nvPicPr>
          <p:cNvPr id="1042" name="Picture 18" descr="Hiệu Ứng Ánh Sáng Mặt Trời, PNG Hình Tách Nền 22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555" y="-773262"/>
            <a:ext cx="9247070" cy="64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-1068483" y="-643561"/>
            <a:ext cx="7563396" cy="223520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5840547" y="-892630"/>
            <a:ext cx="7563396" cy="224245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1649415" y="1452023"/>
            <a:ext cx="5242100" cy="2797247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40" name="Picture 16" descr="Hình ảnh Nhân Vật Hoạt Hình Mặt Trời PNG , Mặt Trời, Hoạt Hình, Mùa Hè PNG  trong suốt và Vector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8" y="1452024"/>
            <a:ext cx="2005719" cy="20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6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60" fill="hold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60" fill="hold">
                                          <p:stCondLst>
                                            <p:cond delay="332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60" fill="hold">
                                          <p:stCondLst>
                                            <p:cond delay="498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60" fill="hold">
                                          <p:stCondLst>
                                            <p:cond delay="664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124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华文中宋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Minh Đức</cp:lastModifiedBy>
  <cp:revision>204</cp:revision>
  <dcterms:created xsi:type="dcterms:W3CDTF">2025-02-20T01:35:55Z</dcterms:created>
  <dcterms:modified xsi:type="dcterms:W3CDTF">2026-01-01T08:48:39Z</dcterms:modified>
</cp:coreProperties>
</file>