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4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5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8" r:id="rId1"/>
    <p:sldMasterId id="2147483761" r:id="rId2"/>
    <p:sldMasterId id="2147483827" r:id="rId3"/>
    <p:sldMasterId id="2147483969" r:id="rId4"/>
    <p:sldMasterId id="2147483975" r:id="rId5"/>
    <p:sldMasterId id="2147484001" r:id="rId6"/>
  </p:sldMasterIdLst>
  <p:notesMasterIdLst>
    <p:notesMasterId r:id="rId12"/>
  </p:notesMasterIdLst>
  <p:sldIdLst>
    <p:sldId id="2007577102" r:id="rId7"/>
    <p:sldId id="265" r:id="rId8"/>
    <p:sldId id="2007577106" r:id="rId9"/>
    <p:sldId id="2007577107" r:id="rId10"/>
    <p:sldId id="2007577108" r:id="rId1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66FF"/>
    <a:srgbClr val="FFE5FF"/>
    <a:srgbClr val="FF99CC"/>
    <a:srgbClr val="E6CD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817" autoAdjust="0"/>
    <p:restoredTop sz="94660"/>
  </p:normalViewPr>
  <p:slideViewPr>
    <p:cSldViewPr snapToGrid="0">
      <p:cViewPr varScale="1">
        <p:scale>
          <a:sx n="115" d="100"/>
          <a:sy n="115" d="100"/>
        </p:scale>
        <p:origin x="270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1.xml"/><Relationship Id="rId12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5" Type="http://schemas.openxmlformats.org/officeDocument/2006/relationships/slideMaster" Target="slideMasters/slideMaster5.xml"/><Relationship Id="rId15" Type="http://schemas.openxmlformats.org/officeDocument/2006/relationships/theme" Target="theme/theme1.xml"/><Relationship Id="rId10" Type="http://schemas.openxmlformats.org/officeDocument/2006/relationships/slide" Target="slides/slide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5C7C870-01CD-44BE-B8B4-B3FCA5C58FD9}" type="datetimeFigureOut">
              <a:rPr lang="en-US" smtClean="0"/>
              <a:t>14/1/2026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9EFD831-A322-40CE-9411-6E8D2E6C19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399879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2286000" y="514350"/>
            <a:ext cx="4572000" cy="257175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19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F51F82-ED0F-4BA9-A816-6BB34E15B3E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19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296410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0855908"/>
      </p:ext>
    </p:extLst>
  </p:cSld>
  <p:clrMapOvr>
    <a:masterClrMapping/>
  </p:clrMapOvr>
  <p:transition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30148425"/>
      </p:ext>
    </p:extLst>
  </p:cSld>
  <p:clrMapOvr>
    <a:masterClrMapping/>
  </p:clrMapOvr>
  <p:transition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78293522"/>
      </p:ext>
    </p:extLst>
  </p:cSld>
  <p:clrMapOvr>
    <a:masterClrMapping/>
  </p:clrMapOvr>
  <p:transition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07027720"/>
      </p:ext>
    </p:extLst>
  </p:cSld>
  <p:clrMapOvr>
    <a:masterClrMapping/>
  </p:clrMapOvr>
  <p:transition>
    <p:fad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66996127"/>
      </p:ext>
    </p:extLst>
  </p:cSld>
  <p:clrMapOvr>
    <a:masterClrMapping/>
  </p:clrMapOvr>
  <p:transition>
    <p:fad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23388376"/>
      </p:ext>
    </p:extLst>
  </p:cSld>
  <p:clrMapOvr>
    <a:masterClrMapping/>
  </p:clrMapOvr>
  <p:transition>
    <p:fad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71273898"/>
      </p:ext>
    </p:extLst>
  </p:cSld>
  <p:clrMapOvr>
    <a:masterClrMapping/>
  </p:clrMapOvr>
  <p:transition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68645940"/>
      </p:ext>
    </p:extLst>
  </p:cSld>
  <p:clrMapOvr>
    <a:masterClrMapping/>
  </p:clrMapOvr>
  <p:transition>
    <p:fad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0347584"/>
      </p:ext>
    </p:extLst>
  </p:cSld>
  <p:clrMapOvr>
    <a:masterClrMapping/>
  </p:clrMapOvr>
  <p:transition>
    <p:fad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0062019"/>
      </p:ext>
    </p:extLst>
  </p:cSld>
  <p:clrMapOvr>
    <a:masterClrMapping/>
  </p:clrMapOvr>
  <p:transition>
    <p:fad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37791913"/>
      </p:ext>
    </p:extLst>
  </p:cSld>
  <p:clrMapOvr>
    <a:masterClrMapping/>
  </p:clrMapOvr>
  <p:transition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41989801"/>
      </p:ext>
    </p:extLst>
  </p:cSld>
  <p:clrMapOvr>
    <a:masterClrMapping/>
  </p:clrMapOvr>
  <p:transition>
    <p:fade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9946664"/>
      </p:ext>
    </p:extLst>
  </p:cSld>
  <p:clrMapOvr>
    <a:masterClrMapping/>
  </p:clrMapOvr>
  <p:transition>
    <p:fad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4411088"/>
      </p:ext>
    </p:extLst>
  </p:cSld>
  <p:clrMapOvr>
    <a:masterClrMapping/>
  </p:clrMapOvr>
  <p:transition>
    <p:fad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3573369"/>
      </p:ext>
    </p:extLst>
  </p:cSld>
  <p:clrMapOvr>
    <a:masterClrMapping/>
  </p:clrMapOvr>
  <p:transition>
    <p:fad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63749373"/>
      </p:ext>
    </p:extLst>
  </p:cSld>
  <p:clrMapOvr>
    <a:masterClrMapping/>
  </p:clrMapOvr>
  <p:transition>
    <p:fade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43942183"/>
      </p:ext>
    </p:extLst>
  </p:cSld>
  <p:clrMapOvr>
    <a:masterClrMapping/>
  </p:clrMapOvr>
  <p:transition>
    <p:fade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15461916"/>
      </p:ext>
    </p:extLst>
  </p:cSld>
  <p:clrMapOvr>
    <a:masterClrMapping/>
  </p:clrMapOvr>
  <p:transition>
    <p:fade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38495873"/>
      </p:ext>
    </p:extLst>
  </p:cSld>
  <p:clrMapOvr>
    <a:masterClrMapping/>
  </p:clrMapOvr>
  <p:transition>
    <p:fade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1717955"/>
      </p:ext>
    </p:extLst>
  </p:cSld>
  <p:clrMapOvr>
    <a:masterClrMapping/>
  </p:clrMapOvr>
  <p:transition>
    <p:fade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0592080"/>
      </p:ext>
    </p:extLst>
  </p:cSld>
  <p:clrMapOvr>
    <a:masterClrMapping/>
  </p:clrMapOvr>
  <p:transition>
    <p:fade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51788098"/>
      </p:ext>
    </p:extLst>
  </p:cSld>
  <p:clrMapOvr>
    <a:masterClrMapping/>
  </p:clrMapOvr>
  <p:transition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78720314"/>
      </p:ext>
    </p:extLst>
  </p:cSld>
  <p:clrMapOvr>
    <a:masterClrMapping/>
  </p:clrMapOvr>
  <p:transition>
    <p:fade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88780463"/>
      </p:ext>
    </p:extLst>
  </p:cSld>
  <p:clrMapOvr>
    <a:masterClrMapping/>
  </p:clrMapOvr>
  <p:transition>
    <p:fade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2857616"/>
      </p:ext>
    </p:extLst>
  </p:cSld>
  <p:clrMapOvr>
    <a:masterClrMapping/>
  </p:clrMapOvr>
  <p:transition>
    <p:fade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62173989"/>
      </p:ext>
    </p:extLst>
  </p:cSld>
  <p:clrMapOvr>
    <a:masterClrMapping/>
  </p:clrMapOvr>
  <p:transition>
    <p:fade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18320248"/>
      </p:ext>
    </p:extLst>
  </p:cSld>
  <p:clrMapOvr>
    <a:masterClrMapping/>
  </p:clrMapOvr>
  <p:transition>
    <p:fade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25683074"/>
      </p:ext>
    </p:extLst>
  </p:cSld>
  <p:clrMapOvr>
    <a:masterClrMapping/>
  </p:clrMapOvr>
  <p:transition>
    <p:fade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D61F1223-1325-4FB9-A5C5-9420D014611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5446" t="14405" r="5446" b="10932"/>
          <a:stretch/>
        </p:blipFill>
        <p:spPr>
          <a:xfrm>
            <a:off x="245169" y="357822"/>
            <a:ext cx="11602275" cy="6142383"/>
          </a:xfrm>
          <a:prstGeom prst="rect">
            <a:avLst/>
          </a:prstGeom>
        </p:spPr>
      </p:pic>
      <p:sp>
        <p:nvSpPr>
          <p:cNvPr id="13" name="矩形 12">
            <a:extLst>
              <a:ext uri="{FF2B5EF4-FFF2-40B4-BE49-F238E27FC236}">
                <a16:creationId xmlns:a16="http://schemas.microsoft.com/office/drawing/2014/main" id="{29BB19BC-AA0A-47D6-81A8-1663C1D61863}"/>
              </a:ext>
            </a:extLst>
          </p:cNvPr>
          <p:cNvSpPr/>
          <p:nvPr userDrawn="1"/>
        </p:nvSpPr>
        <p:spPr>
          <a:xfrm>
            <a:off x="7218235" y="1191493"/>
            <a:ext cx="3588327" cy="512619"/>
          </a:xfrm>
          <a:prstGeom prst="rect">
            <a:avLst/>
          </a:prstGeom>
          <a:solidFill>
            <a:srgbClr val="FED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96" tIns="60948" rIns="121896" bIns="60948" rtlCol="0" anchor="ctr"/>
          <a:lstStyle/>
          <a:p>
            <a:pPr algn="ctr"/>
            <a:endParaRPr lang="zh-CN" altLang="en-US" sz="2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32050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72444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815607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712746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0061882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77522257"/>
      </p:ext>
    </p:extLst>
  </p:cSld>
  <p:clrMapOvr>
    <a:masterClrMapping/>
  </p:clrMapOvr>
  <p:transition>
    <p:fade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963292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74163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9032163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798666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203900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0593531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3664749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5950133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19500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977320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42429390"/>
      </p:ext>
    </p:extLst>
  </p:cSld>
  <p:clrMapOvr>
    <a:masterClrMapping/>
  </p:clrMapOvr>
  <p:transition>
    <p:fade/>
  </p:transition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454081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47890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50692112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651654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0907157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1886975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262031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2722081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081699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027627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83249862"/>
      </p:ext>
    </p:extLst>
  </p:cSld>
  <p:clrMapOvr>
    <a:masterClrMapping/>
  </p:clrMapOvr>
  <p:transition>
    <p:fade/>
  </p:transition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6147945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3243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7304700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25893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620093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85589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680282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3207359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650360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4242585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78" y="-1"/>
            <a:ext cx="12179121" cy="69143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6661996"/>
      </p:ext>
    </p:extLst>
  </p:cSld>
  <p:clrMapOvr>
    <a:masterClrMapping/>
  </p:clrMapOvr>
  <p:transition>
    <p:fade/>
  </p:transition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7726533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3266680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9680567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9274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122167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2221068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665227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2951022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353380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0876948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bg>
      <p:bgPr>
        <a:solidFill>
          <a:srgbClr val="7DD7C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 userDrawn="1"/>
        </p:nvSpPr>
        <p:spPr>
          <a:xfrm>
            <a:off x="261257" y="261257"/>
            <a:ext cx="11683093" cy="635725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14300" dist="508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84714408"/>
      </p:ext>
    </p:extLst>
  </p:cSld>
  <p:clrMapOvr>
    <a:masterClrMapping/>
  </p:clrMapOvr>
  <p:transition>
    <p:fade/>
  </p:transition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8665986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108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115740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6490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6677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772381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09297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224268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58592129"/>
      </p:ext>
    </p:extLst>
  </p:cSld>
  <p:clrMapOvr>
    <a:masterClrMapping/>
  </p:clrMapOvr>
  <p:transition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image" Target="../media/image3.jpeg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7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5" Type="http://schemas.openxmlformats.org/officeDocument/2006/relationships/image" Target="../media/image4.png"/><Relationship Id="rId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13" Type="http://schemas.openxmlformats.org/officeDocument/2006/relationships/slideLayout" Target="../slideLayouts/slideLayout50.xml"/><Relationship Id="rId18" Type="http://schemas.openxmlformats.org/officeDocument/2006/relationships/slideLayout" Target="../slideLayouts/slideLayout55.xml"/><Relationship Id="rId26" Type="http://schemas.openxmlformats.org/officeDocument/2006/relationships/theme" Target="../theme/theme5.xml"/><Relationship Id="rId3" Type="http://schemas.openxmlformats.org/officeDocument/2006/relationships/slideLayout" Target="../slideLayouts/slideLayout40.xml"/><Relationship Id="rId21" Type="http://schemas.openxmlformats.org/officeDocument/2006/relationships/slideLayout" Target="../slideLayouts/slideLayout58.xml"/><Relationship Id="rId7" Type="http://schemas.openxmlformats.org/officeDocument/2006/relationships/slideLayout" Target="../slideLayouts/slideLayout44.xml"/><Relationship Id="rId12" Type="http://schemas.openxmlformats.org/officeDocument/2006/relationships/slideLayout" Target="../slideLayouts/slideLayout49.xml"/><Relationship Id="rId17" Type="http://schemas.openxmlformats.org/officeDocument/2006/relationships/slideLayout" Target="../slideLayouts/slideLayout54.xml"/><Relationship Id="rId25" Type="http://schemas.openxmlformats.org/officeDocument/2006/relationships/slideLayout" Target="../slideLayouts/slideLayout62.xml"/><Relationship Id="rId2" Type="http://schemas.openxmlformats.org/officeDocument/2006/relationships/slideLayout" Target="../slideLayouts/slideLayout39.xml"/><Relationship Id="rId16" Type="http://schemas.openxmlformats.org/officeDocument/2006/relationships/slideLayout" Target="../slideLayouts/slideLayout53.xml"/><Relationship Id="rId20" Type="http://schemas.openxmlformats.org/officeDocument/2006/relationships/slideLayout" Target="../slideLayouts/slideLayout57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24" Type="http://schemas.openxmlformats.org/officeDocument/2006/relationships/slideLayout" Target="../slideLayouts/slideLayout61.xml"/><Relationship Id="rId5" Type="http://schemas.openxmlformats.org/officeDocument/2006/relationships/slideLayout" Target="../slideLayouts/slideLayout42.xml"/><Relationship Id="rId15" Type="http://schemas.openxmlformats.org/officeDocument/2006/relationships/slideLayout" Target="../slideLayouts/slideLayout52.xml"/><Relationship Id="rId23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47.xml"/><Relationship Id="rId19" Type="http://schemas.openxmlformats.org/officeDocument/2006/relationships/slideLayout" Target="../slideLayouts/slideLayout56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Relationship Id="rId14" Type="http://schemas.openxmlformats.org/officeDocument/2006/relationships/slideLayout" Target="../slideLayouts/slideLayout51.xml"/><Relationship Id="rId22" Type="http://schemas.openxmlformats.org/officeDocument/2006/relationships/slideLayout" Target="../slideLayouts/slideLayout59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13" Type="http://schemas.openxmlformats.org/officeDocument/2006/relationships/slideLayout" Target="../slideLayouts/slideLayout75.xml"/><Relationship Id="rId18" Type="http://schemas.openxmlformats.org/officeDocument/2006/relationships/slideLayout" Target="../slideLayouts/slideLayout80.xml"/><Relationship Id="rId26" Type="http://schemas.openxmlformats.org/officeDocument/2006/relationships/theme" Target="../theme/theme6.xml"/><Relationship Id="rId3" Type="http://schemas.openxmlformats.org/officeDocument/2006/relationships/slideLayout" Target="../slideLayouts/slideLayout65.xml"/><Relationship Id="rId21" Type="http://schemas.openxmlformats.org/officeDocument/2006/relationships/slideLayout" Target="../slideLayouts/slideLayout83.xml"/><Relationship Id="rId7" Type="http://schemas.openxmlformats.org/officeDocument/2006/relationships/slideLayout" Target="../slideLayouts/slideLayout69.xml"/><Relationship Id="rId12" Type="http://schemas.openxmlformats.org/officeDocument/2006/relationships/slideLayout" Target="../slideLayouts/slideLayout74.xml"/><Relationship Id="rId17" Type="http://schemas.openxmlformats.org/officeDocument/2006/relationships/slideLayout" Target="../slideLayouts/slideLayout79.xml"/><Relationship Id="rId25" Type="http://schemas.openxmlformats.org/officeDocument/2006/relationships/slideLayout" Target="../slideLayouts/slideLayout87.xml"/><Relationship Id="rId2" Type="http://schemas.openxmlformats.org/officeDocument/2006/relationships/slideLayout" Target="../slideLayouts/slideLayout64.xml"/><Relationship Id="rId16" Type="http://schemas.openxmlformats.org/officeDocument/2006/relationships/slideLayout" Target="../slideLayouts/slideLayout78.xml"/><Relationship Id="rId20" Type="http://schemas.openxmlformats.org/officeDocument/2006/relationships/slideLayout" Target="../slideLayouts/slideLayout82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1" Type="http://schemas.openxmlformats.org/officeDocument/2006/relationships/slideLayout" Target="../slideLayouts/slideLayout73.xml"/><Relationship Id="rId24" Type="http://schemas.openxmlformats.org/officeDocument/2006/relationships/slideLayout" Target="../slideLayouts/slideLayout86.xml"/><Relationship Id="rId5" Type="http://schemas.openxmlformats.org/officeDocument/2006/relationships/slideLayout" Target="../slideLayouts/slideLayout67.xml"/><Relationship Id="rId15" Type="http://schemas.openxmlformats.org/officeDocument/2006/relationships/slideLayout" Target="../slideLayouts/slideLayout77.xml"/><Relationship Id="rId23" Type="http://schemas.openxmlformats.org/officeDocument/2006/relationships/slideLayout" Target="../slideLayouts/slideLayout85.xml"/><Relationship Id="rId10" Type="http://schemas.openxmlformats.org/officeDocument/2006/relationships/slideLayout" Target="../slideLayouts/slideLayout72.xml"/><Relationship Id="rId19" Type="http://schemas.openxmlformats.org/officeDocument/2006/relationships/slideLayout" Target="../slideLayouts/slideLayout81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Relationship Id="rId14" Type="http://schemas.openxmlformats.org/officeDocument/2006/relationships/slideLayout" Target="../slideLayouts/slideLayout76.xml"/><Relationship Id="rId22" Type="http://schemas.openxmlformats.org/officeDocument/2006/relationships/slideLayout" Target="../slideLayouts/slideLayout8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97B5FA-0921-464F-AAE1-844C04324D75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Picture 6" descr="A round pink label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FD00BBA3-B7F2-2736-B92F-C12884C80E8D}"/>
              </a:ext>
            </a:extLst>
          </p:cNvPr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08922" y="-104891"/>
            <a:ext cx="1638830" cy="16388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55272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23" r:id="rId5"/>
    <p:sldLayoutId id="2147483724" r:id="rId6"/>
    <p:sldLayoutId id="2147483725" r:id="rId7"/>
    <p:sldLayoutId id="2147483726" r:id="rId8"/>
    <p:sldLayoutId id="2147483727" r:id="rId9"/>
    <p:sldLayoutId id="2147483728" r:id="rId10"/>
    <p:sldLayoutId id="2147483729" r:id="rId11"/>
    <p:sldLayoutId id="2147483730" r:id="rId12"/>
  </p:sldLayoutIdLst>
  <p:transition>
    <p:fade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38D277C-D2BF-45CB-B9B1-631697971ECF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504670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2" r:id="rId1"/>
    <p:sldLayoutId id="2147483763" r:id="rId2"/>
    <p:sldLayoutId id="2147483764" r:id="rId3"/>
    <p:sldLayoutId id="2147483765" r:id="rId4"/>
    <p:sldLayoutId id="2147483766" r:id="rId5"/>
    <p:sldLayoutId id="2147483767" r:id="rId6"/>
    <p:sldLayoutId id="2147483768" r:id="rId7"/>
    <p:sldLayoutId id="2147483769" r:id="rId8"/>
    <p:sldLayoutId id="2147483770" r:id="rId9"/>
    <p:sldLayoutId id="2147483771" r:id="rId10"/>
    <p:sldLayoutId id="2147483772" r:id="rId11"/>
  </p:sldLayoutIdLst>
  <p:transition>
    <p:fade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4A63A4E-F370-4E43-88DF-FF35117A42C8}" type="datetimeFigureOut">
              <a:rPr lang="zh-CN" altLang="en-US" smtClean="0"/>
              <a:t>2026/1/14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751986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8" r:id="rId1"/>
    <p:sldLayoutId id="2147483829" r:id="rId2"/>
    <p:sldLayoutId id="2147483830" r:id="rId3"/>
    <p:sldLayoutId id="2147483831" r:id="rId4"/>
    <p:sldLayoutId id="2147483832" r:id="rId5"/>
    <p:sldLayoutId id="2147483833" r:id="rId6"/>
    <p:sldLayoutId id="2147483834" r:id="rId7"/>
    <p:sldLayoutId id="2147483835" r:id="rId8"/>
    <p:sldLayoutId id="2147483836" r:id="rId9"/>
    <p:sldLayoutId id="2147483837" r:id="rId10"/>
    <p:sldLayoutId id="2147483838" r:id="rId11"/>
  </p:sldLayoutIdLst>
  <p:transition>
    <p:fade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2600DADF-D79B-42D9-96B5-AE7A9A410243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0" y="15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21615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70" r:id="rId1"/>
    <p:sldLayoutId id="2147483971" r:id="rId2"/>
    <p:sldLayoutId id="2147483974" r:id="rId3"/>
  </p:sldLayoutIdLst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xStyles>
    <p:titleStyle>
      <a:lvl1pPr algn="l" defTabSz="1218900" rtl="0" eaLnBrk="1" latinLnBrk="0" hangingPunct="1">
        <a:lnSpc>
          <a:spcPct val="90000"/>
        </a:lnSpc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04720" indent="-304720" algn="l" defTabSz="1218900" rtl="0" eaLnBrk="1" latinLnBrk="0" hangingPunct="1">
        <a:lnSpc>
          <a:spcPct val="90000"/>
        </a:lnSpc>
        <a:spcBef>
          <a:spcPts val="1333"/>
        </a:spcBef>
        <a:buFont typeface="Arial"/>
        <a:buChar char="•"/>
        <a:defRPr sz="3733" kern="1200">
          <a:solidFill>
            <a:schemeClr val="tx1"/>
          </a:solidFill>
          <a:latin typeface="+mn-lt"/>
          <a:ea typeface="+mn-ea"/>
          <a:cs typeface="+mn-cs"/>
        </a:defRPr>
      </a:lvl1pPr>
      <a:lvl2pPr marL="914173" indent="-304720" algn="l" defTabSz="1218900" rtl="0" eaLnBrk="1" latinLnBrk="0" hangingPunct="1">
        <a:lnSpc>
          <a:spcPct val="90000"/>
        </a:lnSpc>
        <a:spcBef>
          <a:spcPts val="667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2pPr>
      <a:lvl3pPr marL="1523621" indent="-304720" algn="l" defTabSz="1218900" rtl="0" eaLnBrk="1" latinLnBrk="0" hangingPunct="1">
        <a:lnSpc>
          <a:spcPct val="90000"/>
        </a:lnSpc>
        <a:spcBef>
          <a:spcPts val="667"/>
        </a:spcBef>
        <a:buFont typeface="Arial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3pPr>
      <a:lvl4pPr marL="2133067" indent="-304720" algn="l" defTabSz="1218900" rtl="0" eaLnBrk="1" latinLnBrk="0" hangingPunct="1">
        <a:lnSpc>
          <a:spcPct val="90000"/>
        </a:lnSpc>
        <a:spcBef>
          <a:spcPts val="667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742518" indent="-304720" algn="l" defTabSz="1218900" rtl="0" eaLnBrk="1" latinLnBrk="0" hangingPunct="1">
        <a:lnSpc>
          <a:spcPct val="90000"/>
        </a:lnSpc>
        <a:spcBef>
          <a:spcPts val="667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351960" indent="-304720" algn="l" defTabSz="1218900" rtl="0" eaLnBrk="1" latinLnBrk="0" hangingPunct="1">
        <a:lnSpc>
          <a:spcPct val="90000"/>
        </a:lnSpc>
        <a:spcBef>
          <a:spcPts val="667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961413" indent="-304720" algn="l" defTabSz="1218900" rtl="0" eaLnBrk="1" latinLnBrk="0" hangingPunct="1">
        <a:lnSpc>
          <a:spcPct val="90000"/>
        </a:lnSpc>
        <a:spcBef>
          <a:spcPts val="667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570860" indent="-304720" algn="l" defTabSz="1218900" rtl="0" eaLnBrk="1" latinLnBrk="0" hangingPunct="1">
        <a:lnSpc>
          <a:spcPct val="90000"/>
        </a:lnSpc>
        <a:spcBef>
          <a:spcPts val="667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5180306" indent="-304720" algn="l" defTabSz="1218900" rtl="0" eaLnBrk="1" latinLnBrk="0" hangingPunct="1">
        <a:lnSpc>
          <a:spcPct val="90000"/>
        </a:lnSpc>
        <a:spcBef>
          <a:spcPts val="667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89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443" algn="l" defTabSz="12189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900" algn="l" defTabSz="12189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346" algn="l" defTabSz="12189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798" algn="l" defTabSz="12189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240" algn="l" defTabSz="12189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683" algn="l" defTabSz="12189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133" algn="l" defTabSz="12189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581" algn="l" defTabSz="12189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7471966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76" r:id="rId1"/>
    <p:sldLayoutId id="2147483977" r:id="rId2"/>
    <p:sldLayoutId id="2147483978" r:id="rId3"/>
    <p:sldLayoutId id="2147483979" r:id="rId4"/>
    <p:sldLayoutId id="2147483980" r:id="rId5"/>
    <p:sldLayoutId id="2147483981" r:id="rId6"/>
    <p:sldLayoutId id="2147483982" r:id="rId7"/>
    <p:sldLayoutId id="2147483983" r:id="rId8"/>
    <p:sldLayoutId id="2147483984" r:id="rId9"/>
    <p:sldLayoutId id="2147483985" r:id="rId10"/>
    <p:sldLayoutId id="2147483986" r:id="rId11"/>
    <p:sldLayoutId id="2147483987" r:id="rId12"/>
    <p:sldLayoutId id="2147483988" r:id="rId13"/>
    <p:sldLayoutId id="2147483989" r:id="rId14"/>
    <p:sldLayoutId id="2147483990" r:id="rId15"/>
    <p:sldLayoutId id="2147483991" r:id="rId16"/>
    <p:sldLayoutId id="2147483992" r:id="rId17"/>
    <p:sldLayoutId id="2147483993" r:id="rId18"/>
    <p:sldLayoutId id="2147483994" r:id="rId19"/>
    <p:sldLayoutId id="2147483995" r:id="rId20"/>
    <p:sldLayoutId id="2147483996" r:id="rId21"/>
    <p:sldLayoutId id="2147483997" r:id="rId22"/>
    <p:sldLayoutId id="2147483998" r:id="rId23"/>
    <p:sldLayoutId id="2147483999" r:id="rId24"/>
    <p:sldLayoutId id="2147484000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4507183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02" r:id="rId1"/>
    <p:sldLayoutId id="2147484003" r:id="rId2"/>
    <p:sldLayoutId id="2147484004" r:id="rId3"/>
    <p:sldLayoutId id="2147484005" r:id="rId4"/>
    <p:sldLayoutId id="2147484006" r:id="rId5"/>
    <p:sldLayoutId id="2147484007" r:id="rId6"/>
    <p:sldLayoutId id="2147484008" r:id="rId7"/>
    <p:sldLayoutId id="2147484009" r:id="rId8"/>
    <p:sldLayoutId id="2147484010" r:id="rId9"/>
    <p:sldLayoutId id="2147484011" r:id="rId10"/>
    <p:sldLayoutId id="2147484012" r:id="rId11"/>
    <p:sldLayoutId id="2147484013" r:id="rId12"/>
    <p:sldLayoutId id="2147484014" r:id="rId13"/>
    <p:sldLayoutId id="2147484015" r:id="rId14"/>
    <p:sldLayoutId id="2147484016" r:id="rId15"/>
    <p:sldLayoutId id="2147484017" r:id="rId16"/>
    <p:sldLayoutId id="2147484018" r:id="rId17"/>
    <p:sldLayoutId id="2147484019" r:id="rId18"/>
    <p:sldLayoutId id="2147484020" r:id="rId19"/>
    <p:sldLayoutId id="2147484021" r:id="rId20"/>
    <p:sldLayoutId id="2147484022" r:id="rId21"/>
    <p:sldLayoutId id="2147484023" r:id="rId22"/>
    <p:sldLayoutId id="2147484024" r:id="rId23"/>
    <p:sldLayoutId id="2147484025" r:id="rId24"/>
    <p:sldLayoutId id="2147484026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6.xml"/><Relationship Id="rId6" Type="http://schemas.microsoft.com/office/2007/relationships/hdphoto" Target="../media/hdphoto1.wdp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0.png"/><Relationship Id="rId3" Type="http://schemas.microsoft.com/office/2007/relationships/hdphoto" Target="../media/hdphoto2.wdp"/><Relationship Id="rId7" Type="http://schemas.openxmlformats.org/officeDocument/2006/relationships/image" Target="../media/image670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1.png"/><Relationship Id="rId9" Type="http://schemas.openxmlformats.org/officeDocument/2006/relationships/image" Target="../media/image12.gif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microsoft.com/office/2007/relationships/hdphoto" Target="../media/hdphoto2.wdp"/><Relationship Id="rId7" Type="http://schemas.openxmlformats.org/officeDocument/2006/relationships/image" Target="../media/image13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410.png"/><Relationship Id="rId9" Type="http://schemas.openxmlformats.org/officeDocument/2006/relationships/image" Target="../media/image14.gif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0.png"/><Relationship Id="rId3" Type="http://schemas.microsoft.com/office/2007/relationships/hdphoto" Target="../media/hdphoto2.wdp"/><Relationship Id="rId7" Type="http://schemas.openxmlformats.org/officeDocument/2006/relationships/image" Target="../media/image12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42.xml"/><Relationship Id="rId6" Type="http://schemas.openxmlformats.org/officeDocument/2006/relationships/image" Target="../media/image110.png"/><Relationship Id="rId11" Type="http://schemas.openxmlformats.org/officeDocument/2006/relationships/image" Target="../media/image16.png"/><Relationship Id="rId5" Type="http://schemas.microsoft.com/office/2007/relationships/hdphoto" Target="../media/hdphoto3.wdp"/><Relationship Id="rId10" Type="http://schemas.openxmlformats.org/officeDocument/2006/relationships/image" Target="../media/image150.png"/><Relationship Id="rId4" Type="http://schemas.openxmlformats.org/officeDocument/2006/relationships/image" Target="../media/image15.png"/><Relationship Id="rId9" Type="http://schemas.openxmlformats.org/officeDocument/2006/relationships/image" Target="../media/image14.png"/></Relationships>
</file>

<file path=ppt/slides/_rels/slide5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67.xml"/><Relationship Id="rId5" Type="http://schemas.microsoft.com/office/2007/relationships/hdphoto" Target="../media/hdphoto2.wdp"/><Relationship Id="rId4" Type="http://schemas.openxmlformats.org/officeDocument/2006/relationships/image" Target="../media/image1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ED731CB7-5627-403A-83F6-3C39A5A086E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8"/>
            <a:ext cx="12192000" cy="6857999"/>
          </a:xfrm>
          <a:prstGeom prst="rect">
            <a:avLst/>
          </a:prstGeom>
          <a:ln>
            <a:noFill/>
          </a:ln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9F0C4A66-50D3-48A4-A22F-79727AB893C5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1530" t="38990" r="14256" b="9293"/>
          <a:stretch/>
        </p:blipFill>
        <p:spPr>
          <a:xfrm>
            <a:off x="6165276" y="1388003"/>
            <a:ext cx="4572000" cy="4777275"/>
          </a:xfrm>
          <a:prstGeom prst="rect">
            <a:avLst/>
          </a:prstGeom>
        </p:spPr>
      </p:pic>
      <p:pic>
        <p:nvPicPr>
          <p:cNvPr id="12" name="Picture 11" descr="Logo, company name&#10;&#10;Description automatically generated">
            <a:extLst>
              <a:ext uri="{FF2B5EF4-FFF2-40B4-BE49-F238E27FC236}">
                <a16:creationId xmlns:a16="http://schemas.microsoft.com/office/drawing/2014/main" id="{375F0091-8A0A-17C4-B922-DE863FAC6C0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colorTemperature colorTemp="7200"/>
                    </a14:imgEffect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737613" y="844145"/>
            <a:ext cx="1264065" cy="126406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9F054C6D-AA6D-42E7-BA44-1C7CA90015B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657241" y="1460615"/>
            <a:ext cx="4822354" cy="39566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5209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矩形 92"/>
          <p:cNvSpPr/>
          <p:nvPr/>
        </p:nvSpPr>
        <p:spPr>
          <a:xfrm>
            <a:off x="4141654" y="0"/>
            <a:ext cx="3908692" cy="647700"/>
          </a:xfrm>
          <a:prstGeom prst="rect">
            <a:avLst/>
          </a:prstGeom>
          <a:solidFill>
            <a:srgbClr val="7DD7C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94" name="等腰三角形 93"/>
          <p:cNvSpPr/>
          <p:nvPr/>
        </p:nvSpPr>
        <p:spPr>
          <a:xfrm flipV="1">
            <a:off x="8035741" y="0"/>
            <a:ext cx="346259" cy="647700"/>
          </a:xfrm>
          <a:prstGeom prst="triangle">
            <a:avLst>
              <a:gd name="adj" fmla="val 0"/>
            </a:avLst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95" name="等腰三角形 94"/>
          <p:cNvSpPr/>
          <p:nvPr/>
        </p:nvSpPr>
        <p:spPr>
          <a:xfrm flipH="1" flipV="1">
            <a:off x="3795395" y="0"/>
            <a:ext cx="346259" cy="647700"/>
          </a:xfrm>
          <a:prstGeom prst="triangle">
            <a:avLst>
              <a:gd name="adj" fmla="val 0"/>
            </a:avLst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pic>
        <p:nvPicPr>
          <p:cNvPr id="5" name="Picture 4" descr="Không có mô tả.">
            <a:extLst>
              <a:ext uri="{FF2B5EF4-FFF2-40B4-BE49-F238E27FC236}">
                <a16:creationId xmlns:a16="http://schemas.microsoft.com/office/drawing/2014/main" id="{E1419F9B-E4E0-47E0-A0BF-C909689B5FB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1057693" y="645640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328BDFAF-0B2E-4298-84DB-3F91BEB6B43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71641" y="2168184"/>
            <a:ext cx="5895348" cy="1081452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723E5AA-E7B4-4EDE-85A6-CC27F1203F65}"/>
              </a:ext>
            </a:extLst>
          </p:cNvPr>
          <p:cNvSpPr txBox="1"/>
          <p:nvPr/>
        </p:nvSpPr>
        <p:spPr>
          <a:xfrm>
            <a:off x="1360659" y="1644964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/>
              <a:t>a)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E45E480-4C75-460D-9750-9EA38B931265}"/>
              </a:ext>
            </a:extLst>
          </p:cNvPr>
          <p:cNvSpPr txBox="1"/>
          <p:nvPr/>
        </p:nvSpPr>
        <p:spPr>
          <a:xfrm>
            <a:off x="2155790" y="3212371"/>
            <a:ext cx="59891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>
                <a:solidFill>
                  <a:srgbClr val="002060"/>
                </a:solidFill>
              </a:rPr>
              <a:t>2        +        2       +       2        =      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D8F7969-DD27-4F75-A2EF-2814E58DAD36}"/>
              </a:ext>
            </a:extLst>
          </p:cNvPr>
          <p:cNvSpPr txBox="1"/>
          <p:nvPr/>
        </p:nvSpPr>
        <p:spPr>
          <a:xfrm>
            <a:off x="1360659" y="3719812"/>
            <a:ext cx="803617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Mỗi đĩa có 2 quả cam. 3 đĩa như vậy có tất cả 6 quả cam.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F10B79D-7FCD-40AC-9D2C-E96E2492FC97}"/>
              </a:ext>
            </a:extLst>
          </p:cNvPr>
          <p:cNvSpPr txBox="1"/>
          <p:nvPr/>
        </p:nvSpPr>
        <p:spPr>
          <a:xfrm>
            <a:off x="1371641" y="4337688"/>
            <a:ext cx="589090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Ta chuyển 2 + 2 + 2 = 6 thành phép nhân: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90F9871F-736E-4D82-A772-F2AA1C3E2D9F}"/>
              </a:ext>
            </a:extLst>
          </p:cNvPr>
          <p:cNvCxnSpPr/>
          <p:nvPr/>
        </p:nvCxnSpPr>
        <p:spPr>
          <a:xfrm>
            <a:off x="2896526" y="4154973"/>
            <a:ext cx="1488215" cy="0"/>
          </a:xfrm>
          <a:prstGeom prst="line">
            <a:avLst/>
          </a:prstGeom>
          <a:ln w="285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>
            <a:extLst>
              <a:ext uri="{FF2B5EF4-FFF2-40B4-BE49-F238E27FC236}">
                <a16:creationId xmlns:a16="http://schemas.microsoft.com/office/drawing/2014/main" id="{ED5CD3D7-3D54-43C2-B9A5-6B31B5BA4A66}"/>
              </a:ext>
            </a:extLst>
          </p:cNvPr>
          <p:cNvSpPr/>
          <p:nvPr/>
        </p:nvSpPr>
        <p:spPr>
          <a:xfrm>
            <a:off x="3906348" y="4930583"/>
            <a:ext cx="2535636" cy="475903"/>
          </a:xfrm>
          <a:prstGeom prst="rect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BB46355A-D97E-4542-97F3-2BFA7AEF4F2C}"/>
              </a:ext>
            </a:extLst>
          </p:cNvPr>
          <p:cNvSpPr/>
          <p:nvPr/>
        </p:nvSpPr>
        <p:spPr>
          <a:xfrm>
            <a:off x="3993065" y="4894395"/>
            <a:ext cx="41229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1D2EA677-32C8-4E7F-BAB1-9087B01EE6CC}"/>
              </a:ext>
            </a:extLst>
          </p:cNvPr>
          <p:cNvSpPr/>
          <p:nvPr/>
        </p:nvSpPr>
        <p:spPr>
          <a:xfrm>
            <a:off x="4437749" y="3682583"/>
            <a:ext cx="898563" cy="582407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B339ADE4-5C62-4C07-B232-3C4D3BC4382A}"/>
                  </a:ext>
                </a:extLst>
              </p:cNvPr>
              <p:cNvSpPr txBox="1"/>
              <p:nvPr/>
            </p:nvSpPr>
            <p:spPr>
              <a:xfrm>
                <a:off x="4504659" y="4940560"/>
                <a:ext cx="407163" cy="49244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vi-VN" sz="320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m:oMathPara>
                </a14:m>
                <a:endParaRPr lang="vi-VN" sz="32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B339ADE4-5C62-4C07-B232-3C4D3BC4382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04659" y="4940560"/>
                <a:ext cx="407163" cy="492443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" name="Rectangle 18">
            <a:extLst>
              <a:ext uri="{FF2B5EF4-FFF2-40B4-BE49-F238E27FC236}">
                <a16:creationId xmlns:a16="http://schemas.microsoft.com/office/drawing/2014/main" id="{C924422F-E4E6-4111-8B71-6D965B31D2E2}"/>
              </a:ext>
            </a:extLst>
          </p:cNvPr>
          <p:cNvSpPr/>
          <p:nvPr/>
        </p:nvSpPr>
        <p:spPr>
          <a:xfrm>
            <a:off x="4988238" y="4891509"/>
            <a:ext cx="41229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</a:rPr>
              <a:t>3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2C2267D3-218B-4CDA-9A2F-60D674A4632B}"/>
              </a:ext>
            </a:extLst>
          </p:cNvPr>
          <p:cNvCxnSpPr/>
          <p:nvPr/>
        </p:nvCxnSpPr>
        <p:spPr>
          <a:xfrm>
            <a:off x="7679103" y="4154973"/>
            <a:ext cx="1488215" cy="0"/>
          </a:xfrm>
          <a:prstGeom prst="line">
            <a:avLst/>
          </a:prstGeom>
          <a:ln w="285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ectangle 20">
            <a:extLst>
              <a:ext uri="{FF2B5EF4-FFF2-40B4-BE49-F238E27FC236}">
                <a16:creationId xmlns:a16="http://schemas.microsoft.com/office/drawing/2014/main" id="{325280DE-F52B-4FD4-84FC-5A5758E05AAF}"/>
              </a:ext>
            </a:extLst>
          </p:cNvPr>
          <p:cNvSpPr/>
          <p:nvPr/>
        </p:nvSpPr>
        <p:spPr>
          <a:xfrm>
            <a:off x="5476946" y="4891509"/>
            <a:ext cx="42511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</a:rPr>
              <a:t>=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4B2745CA-24AC-4833-8159-4E7D0ED26152}"/>
              </a:ext>
            </a:extLst>
          </p:cNvPr>
          <p:cNvSpPr/>
          <p:nvPr/>
        </p:nvSpPr>
        <p:spPr>
          <a:xfrm>
            <a:off x="5965654" y="4891509"/>
            <a:ext cx="41229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6CAAD88-DD53-4B0B-8F95-C524A2CDE98D}"/>
              </a:ext>
            </a:extLst>
          </p:cNvPr>
          <p:cNvSpPr txBox="1"/>
          <p:nvPr/>
        </p:nvSpPr>
        <p:spPr>
          <a:xfrm>
            <a:off x="1371641" y="5607514"/>
            <a:ext cx="432842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Đọc là: </a:t>
            </a:r>
            <a:r>
              <a:rPr lang="vi-VN" sz="2400" dirty="0">
                <a:solidFill>
                  <a:srgbClr val="0070C0"/>
                </a:solidFill>
              </a:rPr>
              <a:t>Hai nhân ba bằng sáu.</a:t>
            </a:r>
            <a:endParaRPr lang="vi-VN"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58749FEC-357B-44B4-BE50-84D26D14C3DF}"/>
                  </a:ext>
                </a:extLst>
              </p:cNvPr>
              <p:cNvSpPr txBox="1"/>
              <p:nvPr/>
            </p:nvSpPr>
            <p:spPr>
              <a:xfrm>
                <a:off x="1371641" y="6069179"/>
                <a:ext cx="2903359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Dấu </a:t>
                </a:r>
                <a14:m>
                  <m:oMath xmlns:m="http://schemas.openxmlformats.org/officeDocument/2006/math">
                    <m:r>
                      <a:rPr lang="vi-VN" sz="2400" b="0" i="1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2400" b="0" i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2400" dirty="0"/>
                  <a:t>là dấu nhân. </a:t>
                </a:r>
              </a:p>
            </p:txBody>
          </p:sp>
        </mc:Choice>
        <mc:Fallback xmlns="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58749FEC-357B-44B4-BE50-84D26D14C3D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71641" y="6069179"/>
                <a:ext cx="2903359" cy="461665"/>
              </a:xfrm>
              <a:prstGeom prst="rect">
                <a:avLst/>
              </a:prstGeom>
              <a:blipFill>
                <a:blip r:embed="rId8"/>
                <a:stretch>
                  <a:fillRect l="-3151" t="-9333" r="-2521" b="-3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3" name="Picture 2">
            <a:extLst>
              <a:ext uri="{FF2B5EF4-FFF2-40B4-BE49-F238E27FC236}">
                <a16:creationId xmlns:a16="http://schemas.microsoft.com/office/drawing/2014/main" id="{9D714F69-2C96-E0CF-DF57-C413B2AF0A6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8105" y="2956560"/>
            <a:ext cx="2275946" cy="3972560"/>
          </a:xfrm>
          <a:prstGeom prst="rect">
            <a:avLst/>
          </a:prstGeom>
        </p:spPr>
      </p:pic>
      <p:sp>
        <p:nvSpPr>
          <p:cNvPr id="4" name="Speech Bubble: Oval 3">
            <a:extLst>
              <a:ext uri="{FF2B5EF4-FFF2-40B4-BE49-F238E27FC236}">
                <a16:creationId xmlns:a16="http://schemas.microsoft.com/office/drawing/2014/main" id="{CB3D0423-6223-FE37-8B44-752712B7BE1F}"/>
              </a:ext>
            </a:extLst>
          </p:cNvPr>
          <p:cNvSpPr/>
          <p:nvPr/>
        </p:nvSpPr>
        <p:spPr>
          <a:xfrm>
            <a:off x="7843520" y="792480"/>
            <a:ext cx="3098800" cy="2123440"/>
          </a:xfrm>
          <a:prstGeom prst="wedgeEllipseCallout">
            <a:avLst>
              <a:gd name="adj1" fmla="val 42828"/>
              <a:gd name="adj2" fmla="val 49496"/>
            </a:avLst>
          </a:prstGeom>
          <a:ln w="57150">
            <a:solidFill>
              <a:schemeClr val="accent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400" i="1" dirty="0"/>
              <a:t>Mỗi đĩa có 2 quả cam. 3 đĩa như vậy có tất cả mấy quả cam?</a:t>
            </a:r>
          </a:p>
        </p:txBody>
      </p:sp>
    </p:spTree>
    <p:extLst>
      <p:ext uri="{BB962C8B-B14F-4D97-AF65-F5344CB8AC3E}">
        <p14:creationId xmlns:p14="http://schemas.microsoft.com/office/powerpoint/2010/main" val="395244202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00"/>
                            </p:stCondLst>
                            <p:childTnLst>
                              <p:par>
                                <p:cTn id="8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1" grpId="0"/>
      <p:bldP spid="12" grpId="0"/>
      <p:bldP spid="13" grpId="0"/>
      <p:bldP spid="15" grpId="0" animBg="1"/>
      <p:bldP spid="16" grpId="0"/>
      <p:bldP spid="17" grpId="0" animBg="1"/>
      <p:bldP spid="18" grpId="0"/>
      <p:bldP spid="19" grpId="0"/>
      <p:bldP spid="21" grpId="0"/>
      <p:bldP spid="22" grpId="0"/>
      <p:bldP spid="23" grpId="0"/>
      <p:bldP spid="24" grpId="0"/>
      <p:bldP spid="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0510F5FA-065F-DEAE-C841-50B668F8D3E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B6A44A8-A667-7D2D-E27A-256B8141247A}"/>
              </a:ext>
            </a:extLst>
          </p:cNvPr>
          <p:cNvSpPr txBox="1"/>
          <p:nvPr/>
        </p:nvSpPr>
        <p:spPr>
          <a:xfrm>
            <a:off x="1020417" y="1379150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/>
              <a:t>b)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D3F9BA7-311D-4E0E-CF72-3490E58B507D}"/>
              </a:ext>
            </a:extLst>
          </p:cNvPr>
          <p:cNvSpPr txBox="1"/>
          <p:nvPr/>
        </p:nvSpPr>
        <p:spPr>
          <a:xfrm>
            <a:off x="2306143" y="2715310"/>
            <a:ext cx="418736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>
                <a:solidFill>
                  <a:srgbClr val="002060"/>
                </a:solidFill>
              </a:rPr>
              <a:t>3        +        3        =      6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538AE57-26F3-7DBC-BD1B-0C4B44B28F07}"/>
              </a:ext>
            </a:extLst>
          </p:cNvPr>
          <p:cNvSpPr txBox="1"/>
          <p:nvPr/>
        </p:nvSpPr>
        <p:spPr>
          <a:xfrm>
            <a:off x="903059" y="3290530"/>
            <a:ext cx="803617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Mỗi đĩa có 3 quả cam. 2 đĩa như vậy có tất cả 6 quả cam.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1C395F0-E768-20F9-EB6E-FFD88F56EA6F}"/>
              </a:ext>
            </a:extLst>
          </p:cNvPr>
          <p:cNvSpPr txBox="1"/>
          <p:nvPr/>
        </p:nvSpPr>
        <p:spPr>
          <a:xfrm>
            <a:off x="914041" y="3908406"/>
            <a:ext cx="53699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Ta chuyển 3 + 3 = 6 thành phép nhân: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0F939634-D003-70EE-C9DD-2E02937F82FE}"/>
              </a:ext>
            </a:extLst>
          </p:cNvPr>
          <p:cNvCxnSpPr/>
          <p:nvPr/>
        </p:nvCxnSpPr>
        <p:spPr>
          <a:xfrm>
            <a:off x="2438926" y="3725691"/>
            <a:ext cx="1488215" cy="0"/>
          </a:xfrm>
          <a:prstGeom prst="line">
            <a:avLst/>
          </a:prstGeom>
          <a:ln w="285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Rectangle 27">
            <a:extLst>
              <a:ext uri="{FF2B5EF4-FFF2-40B4-BE49-F238E27FC236}">
                <a16:creationId xmlns:a16="http://schemas.microsoft.com/office/drawing/2014/main" id="{19338D93-2F7F-08B4-DDD4-C70BE95B88B5}"/>
              </a:ext>
            </a:extLst>
          </p:cNvPr>
          <p:cNvSpPr/>
          <p:nvPr/>
        </p:nvSpPr>
        <p:spPr>
          <a:xfrm>
            <a:off x="3448748" y="4501301"/>
            <a:ext cx="2535636" cy="475903"/>
          </a:xfrm>
          <a:prstGeom prst="rect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D4968590-34F7-01A0-D75F-EA03BC3A6862}"/>
              </a:ext>
            </a:extLst>
          </p:cNvPr>
          <p:cNvSpPr/>
          <p:nvPr/>
        </p:nvSpPr>
        <p:spPr>
          <a:xfrm>
            <a:off x="3535465" y="4465113"/>
            <a:ext cx="41229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C703C6D7-F8F7-A504-4F89-F481364B0447}"/>
              </a:ext>
            </a:extLst>
          </p:cNvPr>
          <p:cNvSpPr/>
          <p:nvPr/>
        </p:nvSpPr>
        <p:spPr>
          <a:xfrm>
            <a:off x="3980149" y="3253301"/>
            <a:ext cx="898563" cy="582407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626C9A0B-7228-2C57-35C7-087712CA5285}"/>
                  </a:ext>
                </a:extLst>
              </p:cNvPr>
              <p:cNvSpPr txBox="1"/>
              <p:nvPr/>
            </p:nvSpPr>
            <p:spPr>
              <a:xfrm>
                <a:off x="4047059" y="4511278"/>
                <a:ext cx="407163" cy="49244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vi-VN" sz="320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m:oMathPara>
                </a14:m>
                <a:endParaRPr lang="vi-VN" sz="32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626C9A0B-7228-2C57-35C7-087712CA528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47059" y="4511278"/>
                <a:ext cx="407163" cy="492443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4" name="Rectangle 63">
            <a:extLst>
              <a:ext uri="{FF2B5EF4-FFF2-40B4-BE49-F238E27FC236}">
                <a16:creationId xmlns:a16="http://schemas.microsoft.com/office/drawing/2014/main" id="{C398F83F-3022-F4A8-8AED-3745D284A545}"/>
              </a:ext>
            </a:extLst>
          </p:cNvPr>
          <p:cNvSpPr/>
          <p:nvPr/>
        </p:nvSpPr>
        <p:spPr>
          <a:xfrm>
            <a:off x="4530638" y="4462227"/>
            <a:ext cx="41229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</a:rPr>
              <a:t>2</a:t>
            </a: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09795019-0A5B-AF49-C045-4714E67B0D6B}"/>
              </a:ext>
            </a:extLst>
          </p:cNvPr>
          <p:cNvCxnSpPr/>
          <p:nvPr/>
        </p:nvCxnSpPr>
        <p:spPr>
          <a:xfrm>
            <a:off x="7221503" y="3725691"/>
            <a:ext cx="1488215" cy="0"/>
          </a:xfrm>
          <a:prstGeom prst="line">
            <a:avLst/>
          </a:prstGeom>
          <a:ln w="285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Rectangle 65">
            <a:extLst>
              <a:ext uri="{FF2B5EF4-FFF2-40B4-BE49-F238E27FC236}">
                <a16:creationId xmlns:a16="http://schemas.microsoft.com/office/drawing/2014/main" id="{5099CB52-D23B-1CB4-FA3C-43119C3B88A5}"/>
              </a:ext>
            </a:extLst>
          </p:cNvPr>
          <p:cNvSpPr/>
          <p:nvPr/>
        </p:nvSpPr>
        <p:spPr>
          <a:xfrm>
            <a:off x="5019346" y="4462227"/>
            <a:ext cx="42511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</a:rPr>
              <a:t>=</a:t>
            </a: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341863F8-EDD2-FE27-35CE-ED104D693AF6}"/>
              </a:ext>
            </a:extLst>
          </p:cNvPr>
          <p:cNvSpPr/>
          <p:nvPr/>
        </p:nvSpPr>
        <p:spPr>
          <a:xfrm>
            <a:off x="5508054" y="4462227"/>
            <a:ext cx="41229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53498427-9F15-D4CE-0EF4-D46F0239FD77}"/>
              </a:ext>
            </a:extLst>
          </p:cNvPr>
          <p:cNvSpPr txBox="1"/>
          <p:nvPr/>
        </p:nvSpPr>
        <p:spPr>
          <a:xfrm>
            <a:off x="2478741" y="5179089"/>
            <a:ext cx="431079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Đọc là: </a:t>
            </a:r>
            <a:r>
              <a:rPr lang="vi-VN" sz="2400" dirty="0">
                <a:solidFill>
                  <a:srgbClr val="0070C0"/>
                </a:solidFill>
              </a:rPr>
              <a:t>Ba nhân hai bằng sáu.</a:t>
            </a:r>
            <a:endParaRPr lang="vi-VN" sz="2400" dirty="0"/>
          </a:p>
        </p:txBody>
      </p:sp>
      <p:pic>
        <p:nvPicPr>
          <p:cNvPr id="69" name="Picture 68">
            <a:extLst>
              <a:ext uri="{FF2B5EF4-FFF2-40B4-BE49-F238E27FC236}">
                <a16:creationId xmlns:a16="http://schemas.microsoft.com/office/drawing/2014/main" id="{9659267A-3814-6280-51A4-1D9C4325A83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525684" y="1548123"/>
            <a:ext cx="4143375" cy="1200150"/>
          </a:xfrm>
          <a:prstGeom prst="rect">
            <a:avLst/>
          </a:prstGeom>
        </p:spPr>
      </p:pic>
      <p:sp>
        <p:nvSpPr>
          <p:cNvPr id="73" name="TextBox 72">
            <a:extLst>
              <a:ext uri="{FF2B5EF4-FFF2-40B4-BE49-F238E27FC236}">
                <a16:creationId xmlns:a16="http://schemas.microsoft.com/office/drawing/2014/main" id="{CC51CDD0-9759-79AE-2934-DAED1781D0D8}"/>
              </a:ext>
            </a:extLst>
          </p:cNvPr>
          <p:cNvSpPr txBox="1"/>
          <p:nvPr/>
        </p:nvSpPr>
        <p:spPr>
          <a:xfrm>
            <a:off x="2334210" y="5767226"/>
            <a:ext cx="4844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/>
              <a:t>c)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2B165F5-1859-86FE-8CCF-120A1F625B68}"/>
              </a:ext>
            </a:extLst>
          </p:cNvPr>
          <p:cNvSpPr txBox="1"/>
          <p:nvPr/>
        </p:nvSpPr>
        <p:spPr>
          <a:xfrm>
            <a:off x="2675886" y="5828658"/>
            <a:ext cx="14173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Nhận xét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7E8D1381-A0E7-C5DD-60A9-CB12A6B92B2F}"/>
                  </a:ext>
                </a:extLst>
              </p:cNvPr>
              <p:cNvSpPr txBox="1"/>
              <p:nvPr/>
            </p:nvSpPr>
            <p:spPr>
              <a:xfrm>
                <a:off x="4339154" y="5748369"/>
                <a:ext cx="2868093" cy="954107"/>
              </a:xfrm>
              <a:prstGeom prst="rect">
                <a:avLst/>
              </a:prstGeom>
              <a:solidFill>
                <a:schemeClr val="accent2"/>
              </a:solidFill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wrap="none" rtlCol="0">
                <a:spAutoFit/>
              </a:bodyPr>
              <a:lstStyle/>
              <a:p>
                <a:r>
                  <a:rPr lang="vi-VN" sz="2800" dirty="0">
                    <a:solidFill>
                      <a:schemeClr val="tx1"/>
                    </a:solidFill>
                  </a:rPr>
                  <a:t>2 </a:t>
                </a:r>
                <a14:m>
                  <m:oMath xmlns:m="http://schemas.openxmlformats.org/officeDocument/2006/math">
                    <m:r>
                      <a:rPr lang="vi-VN" sz="2800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vi-VN" sz="2800" dirty="0">
                    <a:solidFill>
                      <a:schemeClr val="tx1"/>
                    </a:solidFill>
                  </a:rPr>
                  <a:t> 3 = 2 + 2 + 2</a:t>
                </a:r>
              </a:p>
              <a:p>
                <a:r>
                  <a:rPr lang="vi-VN" sz="2800" dirty="0">
                    <a:solidFill>
                      <a:schemeClr val="tx1"/>
                    </a:solidFill>
                  </a:rPr>
                  <a:t>3 </a:t>
                </a:r>
                <a14:m>
                  <m:oMath xmlns:m="http://schemas.openxmlformats.org/officeDocument/2006/math">
                    <m:r>
                      <a:rPr lang="vi-VN" sz="2800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vi-VN" sz="2800" dirty="0">
                    <a:solidFill>
                      <a:schemeClr val="tx1"/>
                    </a:solidFill>
                  </a:rPr>
                  <a:t> 2 = 3 + 3 </a:t>
                </a:r>
              </a:p>
            </p:txBody>
          </p:sp>
        </mc:Choice>
        <mc:Fallback xmlns=""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7E8D1381-A0E7-C5DD-60A9-CB12A6B92B2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39154" y="5748369"/>
                <a:ext cx="2868093" cy="954107"/>
              </a:xfrm>
              <a:prstGeom prst="rect">
                <a:avLst/>
              </a:prstGeom>
              <a:blipFill>
                <a:blip r:embed="rId8"/>
                <a:stretch>
                  <a:fillRect l="-4459" t="-7006" r="-3185" b="-1656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6" name="Picture 5">
            <a:extLst>
              <a:ext uri="{FF2B5EF4-FFF2-40B4-BE49-F238E27FC236}">
                <a16:creationId xmlns:a16="http://schemas.microsoft.com/office/drawing/2014/main" id="{C90C946C-EC13-96E9-B816-F6DD0D3BF992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36123" y="2690649"/>
            <a:ext cx="1946581" cy="3820510"/>
          </a:xfrm>
          <a:prstGeom prst="rect">
            <a:avLst/>
          </a:prstGeom>
        </p:spPr>
      </p:pic>
      <p:sp>
        <p:nvSpPr>
          <p:cNvPr id="7" name="Speech Bubble: Oval 6">
            <a:extLst>
              <a:ext uri="{FF2B5EF4-FFF2-40B4-BE49-F238E27FC236}">
                <a16:creationId xmlns:a16="http://schemas.microsoft.com/office/drawing/2014/main" id="{95CAF0A0-37D0-599B-1797-47EA81F5A641}"/>
              </a:ext>
            </a:extLst>
          </p:cNvPr>
          <p:cNvSpPr/>
          <p:nvPr/>
        </p:nvSpPr>
        <p:spPr>
          <a:xfrm>
            <a:off x="7486169" y="529722"/>
            <a:ext cx="3098800" cy="2123440"/>
          </a:xfrm>
          <a:prstGeom prst="wedgeEllipseCallout">
            <a:avLst>
              <a:gd name="adj1" fmla="val 42828"/>
              <a:gd name="adj2" fmla="val 49496"/>
            </a:avLst>
          </a:prstGeom>
          <a:ln w="57150">
            <a:solidFill>
              <a:schemeClr val="accent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400" i="1" dirty="0"/>
              <a:t>Mỗi đĩa có 3 quả cam. 2 đĩa như vậy có tất cả mấy quả cam?</a:t>
            </a:r>
          </a:p>
        </p:txBody>
      </p:sp>
    </p:spTree>
    <p:extLst>
      <p:ext uri="{BB962C8B-B14F-4D97-AF65-F5344CB8AC3E}">
        <p14:creationId xmlns:p14="http://schemas.microsoft.com/office/powerpoint/2010/main" val="280172519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00"/>
                            </p:stCondLst>
                            <p:childTnLst>
                              <p:par>
                                <p:cTn id="8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25" grpId="0"/>
      <p:bldP spid="26" grpId="0"/>
      <p:bldP spid="28" grpId="0" animBg="1"/>
      <p:bldP spid="29" grpId="0"/>
      <p:bldP spid="30" grpId="0" animBg="1"/>
      <p:bldP spid="31" grpId="0"/>
      <p:bldP spid="64" grpId="0"/>
      <p:bldP spid="66" grpId="0"/>
      <p:bldP spid="67" grpId="0"/>
      <p:bldP spid="68" grpId="0"/>
      <p:bldP spid="73" grpId="0"/>
      <p:bldP spid="74" grpId="0"/>
      <p:bldP spid="75" grpId="0" animBg="1"/>
      <p:bldP spid="7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00CC883A-8EE7-4150-835E-E3EB8E94D3B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Oval 4">
            <a:extLst>
              <a:ext uri="{FF2B5EF4-FFF2-40B4-BE49-F238E27FC236}">
                <a16:creationId xmlns:a16="http://schemas.microsoft.com/office/drawing/2014/main" id="{8259249B-A230-4437-826C-6EDDF157F352}"/>
              </a:ext>
            </a:extLst>
          </p:cNvPr>
          <p:cNvSpPr/>
          <p:nvPr/>
        </p:nvSpPr>
        <p:spPr>
          <a:xfrm>
            <a:off x="3212479" y="831732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6D7D62F-2C3B-476C-A9C9-180320A02C96}"/>
              </a:ext>
            </a:extLst>
          </p:cNvPr>
          <p:cNvGrpSpPr/>
          <p:nvPr/>
        </p:nvGrpSpPr>
        <p:grpSpPr>
          <a:xfrm>
            <a:off x="3830286" y="852244"/>
            <a:ext cx="1116312" cy="461666"/>
            <a:chOff x="1870518" y="1440653"/>
            <a:chExt cx="1116312" cy="461666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4BB235D-4388-4666-96CF-31B62005FBD7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10" name="Rectangle: Rounded Corners 9">
                <a:extLst>
                  <a:ext uri="{FF2B5EF4-FFF2-40B4-BE49-F238E27FC236}">
                    <a16:creationId xmlns:a16="http://schemas.microsoft.com/office/drawing/2014/main" id="{2F2A3703-C4EB-4B16-9175-D69D73D39986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35C76CAF-2EB9-44FF-98CE-7D810651647C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Số</a:t>
                </a:r>
              </a:p>
            </p:txBody>
          </p:sp>
        </p:grp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F1C76B5-8D4E-4C7F-89EB-0A8D5930010E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60421201-7BFC-4143-8AAE-44DA7972312B}"/>
              </a:ext>
            </a:extLst>
          </p:cNvPr>
          <p:cNvSpPr txBox="1"/>
          <p:nvPr/>
        </p:nvSpPr>
        <p:spPr>
          <a:xfrm>
            <a:off x="919491" y="1512110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A1F7AB4F-4F3F-45BC-8FE9-3C12F1DA46E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424758" y="1313909"/>
            <a:ext cx="9596901" cy="1939130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00F1900A-B7B2-4C2F-8132-DF0A592C7B8E}"/>
              </a:ext>
            </a:extLst>
          </p:cNvPr>
          <p:cNvGrpSpPr/>
          <p:nvPr/>
        </p:nvGrpSpPr>
        <p:grpSpPr>
          <a:xfrm>
            <a:off x="1950093" y="3286749"/>
            <a:ext cx="3714936" cy="545510"/>
            <a:chOff x="1950093" y="3286749"/>
            <a:chExt cx="3714936" cy="545510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A774A23-E323-4665-8C47-9D0BB476E769}"/>
                </a:ext>
              </a:extLst>
            </p:cNvPr>
            <p:cNvSpPr txBox="1"/>
            <p:nvPr/>
          </p:nvSpPr>
          <p:spPr>
            <a:xfrm>
              <a:off x="1950093" y="3297894"/>
              <a:ext cx="323037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 + 2 + 2 + 2 + 2 = </a:t>
              </a:r>
            </a:p>
          </p:txBody>
        </p:sp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3562A086-C513-49E1-B61E-1CE6DF7424B7}"/>
                </a:ext>
              </a:extLst>
            </p:cNvPr>
            <p:cNvSpPr/>
            <p:nvPr/>
          </p:nvSpPr>
          <p:spPr>
            <a:xfrm>
              <a:off x="5081934" y="3286749"/>
              <a:ext cx="58309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53B8224C-8612-4EE4-9571-F35373391355}"/>
              </a:ext>
            </a:extLst>
          </p:cNvPr>
          <p:cNvGrpSpPr/>
          <p:nvPr/>
        </p:nvGrpSpPr>
        <p:grpSpPr>
          <a:xfrm>
            <a:off x="1972818" y="3915985"/>
            <a:ext cx="2554851" cy="545510"/>
            <a:chOff x="1972818" y="3809969"/>
            <a:chExt cx="2554851" cy="545510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B93B0B95-3C8D-4B32-B5CF-EDBA60000553}"/>
                </a:ext>
              </a:extLst>
            </p:cNvPr>
            <p:cNvGrpSpPr/>
            <p:nvPr/>
          </p:nvGrpSpPr>
          <p:grpSpPr>
            <a:xfrm>
              <a:off x="1972818" y="3809969"/>
              <a:ext cx="2023311" cy="545510"/>
              <a:chOff x="1950093" y="3275604"/>
              <a:chExt cx="2023311" cy="545510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" name="TextBox 18">
                    <a:extLst>
                      <a:ext uri="{FF2B5EF4-FFF2-40B4-BE49-F238E27FC236}">
                        <a16:creationId xmlns:a16="http://schemas.microsoft.com/office/drawing/2014/main" id="{3CDAA2B6-995F-4474-A7A5-97ACEC015288}"/>
                      </a:ext>
                    </a:extLst>
                  </p:cNvPr>
                  <p:cNvSpPr txBox="1"/>
                  <p:nvPr/>
                </p:nvSpPr>
                <p:spPr>
                  <a:xfrm>
                    <a:off x="1950093" y="3297894"/>
                    <a:ext cx="2023311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vi-VN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rPr>
                      <a:t>2 </a:t>
                    </a:r>
                    <a14:m>
                      <m:oMath xmlns:m="http://schemas.openxmlformats.org/officeDocument/2006/math">
                        <m:r>
                          <a:rPr kumimoji="0" lang="vi-VN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× </m:t>
                        </m:r>
                      </m:oMath>
                    </a14:m>
                    <a:r>
                      <a:rPr kumimoji="0" lang="vi-VN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rPr>
                      <a:t>         = </a:t>
                    </a:r>
                  </a:p>
                </p:txBody>
              </p:sp>
            </mc:Choice>
            <mc:Fallback xmlns="">
              <p:sp>
                <p:nvSpPr>
                  <p:cNvPr id="19" name="TextBox 18">
                    <a:extLst>
                      <a:ext uri="{FF2B5EF4-FFF2-40B4-BE49-F238E27FC236}">
                        <a16:creationId xmlns:a16="http://schemas.microsoft.com/office/drawing/2014/main" id="{3CDAA2B6-995F-4474-A7A5-97ACEC01528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950093" y="3297894"/>
                    <a:ext cx="2023311" cy="523220"/>
                  </a:xfrm>
                  <a:prstGeom prst="rect">
                    <a:avLst/>
                  </a:prstGeom>
                  <a:blipFill>
                    <a:blip r:embed="rId6"/>
                    <a:stretch>
                      <a:fillRect l="-6325" t="-11628" r="-4819" b="-31395"/>
                    </a:stretch>
                  </a:blipFill>
                </p:spPr>
                <p:txBody>
                  <a:bodyPr/>
                  <a:lstStyle/>
                  <a:p>
                    <a:r>
                      <a:rPr lang="vi-VN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0" name="Rectangle: Rounded Corners 19">
                <a:extLst>
                  <a:ext uri="{FF2B5EF4-FFF2-40B4-BE49-F238E27FC236}">
                    <a16:creationId xmlns:a16="http://schemas.microsoft.com/office/drawing/2014/main" id="{8D984609-C781-42DD-9421-5C72100A45EC}"/>
                  </a:ext>
                </a:extLst>
              </p:cNvPr>
              <p:cNvSpPr/>
              <p:nvPr/>
            </p:nvSpPr>
            <p:spPr>
              <a:xfrm>
                <a:off x="2745616" y="3275604"/>
                <a:ext cx="583095" cy="545510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rgbClr val="FFBA7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?</a:t>
                </a:r>
              </a:p>
            </p:txBody>
          </p:sp>
        </p:grpSp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5855DEF6-97F7-4C9D-86E7-DE0C2D48FA13}"/>
                </a:ext>
              </a:extLst>
            </p:cNvPr>
            <p:cNvSpPr/>
            <p:nvPr/>
          </p:nvSpPr>
          <p:spPr>
            <a:xfrm>
              <a:off x="3944574" y="3809969"/>
              <a:ext cx="58309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24B5D42-A3D8-43FB-AAA9-CF10D4F2B121}"/>
              </a:ext>
            </a:extLst>
          </p:cNvPr>
          <p:cNvGrpSpPr/>
          <p:nvPr/>
        </p:nvGrpSpPr>
        <p:grpSpPr>
          <a:xfrm>
            <a:off x="7395527" y="3297894"/>
            <a:ext cx="1990307" cy="545510"/>
            <a:chOff x="1950093" y="3286749"/>
            <a:chExt cx="1990307" cy="545510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80928F9-17B5-4D43-B275-F90F373AE074}"/>
                </a:ext>
              </a:extLst>
            </p:cNvPr>
            <p:cNvSpPr txBox="1"/>
            <p:nvPr/>
          </p:nvSpPr>
          <p:spPr>
            <a:xfrm>
              <a:off x="1950093" y="3297894"/>
              <a:ext cx="130356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 + 5 =</a:t>
              </a:r>
            </a:p>
          </p:txBody>
        </p:sp>
        <p:sp>
          <p:nvSpPr>
            <p:cNvPr id="25" name="Rectangle: Rounded Corners 24">
              <a:extLst>
                <a:ext uri="{FF2B5EF4-FFF2-40B4-BE49-F238E27FC236}">
                  <a16:creationId xmlns:a16="http://schemas.microsoft.com/office/drawing/2014/main" id="{AD7599D8-4397-4378-8691-975B5598F09D}"/>
                </a:ext>
              </a:extLst>
            </p:cNvPr>
            <p:cNvSpPr/>
            <p:nvPr/>
          </p:nvSpPr>
          <p:spPr>
            <a:xfrm>
              <a:off x="3357305" y="3286749"/>
              <a:ext cx="58309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717CD8C-C2A8-4AE3-9A43-DE889F15C129}"/>
              </a:ext>
            </a:extLst>
          </p:cNvPr>
          <p:cNvGrpSpPr/>
          <p:nvPr/>
        </p:nvGrpSpPr>
        <p:grpSpPr>
          <a:xfrm>
            <a:off x="7418252" y="3927130"/>
            <a:ext cx="2554851" cy="545510"/>
            <a:chOff x="1972818" y="3809969"/>
            <a:chExt cx="2554851" cy="545510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3044835-2FC5-49D6-8ACC-5B811E5402E3}"/>
                </a:ext>
              </a:extLst>
            </p:cNvPr>
            <p:cNvGrpSpPr/>
            <p:nvPr/>
          </p:nvGrpSpPr>
          <p:grpSpPr>
            <a:xfrm>
              <a:off x="1972818" y="3809969"/>
              <a:ext cx="2023311" cy="545510"/>
              <a:chOff x="1950093" y="3275604"/>
              <a:chExt cx="2023311" cy="545510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" name="TextBox 28">
                    <a:extLst>
                      <a:ext uri="{FF2B5EF4-FFF2-40B4-BE49-F238E27FC236}">
                        <a16:creationId xmlns:a16="http://schemas.microsoft.com/office/drawing/2014/main" id="{19007EA3-6F15-402E-B57E-3B0804105C1F}"/>
                      </a:ext>
                    </a:extLst>
                  </p:cNvPr>
                  <p:cNvSpPr txBox="1"/>
                  <p:nvPr/>
                </p:nvSpPr>
                <p:spPr>
                  <a:xfrm>
                    <a:off x="1950093" y="3297894"/>
                    <a:ext cx="2023311" cy="52322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vi-VN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rPr>
                      <a:t>5 </a:t>
                    </a:r>
                    <a14:m>
                      <m:oMath xmlns:m="http://schemas.openxmlformats.org/officeDocument/2006/math">
                        <m:r>
                          <a:rPr kumimoji="0" lang="vi-VN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× </m:t>
                        </m:r>
                      </m:oMath>
                    </a14:m>
                    <a:r>
                      <a:rPr kumimoji="0" lang="vi-VN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rPr>
                      <a:t>         = </a:t>
                    </a:r>
                  </a:p>
                </p:txBody>
              </p:sp>
            </mc:Choice>
            <mc:Fallback xmlns="">
              <p:sp>
                <p:nvSpPr>
                  <p:cNvPr id="29" name="TextBox 28">
                    <a:extLst>
                      <a:ext uri="{FF2B5EF4-FFF2-40B4-BE49-F238E27FC236}">
                        <a16:creationId xmlns:a16="http://schemas.microsoft.com/office/drawing/2014/main" id="{19007EA3-6F15-402E-B57E-3B0804105C1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950093" y="3297894"/>
                    <a:ext cx="2023311" cy="523220"/>
                  </a:xfrm>
                  <a:prstGeom prst="rect">
                    <a:avLst/>
                  </a:prstGeom>
                  <a:blipFill>
                    <a:blip r:embed="rId7"/>
                    <a:stretch>
                      <a:fillRect l="-6325" t="-12791" r="-4819" b="-31395"/>
                    </a:stretch>
                  </a:blipFill>
                </p:spPr>
                <p:txBody>
                  <a:bodyPr/>
                  <a:lstStyle/>
                  <a:p>
                    <a:r>
                      <a:rPr lang="vi-VN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30" name="Rectangle: Rounded Corners 29">
                <a:extLst>
                  <a:ext uri="{FF2B5EF4-FFF2-40B4-BE49-F238E27FC236}">
                    <a16:creationId xmlns:a16="http://schemas.microsoft.com/office/drawing/2014/main" id="{2849972F-96C9-417A-8FE1-55F37B12406C}"/>
                  </a:ext>
                </a:extLst>
              </p:cNvPr>
              <p:cNvSpPr/>
              <p:nvPr/>
            </p:nvSpPr>
            <p:spPr>
              <a:xfrm>
                <a:off x="2745616" y="3275604"/>
                <a:ext cx="583095" cy="545510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rgbClr val="FFBA7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?</a:t>
                </a:r>
              </a:p>
            </p:txBody>
          </p:sp>
        </p:grpSp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7687798A-BD55-4659-8960-442F766898F2}"/>
                </a:ext>
              </a:extLst>
            </p:cNvPr>
            <p:cNvSpPr/>
            <p:nvPr/>
          </p:nvSpPr>
          <p:spPr>
            <a:xfrm>
              <a:off x="3944574" y="3809969"/>
              <a:ext cx="58309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</p:grp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EC82B897-0EF5-4B3D-991A-8C533F148E2F}"/>
              </a:ext>
            </a:extLst>
          </p:cNvPr>
          <p:cNvSpPr/>
          <p:nvPr/>
        </p:nvSpPr>
        <p:spPr>
          <a:xfrm>
            <a:off x="5081934" y="3304000"/>
            <a:ext cx="64409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  <a:r>
              <a:rPr kumimoji="0" lang="vi-VN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17EEC751-8E9D-4264-8FCA-D7505E490B95}"/>
              </a:ext>
            </a:extLst>
          </p:cNvPr>
          <p:cNvSpPr/>
          <p:nvPr/>
        </p:nvSpPr>
        <p:spPr>
          <a:xfrm>
            <a:off x="2768341" y="3920536"/>
            <a:ext cx="58309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126FFFB7-2D09-402B-8E28-0886ABED9B6D}"/>
              </a:ext>
            </a:extLst>
          </p:cNvPr>
          <p:cNvSpPr/>
          <p:nvPr/>
        </p:nvSpPr>
        <p:spPr>
          <a:xfrm>
            <a:off x="3944573" y="3920536"/>
            <a:ext cx="64409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10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579DC0B2-BE05-4AA4-8DF2-A9DAEDB6FAAD}"/>
              </a:ext>
            </a:extLst>
          </p:cNvPr>
          <p:cNvSpPr/>
          <p:nvPr/>
        </p:nvSpPr>
        <p:spPr>
          <a:xfrm>
            <a:off x="8802739" y="3291300"/>
            <a:ext cx="64409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  <a:r>
              <a:rPr kumimoji="0" lang="vi-VN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3C611DC6-EF44-434B-B7EF-8326D83258FE}"/>
              </a:ext>
            </a:extLst>
          </p:cNvPr>
          <p:cNvSpPr/>
          <p:nvPr/>
        </p:nvSpPr>
        <p:spPr>
          <a:xfrm>
            <a:off x="8213776" y="3933788"/>
            <a:ext cx="58309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4392996B-4EDA-43EC-AFA3-6C664E3DEF64}"/>
              </a:ext>
            </a:extLst>
          </p:cNvPr>
          <p:cNvSpPr/>
          <p:nvPr/>
        </p:nvSpPr>
        <p:spPr>
          <a:xfrm>
            <a:off x="9390008" y="3933788"/>
            <a:ext cx="64409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B0B8D13-2072-4F0C-8C00-BB40239C4616}"/>
              </a:ext>
            </a:extLst>
          </p:cNvPr>
          <p:cNvSpPr txBox="1"/>
          <p:nvPr/>
        </p:nvSpPr>
        <p:spPr>
          <a:xfrm>
            <a:off x="919491" y="4224714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b)</a:t>
            </a: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F441F683-6BD6-4035-8CD4-F0386C410312}"/>
              </a:ext>
            </a:extLst>
          </p:cNvPr>
          <p:cNvGrpSpPr/>
          <p:nvPr/>
        </p:nvGrpSpPr>
        <p:grpSpPr>
          <a:xfrm>
            <a:off x="1202825" y="4714553"/>
            <a:ext cx="7154490" cy="1527434"/>
            <a:chOff x="1202825" y="4714553"/>
            <a:chExt cx="7154490" cy="1527434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300A28F6-6A00-4B55-AD34-D069783D21F5}"/>
                </a:ext>
              </a:extLst>
            </p:cNvPr>
            <p:cNvSpPr/>
            <p:nvPr/>
          </p:nvSpPr>
          <p:spPr>
            <a:xfrm>
              <a:off x="1202825" y="4714553"/>
              <a:ext cx="7123472" cy="1527434"/>
            </a:xfrm>
            <a:prstGeom prst="rect">
              <a:avLst/>
            </a:prstGeom>
            <a:solidFill>
              <a:srgbClr val="FDDEEB"/>
            </a:solidFill>
            <a:ln>
              <a:solidFill>
                <a:srgbClr val="FDDEEB"/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4" name="TextBox 43">
                  <a:extLst>
                    <a:ext uri="{FF2B5EF4-FFF2-40B4-BE49-F238E27FC236}">
                      <a16:creationId xmlns:a16="http://schemas.microsoft.com/office/drawing/2014/main" id="{A3E9969C-5328-4567-88AE-954FAEE9F1CB}"/>
                    </a:ext>
                  </a:extLst>
                </p:cNvPr>
                <p:cNvSpPr txBox="1"/>
                <p:nvPr/>
              </p:nvSpPr>
              <p:spPr>
                <a:xfrm>
                  <a:off x="1356957" y="4972422"/>
                  <a:ext cx="7000358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vi-VN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 </a:t>
                  </a:r>
                  <a14:m>
                    <m:oMath xmlns:m="http://schemas.openxmlformats.org/officeDocument/2006/math">
                      <m:r>
                        <a:rPr kumimoji="0" lang="vi-VN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×</m:t>
                      </m:r>
                    </m:oMath>
                  </a14:m>
                  <a:r>
                    <a:rPr kumimoji="0" lang="vi-VN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 5 =        +       +        +       +        =</a:t>
                  </a:r>
                </a:p>
              </p:txBody>
            </p:sp>
          </mc:Choice>
          <mc:Fallback xmlns="">
            <p:sp>
              <p:nvSpPr>
                <p:cNvPr id="44" name="TextBox 43">
                  <a:extLst>
                    <a:ext uri="{FF2B5EF4-FFF2-40B4-BE49-F238E27FC236}">
                      <a16:creationId xmlns:a16="http://schemas.microsoft.com/office/drawing/2014/main" id="{A3E9969C-5328-4567-88AE-954FAEE9F1C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356957" y="4972422"/>
                  <a:ext cx="7000358" cy="523220"/>
                </a:xfrm>
                <a:prstGeom prst="rect">
                  <a:avLst/>
                </a:prstGeom>
                <a:blipFill>
                  <a:blip r:embed="rId8"/>
                  <a:stretch>
                    <a:fillRect l="-1829" t="-12791" b="-31395"/>
                  </a:stretch>
                </a:blipFill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5" name="Rectangle: Rounded Corners 44">
              <a:extLst>
                <a:ext uri="{FF2B5EF4-FFF2-40B4-BE49-F238E27FC236}">
                  <a16:creationId xmlns:a16="http://schemas.microsoft.com/office/drawing/2014/main" id="{68F9265F-0215-466B-AE9D-8C1223FD1D92}"/>
                </a:ext>
              </a:extLst>
            </p:cNvPr>
            <p:cNvSpPr/>
            <p:nvPr/>
          </p:nvSpPr>
          <p:spPr>
            <a:xfrm>
              <a:off x="2687779" y="4919362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  <p:sp>
          <p:nvSpPr>
            <p:cNvPr id="46" name="Rectangle: Rounded Corners 45">
              <a:extLst>
                <a:ext uri="{FF2B5EF4-FFF2-40B4-BE49-F238E27FC236}">
                  <a16:creationId xmlns:a16="http://schemas.microsoft.com/office/drawing/2014/main" id="{8A6A7281-15F7-46F9-B4BB-82C4DDE1EF3C}"/>
                </a:ext>
              </a:extLst>
            </p:cNvPr>
            <p:cNvSpPr/>
            <p:nvPr/>
          </p:nvSpPr>
          <p:spPr>
            <a:xfrm>
              <a:off x="3634787" y="4919362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  <p:sp>
          <p:nvSpPr>
            <p:cNvPr id="47" name="Rectangle: Rounded Corners 46">
              <a:extLst>
                <a:ext uri="{FF2B5EF4-FFF2-40B4-BE49-F238E27FC236}">
                  <a16:creationId xmlns:a16="http://schemas.microsoft.com/office/drawing/2014/main" id="{8632013F-EE9D-4858-A24F-98A9C8D63D5E}"/>
                </a:ext>
              </a:extLst>
            </p:cNvPr>
            <p:cNvSpPr/>
            <p:nvPr/>
          </p:nvSpPr>
          <p:spPr>
            <a:xfrm>
              <a:off x="4581795" y="4919362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  <p:sp>
          <p:nvSpPr>
            <p:cNvPr id="48" name="Rectangle: Rounded Corners 47">
              <a:extLst>
                <a:ext uri="{FF2B5EF4-FFF2-40B4-BE49-F238E27FC236}">
                  <a16:creationId xmlns:a16="http://schemas.microsoft.com/office/drawing/2014/main" id="{6CD7B4DF-B638-4AEA-9B9D-FEC7E04427F0}"/>
                </a:ext>
              </a:extLst>
            </p:cNvPr>
            <p:cNvSpPr/>
            <p:nvPr/>
          </p:nvSpPr>
          <p:spPr>
            <a:xfrm>
              <a:off x="5528803" y="4919362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  <p:sp>
          <p:nvSpPr>
            <p:cNvPr id="49" name="Rectangle: Rounded Corners 48">
              <a:extLst>
                <a:ext uri="{FF2B5EF4-FFF2-40B4-BE49-F238E27FC236}">
                  <a16:creationId xmlns:a16="http://schemas.microsoft.com/office/drawing/2014/main" id="{9B65ECB2-9D74-44C2-9AB2-C9BF4AE99E21}"/>
                </a:ext>
              </a:extLst>
            </p:cNvPr>
            <p:cNvSpPr/>
            <p:nvPr/>
          </p:nvSpPr>
          <p:spPr>
            <a:xfrm>
              <a:off x="6475811" y="4919362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  <p:sp>
          <p:nvSpPr>
            <p:cNvPr id="50" name="Rectangle: Rounded Corners 49">
              <a:extLst>
                <a:ext uri="{FF2B5EF4-FFF2-40B4-BE49-F238E27FC236}">
                  <a16:creationId xmlns:a16="http://schemas.microsoft.com/office/drawing/2014/main" id="{B54429FE-DE97-4D66-B136-1476D19EFEE1}"/>
                </a:ext>
              </a:extLst>
            </p:cNvPr>
            <p:cNvSpPr/>
            <p:nvPr/>
          </p:nvSpPr>
          <p:spPr>
            <a:xfrm>
              <a:off x="7506862" y="4919362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1" name="TextBox 50">
                  <a:extLst>
                    <a:ext uri="{FF2B5EF4-FFF2-40B4-BE49-F238E27FC236}">
                      <a16:creationId xmlns:a16="http://schemas.microsoft.com/office/drawing/2014/main" id="{005CD54C-E13D-4852-9359-09A5EB5DEB18}"/>
                    </a:ext>
                  </a:extLst>
                </p:cNvPr>
                <p:cNvSpPr txBox="1"/>
                <p:nvPr/>
              </p:nvSpPr>
              <p:spPr>
                <a:xfrm>
                  <a:off x="1356957" y="5613623"/>
                  <a:ext cx="4941757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vi-VN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 </a:t>
                  </a:r>
                  <a14:m>
                    <m:oMath xmlns:m="http://schemas.openxmlformats.org/officeDocument/2006/math">
                      <m:r>
                        <a:rPr kumimoji="0" lang="vi-VN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×</m:t>
                      </m:r>
                    </m:oMath>
                  </a14:m>
                  <a:r>
                    <a:rPr kumimoji="0" lang="vi-VN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 3 =        +       +        =</a:t>
                  </a:r>
                </a:p>
              </p:txBody>
            </p:sp>
          </mc:Choice>
          <mc:Fallback xmlns="">
            <p:sp>
              <p:nvSpPr>
                <p:cNvPr id="51" name="TextBox 50">
                  <a:extLst>
                    <a:ext uri="{FF2B5EF4-FFF2-40B4-BE49-F238E27FC236}">
                      <a16:creationId xmlns:a16="http://schemas.microsoft.com/office/drawing/2014/main" id="{005CD54C-E13D-4852-9359-09A5EB5DEB1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356957" y="5613623"/>
                  <a:ext cx="4941757" cy="523220"/>
                </a:xfrm>
                <a:prstGeom prst="rect">
                  <a:avLst/>
                </a:prstGeom>
                <a:blipFill>
                  <a:blip r:embed="rId9"/>
                  <a:stretch>
                    <a:fillRect l="-2593" t="-12791" b="-31395"/>
                  </a:stretch>
                </a:blipFill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52" name="Rectangle: Rounded Corners 51">
              <a:extLst>
                <a:ext uri="{FF2B5EF4-FFF2-40B4-BE49-F238E27FC236}">
                  <a16:creationId xmlns:a16="http://schemas.microsoft.com/office/drawing/2014/main" id="{8CC81A37-23AF-49D1-96C2-8D20384D4D28}"/>
                </a:ext>
              </a:extLst>
            </p:cNvPr>
            <p:cNvSpPr/>
            <p:nvPr/>
          </p:nvSpPr>
          <p:spPr>
            <a:xfrm>
              <a:off x="2686625" y="5573975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  <p:sp>
          <p:nvSpPr>
            <p:cNvPr id="53" name="Rectangle: Rounded Corners 52">
              <a:extLst>
                <a:ext uri="{FF2B5EF4-FFF2-40B4-BE49-F238E27FC236}">
                  <a16:creationId xmlns:a16="http://schemas.microsoft.com/office/drawing/2014/main" id="{DEA317A3-96F5-4FBC-A27A-5C3AC73BBB1B}"/>
                </a:ext>
              </a:extLst>
            </p:cNvPr>
            <p:cNvSpPr/>
            <p:nvPr/>
          </p:nvSpPr>
          <p:spPr>
            <a:xfrm>
              <a:off x="3633633" y="5573975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  <p:sp>
          <p:nvSpPr>
            <p:cNvPr id="54" name="Rectangle: Rounded Corners 53">
              <a:extLst>
                <a:ext uri="{FF2B5EF4-FFF2-40B4-BE49-F238E27FC236}">
                  <a16:creationId xmlns:a16="http://schemas.microsoft.com/office/drawing/2014/main" id="{DD3E1AE1-BACB-4CEB-963B-7A11E2BBBB99}"/>
                </a:ext>
              </a:extLst>
            </p:cNvPr>
            <p:cNvSpPr/>
            <p:nvPr/>
          </p:nvSpPr>
          <p:spPr>
            <a:xfrm>
              <a:off x="4580641" y="5573975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  <p:sp>
          <p:nvSpPr>
            <p:cNvPr id="55" name="Rectangle: Rounded Corners 54">
              <a:extLst>
                <a:ext uri="{FF2B5EF4-FFF2-40B4-BE49-F238E27FC236}">
                  <a16:creationId xmlns:a16="http://schemas.microsoft.com/office/drawing/2014/main" id="{29773DB0-CD0B-4D22-932B-4EF9CE156B51}"/>
                </a:ext>
              </a:extLst>
            </p:cNvPr>
            <p:cNvSpPr/>
            <p:nvPr/>
          </p:nvSpPr>
          <p:spPr>
            <a:xfrm>
              <a:off x="5527649" y="5573975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D5AED155-DC2C-4EE9-87AE-9B04AA2DA666}"/>
              </a:ext>
            </a:extLst>
          </p:cNvPr>
          <p:cNvGrpSpPr/>
          <p:nvPr/>
        </p:nvGrpSpPr>
        <p:grpSpPr>
          <a:xfrm>
            <a:off x="8603227" y="4708827"/>
            <a:ext cx="2304711" cy="1527434"/>
            <a:chOff x="8603227" y="4708827"/>
            <a:chExt cx="2304711" cy="1527434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D97693D4-8240-4C8E-9CE3-C9A06CC2BA96}"/>
                </a:ext>
              </a:extLst>
            </p:cNvPr>
            <p:cNvSpPr/>
            <p:nvPr/>
          </p:nvSpPr>
          <p:spPr>
            <a:xfrm>
              <a:off x="8603227" y="4708827"/>
              <a:ext cx="2304711" cy="1527434"/>
            </a:xfrm>
            <a:prstGeom prst="rect">
              <a:avLst/>
            </a:prstGeom>
            <a:solidFill>
              <a:srgbClr val="FDDEEB"/>
            </a:solidFill>
            <a:ln>
              <a:solidFill>
                <a:srgbClr val="FDDEEB"/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6" name="TextBox 55">
                  <a:extLst>
                    <a:ext uri="{FF2B5EF4-FFF2-40B4-BE49-F238E27FC236}">
                      <a16:creationId xmlns:a16="http://schemas.microsoft.com/office/drawing/2014/main" id="{1E696BC5-4222-4E2C-81BF-20F3E2CDA14D}"/>
                    </a:ext>
                  </a:extLst>
                </p:cNvPr>
                <p:cNvSpPr txBox="1"/>
                <p:nvPr/>
              </p:nvSpPr>
              <p:spPr>
                <a:xfrm>
                  <a:off x="8666300" y="4985820"/>
                  <a:ext cx="2223570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vi-VN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3 </a:t>
                  </a:r>
                  <a14:m>
                    <m:oMath xmlns:m="http://schemas.openxmlformats.org/officeDocument/2006/math">
                      <m:r>
                        <a:rPr kumimoji="0" lang="vi-VN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×</m:t>
                      </m:r>
                    </m:oMath>
                  </a14:m>
                  <a:r>
                    <a:rPr kumimoji="0" lang="vi-VN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 5 =</a:t>
                  </a:r>
                </a:p>
              </p:txBody>
            </p:sp>
          </mc:Choice>
          <mc:Fallback xmlns="">
            <p:sp>
              <p:nvSpPr>
                <p:cNvPr id="56" name="TextBox 55">
                  <a:extLst>
                    <a:ext uri="{FF2B5EF4-FFF2-40B4-BE49-F238E27FC236}">
                      <a16:creationId xmlns:a16="http://schemas.microsoft.com/office/drawing/2014/main" id="{1E696BC5-4222-4E2C-81BF-20F3E2CDA14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666300" y="4985820"/>
                  <a:ext cx="2223570" cy="523220"/>
                </a:xfrm>
                <a:prstGeom prst="rect">
                  <a:avLst/>
                </a:prstGeom>
                <a:blipFill>
                  <a:blip r:embed="rId10"/>
                  <a:stretch>
                    <a:fillRect l="-5769" t="-12791" b="-31395"/>
                  </a:stretch>
                </a:blipFill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57" name="Rectangle: Rounded Corners 56">
              <a:extLst>
                <a:ext uri="{FF2B5EF4-FFF2-40B4-BE49-F238E27FC236}">
                  <a16:creationId xmlns:a16="http://schemas.microsoft.com/office/drawing/2014/main" id="{661A105F-7AAC-4FA3-9ED2-4E8BA4EC43D2}"/>
                </a:ext>
              </a:extLst>
            </p:cNvPr>
            <p:cNvSpPr/>
            <p:nvPr/>
          </p:nvSpPr>
          <p:spPr>
            <a:xfrm>
              <a:off x="9997122" y="4932760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8" name="TextBox 57">
                  <a:extLst>
                    <a:ext uri="{FF2B5EF4-FFF2-40B4-BE49-F238E27FC236}">
                      <a16:creationId xmlns:a16="http://schemas.microsoft.com/office/drawing/2014/main" id="{0054FCC6-DFD1-41AE-833A-9C9B29182A85}"/>
                    </a:ext>
                  </a:extLst>
                </p:cNvPr>
                <p:cNvSpPr txBox="1"/>
                <p:nvPr/>
              </p:nvSpPr>
              <p:spPr>
                <a:xfrm>
                  <a:off x="8684368" y="5603937"/>
                  <a:ext cx="2223570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vi-VN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 </a:t>
                  </a:r>
                  <a14:m>
                    <m:oMath xmlns:m="http://schemas.openxmlformats.org/officeDocument/2006/math">
                      <m:r>
                        <a:rPr kumimoji="0" lang="vi-VN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×</m:t>
                      </m:r>
                    </m:oMath>
                  </a14:m>
                  <a:r>
                    <a:rPr kumimoji="0" lang="vi-VN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 3 =</a:t>
                  </a:r>
                </a:p>
              </p:txBody>
            </p:sp>
          </mc:Choice>
          <mc:Fallback xmlns="">
            <p:sp>
              <p:nvSpPr>
                <p:cNvPr id="58" name="TextBox 57">
                  <a:extLst>
                    <a:ext uri="{FF2B5EF4-FFF2-40B4-BE49-F238E27FC236}">
                      <a16:creationId xmlns:a16="http://schemas.microsoft.com/office/drawing/2014/main" id="{0054FCC6-DFD1-41AE-833A-9C9B29182A8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684368" y="5603937"/>
                  <a:ext cx="2223570" cy="523220"/>
                </a:xfrm>
                <a:prstGeom prst="rect">
                  <a:avLst/>
                </a:prstGeom>
                <a:blipFill>
                  <a:blip r:embed="rId11"/>
                  <a:stretch>
                    <a:fillRect l="-5769" t="-11628" b="-31395"/>
                  </a:stretch>
                </a:blipFill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59" name="Rectangle: Rounded Corners 58">
              <a:extLst>
                <a:ext uri="{FF2B5EF4-FFF2-40B4-BE49-F238E27FC236}">
                  <a16:creationId xmlns:a16="http://schemas.microsoft.com/office/drawing/2014/main" id="{89F756FF-F203-41C3-9359-A8960EAEDDDB}"/>
                </a:ext>
              </a:extLst>
            </p:cNvPr>
            <p:cNvSpPr/>
            <p:nvPr/>
          </p:nvSpPr>
          <p:spPr>
            <a:xfrm>
              <a:off x="10015190" y="5550877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</p:grpSp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id="{353B05F1-2EF5-4068-A17B-F68435C70B4C}"/>
              </a:ext>
            </a:extLst>
          </p:cNvPr>
          <p:cNvSpPr/>
          <p:nvPr/>
        </p:nvSpPr>
        <p:spPr>
          <a:xfrm>
            <a:off x="2683079" y="4930687"/>
            <a:ext cx="58309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id="{63208F26-14A1-4478-A606-5B795B737CF6}"/>
              </a:ext>
            </a:extLst>
          </p:cNvPr>
          <p:cNvSpPr/>
          <p:nvPr/>
        </p:nvSpPr>
        <p:spPr>
          <a:xfrm>
            <a:off x="3630448" y="4927457"/>
            <a:ext cx="58309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id="{DAF6326C-5F49-4038-9270-B1798C52913E}"/>
              </a:ext>
            </a:extLst>
          </p:cNvPr>
          <p:cNvSpPr/>
          <p:nvPr/>
        </p:nvSpPr>
        <p:spPr>
          <a:xfrm>
            <a:off x="4577817" y="4924227"/>
            <a:ext cx="58309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9E186FBF-02E9-4309-9CC7-FD620596DB6C}"/>
              </a:ext>
            </a:extLst>
          </p:cNvPr>
          <p:cNvSpPr/>
          <p:nvPr/>
        </p:nvSpPr>
        <p:spPr>
          <a:xfrm>
            <a:off x="5525186" y="4920997"/>
            <a:ext cx="58309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AB70796C-1CC6-4CCF-AFB4-2DFFBC68A94C}"/>
              </a:ext>
            </a:extLst>
          </p:cNvPr>
          <p:cNvSpPr/>
          <p:nvPr/>
        </p:nvSpPr>
        <p:spPr>
          <a:xfrm>
            <a:off x="6472555" y="4917767"/>
            <a:ext cx="58309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id="{7EDA0BB6-3FD5-4495-AE29-F9C710F62F57}"/>
              </a:ext>
            </a:extLst>
          </p:cNvPr>
          <p:cNvSpPr/>
          <p:nvPr/>
        </p:nvSpPr>
        <p:spPr>
          <a:xfrm>
            <a:off x="7443838" y="4927292"/>
            <a:ext cx="674929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15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Rectangle: Rounded Corners 71">
            <a:extLst>
              <a:ext uri="{FF2B5EF4-FFF2-40B4-BE49-F238E27FC236}">
                <a16:creationId xmlns:a16="http://schemas.microsoft.com/office/drawing/2014/main" id="{15B546E8-1848-4D5F-B3F3-5AAC515CEC40}"/>
              </a:ext>
            </a:extLst>
          </p:cNvPr>
          <p:cNvSpPr/>
          <p:nvPr/>
        </p:nvSpPr>
        <p:spPr>
          <a:xfrm>
            <a:off x="9951769" y="4940350"/>
            <a:ext cx="674929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15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Rectangle: Rounded Corners 72">
            <a:extLst>
              <a:ext uri="{FF2B5EF4-FFF2-40B4-BE49-F238E27FC236}">
                <a16:creationId xmlns:a16="http://schemas.microsoft.com/office/drawing/2014/main" id="{FD4964E7-2448-4637-A213-1F3E220AFB97}"/>
              </a:ext>
            </a:extLst>
          </p:cNvPr>
          <p:cNvSpPr/>
          <p:nvPr/>
        </p:nvSpPr>
        <p:spPr>
          <a:xfrm>
            <a:off x="2683079" y="5589203"/>
            <a:ext cx="58309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id="{8E17B2E4-4B44-404D-A39E-DDDC90EA857B}"/>
              </a:ext>
            </a:extLst>
          </p:cNvPr>
          <p:cNvSpPr/>
          <p:nvPr/>
        </p:nvSpPr>
        <p:spPr>
          <a:xfrm>
            <a:off x="3630448" y="5585973"/>
            <a:ext cx="58309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DA4AEC2D-5E63-4D3E-A7AE-DDEF04FDDFD0}"/>
              </a:ext>
            </a:extLst>
          </p:cNvPr>
          <p:cNvSpPr/>
          <p:nvPr/>
        </p:nvSpPr>
        <p:spPr>
          <a:xfrm>
            <a:off x="4577817" y="5582743"/>
            <a:ext cx="58309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id="{B6F744E3-2FCD-40C2-B592-77D14B4551E8}"/>
              </a:ext>
            </a:extLst>
          </p:cNvPr>
          <p:cNvSpPr/>
          <p:nvPr/>
        </p:nvSpPr>
        <p:spPr>
          <a:xfrm>
            <a:off x="5522671" y="5583872"/>
            <a:ext cx="674929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15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Rectangle: Rounded Corners 76">
            <a:extLst>
              <a:ext uri="{FF2B5EF4-FFF2-40B4-BE49-F238E27FC236}">
                <a16:creationId xmlns:a16="http://schemas.microsoft.com/office/drawing/2014/main" id="{9761C3A3-AF60-4646-8198-68626787ACF2}"/>
              </a:ext>
            </a:extLst>
          </p:cNvPr>
          <p:cNvSpPr/>
          <p:nvPr/>
        </p:nvSpPr>
        <p:spPr>
          <a:xfrm>
            <a:off x="9951769" y="5563577"/>
            <a:ext cx="674929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15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53903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2" grpId="0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40" grpId="0"/>
      <p:bldP spid="62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FB6A2514-02FF-4790-B605-F18072F9DB08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423987" y="839780"/>
            <a:ext cx="8810625" cy="5286375"/>
          </a:xfrm>
          <a:prstGeom prst="rect">
            <a:avLst/>
          </a:prstGeom>
        </p:spPr>
      </p:pic>
      <p:pic>
        <p:nvPicPr>
          <p:cNvPr id="3" name="Picture 4" descr="Không có mô tả.">
            <a:extLst>
              <a:ext uri="{FF2B5EF4-FFF2-40B4-BE49-F238E27FC236}">
                <a16:creationId xmlns:a16="http://schemas.microsoft.com/office/drawing/2014/main" id="{61884F90-5508-4FC0-9016-082C057B284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FE273295-D5B0-4815-845E-E738BD49C787}"/>
              </a:ext>
            </a:extLst>
          </p:cNvPr>
          <p:cNvSpPr/>
          <p:nvPr/>
        </p:nvSpPr>
        <p:spPr>
          <a:xfrm>
            <a:off x="3072779" y="837019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96B7AF0-7767-4F74-94CB-F9B5FA66F0B8}"/>
              </a:ext>
            </a:extLst>
          </p:cNvPr>
          <p:cNvSpPr txBox="1"/>
          <p:nvPr/>
        </p:nvSpPr>
        <p:spPr>
          <a:xfrm>
            <a:off x="3510101" y="837019"/>
            <a:ext cx="37224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Tìm phép nhân thích hợp.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07F1CF84-1CBA-4C5B-9323-660F8E6822A5}"/>
              </a:ext>
            </a:extLst>
          </p:cNvPr>
          <p:cNvSpPr/>
          <p:nvPr/>
        </p:nvSpPr>
        <p:spPr>
          <a:xfrm>
            <a:off x="2594306" y="2198541"/>
            <a:ext cx="3722494" cy="3795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 + 4 + 4 + 4 + 4 = 20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C2326AF-15EF-4E8E-A3E4-6D9F37EC969E}"/>
              </a:ext>
            </a:extLst>
          </p:cNvPr>
          <p:cNvSpPr/>
          <p:nvPr/>
        </p:nvSpPr>
        <p:spPr>
          <a:xfrm>
            <a:off x="3148903" y="3528420"/>
            <a:ext cx="2613300" cy="3795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 + 4 + 4 = 12</a:t>
            </a: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9E196361-A59C-4DB2-99C7-E11DEF96055B}"/>
              </a:ext>
            </a:extLst>
          </p:cNvPr>
          <p:cNvSpPr/>
          <p:nvPr/>
        </p:nvSpPr>
        <p:spPr>
          <a:xfrm>
            <a:off x="6731000" y="3429000"/>
            <a:ext cx="1905000" cy="1231900"/>
          </a:xfrm>
          <a:custGeom>
            <a:avLst/>
            <a:gdLst>
              <a:gd name="connsiteX0" fmla="*/ 0 w 1739900"/>
              <a:gd name="connsiteY0" fmla="*/ 0 h 1270000"/>
              <a:gd name="connsiteX1" fmla="*/ 355600 w 1739900"/>
              <a:gd name="connsiteY1" fmla="*/ 787400 h 1270000"/>
              <a:gd name="connsiteX2" fmla="*/ 1739900 w 1739900"/>
              <a:gd name="connsiteY2" fmla="*/ 1270000 h 127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9900" h="1270000">
                <a:moveTo>
                  <a:pt x="0" y="0"/>
                </a:moveTo>
                <a:cubicBezTo>
                  <a:pt x="32808" y="287866"/>
                  <a:pt x="65617" y="575733"/>
                  <a:pt x="355600" y="787400"/>
                </a:cubicBezTo>
                <a:cubicBezTo>
                  <a:pt x="645583" y="999067"/>
                  <a:pt x="1192741" y="1134533"/>
                  <a:pt x="1739900" y="127000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D75EAD2F-58E2-431C-A17A-9A05ACD4C064}"/>
              </a:ext>
            </a:extLst>
          </p:cNvPr>
          <p:cNvSpPr/>
          <p:nvPr/>
        </p:nvSpPr>
        <p:spPr>
          <a:xfrm>
            <a:off x="3441351" y="4681238"/>
            <a:ext cx="2028403" cy="3795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 + 5 = 10</a:t>
            </a:r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98795258-1ACD-4DA9-9EEA-9103ED46BEC6}"/>
              </a:ext>
            </a:extLst>
          </p:cNvPr>
          <p:cNvSpPr/>
          <p:nvPr/>
        </p:nvSpPr>
        <p:spPr>
          <a:xfrm>
            <a:off x="6534618" y="4660900"/>
            <a:ext cx="1905000" cy="1231900"/>
          </a:xfrm>
          <a:custGeom>
            <a:avLst/>
            <a:gdLst>
              <a:gd name="connsiteX0" fmla="*/ 0 w 1739900"/>
              <a:gd name="connsiteY0" fmla="*/ 0 h 1270000"/>
              <a:gd name="connsiteX1" fmla="*/ 355600 w 1739900"/>
              <a:gd name="connsiteY1" fmla="*/ 787400 h 1270000"/>
              <a:gd name="connsiteX2" fmla="*/ 1739900 w 1739900"/>
              <a:gd name="connsiteY2" fmla="*/ 1270000 h 127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9900" h="1270000">
                <a:moveTo>
                  <a:pt x="0" y="0"/>
                </a:moveTo>
                <a:cubicBezTo>
                  <a:pt x="32808" y="287866"/>
                  <a:pt x="65617" y="575733"/>
                  <a:pt x="355600" y="787400"/>
                </a:cubicBezTo>
                <a:cubicBezTo>
                  <a:pt x="645583" y="999067"/>
                  <a:pt x="1192741" y="1134533"/>
                  <a:pt x="1739900" y="127000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CF7058C6-F860-4519-9653-16C471CE4A72}"/>
              </a:ext>
            </a:extLst>
          </p:cNvPr>
          <p:cNvSpPr/>
          <p:nvPr/>
        </p:nvSpPr>
        <p:spPr>
          <a:xfrm>
            <a:off x="2956777" y="5834056"/>
            <a:ext cx="2997549" cy="3795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 + 2 + 2 + 2 = 8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694070EA-6958-4E2F-842B-B72237ECDB6E}"/>
              </a:ext>
            </a:extLst>
          </p:cNvPr>
          <p:cNvSpPr/>
          <p:nvPr/>
        </p:nvSpPr>
        <p:spPr>
          <a:xfrm>
            <a:off x="6578600" y="3530600"/>
            <a:ext cx="1651000" cy="1968500"/>
          </a:xfrm>
          <a:custGeom>
            <a:avLst/>
            <a:gdLst>
              <a:gd name="connsiteX0" fmla="*/ 0 w 1651000"/>
              <a:gd name="connsiteY0" fmla="*/ 1968500 h 1968500"/>
              <a:gd name="connsiteX1" fmla="*/ 914400 w 1651000"/>
              <a:gd name="connsiteY1" fmla="*/ 1244600 h 1968500"/>
              <a:gd name="connsiteX2" fmla="*/ 1651000 w 1651000"/>
              <a:gd name="connsiteY2" fmla="*/ 0 h 196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51000" h="1968500">
                <a:moveTo>
                  <a:pt x="0" y="1968500"/>
                </a:moveTo>
                <a:cubicBezTo>
                  <a:pt x="319616" y="1770591"/>
                  <a:pt x="639233" y="1572683"/>
                  <a:pt x="914400" y="1244600"/>
                </a:cubicBezTo>
                <a:cubicBezTo>
                  <a:pt x="1189567" y="916517"/>
                  <a:pt x="1420283" y="458258"/>
                  <a:pt x="1651000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837444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8" grpId="0" animBg="1"/>
      <p:bldP spid="9" grpId="0" animBg="1"/>
      <p:bldP spid="11" grpId="0" animBg="1"/>
      <p:bldP spid="12" grpId="0" animBg="1"/>
      <p:bldP spid="13" grpId="0" animBg="1"/>
      <p:bldP spid="14" grpId="0" animBg="1"/>
      <p:bldP spid="15" grpId="0" animBg="1"/>
    </p:bldLst>
  </p:timing>
</p:sld>
</file>

<file path=ppt/theme/theme1.xml><?xml version="1.0" encoding="utf-8"?>
<a:theme xmlns:a="http://schemas.openxmlformats.org/drawingml/2006/main" name="1_Office 主题">
  <a:themeElements>
    <a:clrScheme name="自定义 9">
      <a:dk1>
        <a:srgbClr val="181818"/>
      </a:dk1>
      <a:lt1>
        <a:srgbClr val="FFFFFF"/>
      </a:lt1>
      <a:dk2>
        <a:srgbClr val="FFFFFF"/>
      </a:dk2>
      <a:lt2>
        <a:srgbClr val="F0F0F0"/>
      </a:lt2>
      <a:accent1>
        <a:srgbClr val="F33B48"/>
      </a:accent1>
      <a:accent2>
        <a:srgbClr val="FFC000"/>
      </a:accent2>
      <a:accent3>
        <a:srgbClr val="00BBD6"/>
      </a:accent3>
      <a:accent4>
        <a:srgbClr val="937862"/>
      </a:accent4>
      <a:accent5>
        <a:srgbClr val="B2D135"/>
      </a:accent5>
      <a:accent6>
        <a:srgbClr val="895881"/>
      </a:accent6>
      <a:hlink>
        <a:srgbClr val="F33B48"/>
      </a:hlink>
      <a:folHlink>
        <a:srgbClr val="BFBFBF"/>
      </a:folHlink>
    </a:clrScheme>
    <a:fontScheme name="Custom 3">
      <a:majorFont>
        <a:latin typeface="Arial"/>
        <a:ea typeface="Arial"/>
        <a:cs typeface=""/>
      </a:majorFont>
      <a:minorFont>
        <a:latin typeface="Arial"/>
        <a:ea typeface="Arial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3">
      <a:majorFont>
        <a:latin typeface="Arial"/>
        <a:ea typeface="Arial"/>
        <a:cs typeface=""/>
      </a:majorFont>
      <a:minorFont>
        <a:latin typeface="Arial"/>
        <a:ea typeface="Arial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https://www.freeppt7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3">
      <a:majorFont>
        <a:latin typeface="Arial"/>
        <a:ea typeface="Arial"/>
        <a:cs typeface=""/>
      </a:majorFont>
      <a:minorFont>
        <a:latin typeface="Arial"/>
        <a:ea typeface="Arial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思源黑体 CN Normal">
      <a:majorFont>
        <a:latin typeface="Arial"/>
        <a:ea typeface="思源黑体 CN Normal"/>
        <a:cs typeface=""/>
      </a:majorFont>
      <a:minorFont>
        <a:latin typeface="Arial"/>
        <a:ea typeface="思源黑体 CN Normal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495</TotalTime>
  <Words>293</Words>
  <Application>Microsoft Office PowerPoint</Application>
  <PresentationFormat>Widescreen</PresentationFormat>
  <Paragraphs>83</Paragraphs>
  <Slides>5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5</vt:i4>
      </vt:variant>
    </vt:vector>
  </HeadingPairs>
  <TitlesOfParts>
    <vt:vector size="19" baseType="lpstr">
      <vt:lpstr>宋体</vt:lpstr>
      <vt:lpstr>Arial</vt:lpstr>
      <vt:lpstr>Calibri</vt:lpstr>
      <vt:lpstr>Cambria Math</vt:lpstr>
      <vt:lpstr>等线</vt:lpstr>
      <vt:lpstr>黑体</vt:lpstr>
      <vt:lpstr>UTM Cookies</vt:lpstr>
      <vt:lpstr>思源黑体 CN Normal</vt:lpstr>
      <vt:lpstr>1_Office 主题</vt:lpstr>
      <vt:lpstr>2_Office 主题</vt:lpstr>
      <vt:lpstr>https://www.freeppt7.com</vt:lpstr>
      <vt:lpstr>3_Office 主题</vt:lpstr>
      <vt:lpstr>Office Theme</vt:lpstr>
      <vt:lpstr>1_Office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tran thao</dc:creator>
  <cp:lastModifiedBy>Admin</cp:lastModifiedBy>
  <cp:revision>78</cp:revision>
  <dcterms:created xsi:type="dcterms:W3CDTF">2021-07-20T01:55:21Z</dcterms:created>
  <dcterms:modified xsi:type="dcterms:W3CDTF">2026-01-14T08:01:17Z</dcterms:modified>
</cp:coreProperties>
</file>