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5"/>
  </p:notesMasterIdLst>
  <p:sldIdLst>
    <p:sldId id="326" r:id="rId4"/>
    <p:sldId id="277" r:id="rId5"/>
    <p:sldId id="263" r:id="rId6"/>
    <p:sldId id="264" r:id="rId7"/>
    <p:sldId id="265" r:id="rId8"/>
    <p:sldId id="266" r:id="rId9"/>
    <p:sldId id="320" r:id="rId10"/>
    <p:sldId id="268" r:id="rId11"/>
    <p:sldId id="269" r:id="rId12"/>
    <p:sldId id="270" r:id="rId13"/>
    <p:sldId id="271" r:id="rId14"/>
    <p:sldId id="272" r:id="rId15"/>
    <p:sldId id="321" r:id="rId16"/>
    <p:sldId id="274" r:id="rId17"/>
    <p:sldId id="282" r:id="rId18"/>
    <p:sldId id="276" r:id="rId19"/>
    <p:sldId id="283" r:id="rId20"/>
    <p:sldId id="284" r:id="rId21"/>
    <p:sldId id="273" r:id="rId22"/>
    <p:sldId id="285" r:id="rId23"/>
    <p:sldId id="327" r:id="rId24"/>
  </p:sldIdLst>
  <p:sldSz cx="12192000" cy="6858000"/>
  <p:notesSz cx="6858000" cy="9144000"/>
  <p:embeddedFontLst>
    <p:embeddedFont>
      <p:font typeface=".VnAvant" panose="020B720000000000000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AD735C-7A15-DE4E-967C-BD1340D4E852}">
          <p14:sldIdLst>
            <p14:sldId id="326"/>
            <p14:sldId id="277"/>
          </p14:sldIdLst>
        </p14:section>
        <p14:section name="Warm-up" id="{074B9D5D-7E24-574D-A140-B28210DE7CE6}">
          <p14:sldIdLst>
            <p14:sldId id="263"/>
            <p14:sldId id="264"/>
            <p14:sldId id="265"/>
            <p14:sldId id="266"/>
          </p14:sldIdLst>
        </p14:section>
        <p14:section name="Listen and repeat" id="{6DC46FD5-BEA3-FD4F-9EF8-ED46C90AA7AC}">
          <p14:sldIdLst>
            <p14:sldId id="320"/>
            <p14:sldId id="268"/>
            <p14:sldId id="269"/>
            <p14:sldId id="270"/>
            <p14:sldId id="271"/>
            <p14:sldId id="272"/>
          </p14:sldIdLst>
        </p14:section>
        <p14:section name="Point and say" id="{B8A1FF94-8088-0F49-A81E-7512CDFC0E1A}">
          <p14:sldIdLst>
            <p14:sldId id="321"/>
            <p14:sldId id="274"/>
          </p14:sldIdLst>
        </p14:section>
        <p14:section name="Game" id="{A07AA7E4-A3D7-5348-816A-3FE9B0527242}">
          <p14:sldIdLst>
            <p14:sldId id="282"/>
            <p14:sldId id="276"/>
          </p14:sldIdLst>
        </p14:section>
        <p14:section name="Wrap-up" id="{90E956E1-AAD7-0045-822D-5FB1D486C19F}">
          <p14:sldIdLst>
            <p14:sldId id="283"/>
            <p14:sldId id="284"/>
            <p14:sldId id="273"/>
            <p14:sldId id="285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/>
    <p:restoredTop sz="58021" autoAdjust="0"/>
  </p:normalViewPr>
  <p:slideViewPr>
    <p:cSldViewPr>
      <p:cViewPr varScale="1">
        <p:scale>
          <a:sx n="59" d="100"/>
          <a:sy n="59" d="100"/>
        </p:scale>
        <p:origin x="1218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introduce things.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focusing on the structures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has _____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b="1" dirty="0"/>
              <a:t>Lesson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G</a:t>
            </a:r>
            <a:r>
              <a:rPr lang="en-US" dirty="0"/>
              <a:t>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 </a:t>
            </a:r>
            <a:endParaRPr lang="en-US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things and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pencil, pen, bell,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red. </a:t>
            </a: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0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are able to identify and pronounce sound /e/.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slide and asks pupils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/e/. Pupils listen and repeat. (as a class/ teams)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/e/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6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are able to identify and pronounce 4 words: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desk, bell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pictures on slide and says the words. (Teacher may pronounce each sound of the word separately, for example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– e – 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Teacher and repeat.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(as teams).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and word cards on the board randomly. Teacher has pupils go to the board and put word cards under the matching flashcards.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individually. Teacher points to a picture and has a student say the word.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8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things and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pencil, pen, bell, 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bell, pen, pencil, red. </a:t>
            </a:r>
            <a:endParaRPr lang="en-US" dirty="0"/>
          </a:p>
          <a:p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repeat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Pupils are able to point to the correct picture and pronounce the words.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Teacher plays the audio.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point only.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listen, point and repeat.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repeat the words as a class and teams. </a:t>
            </a:r>
            <a:endParaRPr lang="en-US" baseline="0" dirty="0"/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Listen, point and repeat (in pairs)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 says the words.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goes around the class and gives feedback on pupils’ pronunciation.</a:t>
            </a:r>
            <a:r>
              <a:rPr lang="en-VN" dirty="0">
                <a:effectLst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6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Slap the board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sticks flashcards and word cards on the board.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draws a circle under each picture.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 word, pupils slap the corresponding circle.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have pupils say the words.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Find the treasure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game slides and instructions.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pick a picture and read the word. If correct, pupils can open the picture. If there’s no treasure under, pupils get 1 star. If there’s a treasure, pupils get 5 stars.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3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9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71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0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45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9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49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5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62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47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3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44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42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8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23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p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ncil</a:t>
            </a:r>
          </a:p>
        </p:txBody>
      </p:sp>
      <p:pic>
        <p:nvPicPr>
          <p:cNvPr id="4" name="penci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5674" y="1295400"/>
            <a:ext cx="365126" cy="36512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4267200" y="2286000"/>
            <a:ext cx="32613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p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4" name="p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3764" y="1295401"/>
            <a:ext cx="365125" cy="3651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08120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b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ll</a:t>
            </a:r>
          </a:p>
        </p:txBody>
      </p:sp>
      <p:pic>
        <p:nvPicPr>
          <p:cNvPr id="4" name="bel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5676" y="1295401"/>
            <a:ext cx="365125" cy="3651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Slap the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Kết quả hình ảnh cho slap the board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7000"/>
          <a:stretch/>
        </p:blipFill>
        <p:spPr bwMode="auto">
          <a:xfrm>
            <a:off x="4191000" y="2133601"/>
            <a:ext cx="393192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2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7085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60198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60198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741920" y="60198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41920" y="333756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0" y="336042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3352800"/>
            <a:ext cx="25908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ết quả hình ảnh cho treasur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06680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treasur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45" y="368998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2340293" y="644843"/>
            <a:ext cx="1743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5074920" y="796615"/>
            <a:ext cx="2042160" cy="182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8284845" y="895495"/>
            <a:ext cx="1691640" cy="16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2245995" y="3623130"/>
            <a:ext cx="1691640" cy="16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5257800" y="3529558"/>
            <a:ext cx="1737360" cy="17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8259128" y="3356496"/>
            <a:ext cx="1743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7873229" y="2373023"/>
            <a:ext cx="2387610" cy="21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6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7521957" y="1737845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6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7291939" y="17526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69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6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classroom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7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ết quả hình ảnh cho red pencil cartoo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7666537" y="2292608"/>
            <a:ext cx="2390393" cy="22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3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97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4419600" y="1371601"/>
            <a:ext cx="3429000" cy="371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24400" y="5091491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3730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4800600" y="990601"/>
            <a:ext cx="2634722" cy="38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51054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m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lk</a:t>
            </a:r>
          </a:p>
        </p:txBody>
      </p:sp>
    </p:spTree>
    <p:extLst>
      <p:ext uri="{BB962C8B-B14F-4D97-AF65-F5344CB8AC3E}">
        <p14:creationId xmlns:p14="http://schemas.microsoft.com/office/powerpoint/2010/main" val="1760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3810000" y="1295401"/>
            <a:ext cx="5181600" cy="29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55151" y="4800600"/>
            <a:ext cx="4291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ch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cken</a:t>
            </a:r>
          </a:p>
        </p:txBody>
      </p:sp>
    </p:spTree>
    <p:extLst>
      <p:ext uri="{BB962C8B-B14F-4D97-AF65-F5344CB8AC3E}">
        <p14:creationId xmlns:p14="http://schemas.microsoft.com/office/powerpoint/2010/main" val="10116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3429001" y="1524181"/>
            <a:ext cx="5603497" cy="304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5400" y="49530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.VnAvant" panose="020B7200000000000000" pitchFamily="34" charset="0"/>
              </a:rPr>
              <a:t>f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8000" b="1" dirty="0">
                <a:latin typeface=".VnAvant" panose="020B7200000000000000" pitchFamily="34" charset="0"/>
              </a:rPr>
              <a:t>sh</a:t>
            </a:r>
          </a:p>
        </p:txBody>
      </p:sp>
    </p:spTree>
    <p:extLst>
      <p:ext uri="{BB962C8B-B14F-4D97-AF65-F5344CB8AC3E}">
        <p14:creationId xmlns:p14="http://schemas.microsoft.com/office/powerpoint/2010/main" val="6902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b="1" dirty="0" err="1">
                <a:solidFill>
                  <a:srgbClr val="FF0000"/>
                </a:solidFill>
                <a:latin typeface="+mj-lt"/>
              </a:rPr>
              <a:t>e</a:t>
            </a:r>
            <a:endParaRPr lang="en-US" sz="239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4648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r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7200" b="1" dirty="0"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4" name="re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5826" y="1295401"/>
            <a:ext cx="373063" cy="3730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4191000" y="22098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781</Words>
  <Application>Microsoft Office PowerPoint</Application>
  <PresentationFormat>Widescreen</PresentationFormat>
  <Paragraphs>89</Paragraphs>
  <Slides>21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Arial</vt:lpstr>
      <vt:lpstr>Calibri Light</vt:lpstr>
      <vt:lpstr>Calibri</vt:lpstr>
      <vt:lpstr>Office Theme</vt:lpstr>
      <vt:lpstr>1_Office Theme</vt:lpstr>
      <vt:lpstr>2_Office Theme</vt:lpstr>
      <vt:lpstr>PowerPoint Presentation</vt:lpstr>
      <vt:lpstr>Unit 6 – Lesson 1 In the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</vt:lpstr>
      <vt:lpstr>pencil</vt:lpstr>
      <vt:lpstr>pen</vt:lpstr>
      <vt:lpstr>bell</vt:lpstr>
      <vt:lpstr>PowerPoint Presentation</vt:lpstr>
      <vt:lpstr>Slap the board</vt:lpstr>
      <vt:lpstr>Game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THOAN DAO</cp:lastModifiedBy>
  <cp:revision>32</cp:revision>
  <dcterms:created xsi:type="dcterms:W3CDTF">2019-11-28T03:59:29Z</dcterms:created>
  <dcterms:modified xsi:type="dcterms:W3CDTF">2026-01-08T02:08:50Z</dcterms:modified>
</cp:coreProperties>
</file>