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74" r:id="rId4"/>
    <p:sldMasterId id="2147483686" r:id="rId5"/>
    <p:sldMasterId id="2147483698" r:id="rId6"/>
    <p:sldMasterId id="2147483709" r:id="rId7"/>
    <p:sldMasterId id="2147483721" r:id="rId8"/>
    <p:sldMasterId id="2147483733" r:id="rId9"/>
    <p:sldMasterId id="2147483745" r:id="rId10"/>
  </p:sldMasterIdLst>
  <p:notesMasterIdLst>
    <p:notesMasterId r:id="rId27"/>
  </p:notesMasterIdLst>
  <p:sldIdLst>
    <p:sldId id="299" r:id="rId11"/>
    <p:sldId id="283" r:id="rId12"/>
    <p:sldId id="256" r:id="rId13"/>
    <p:sldId id="257" r:id="rId14"/>
    <p:sldId id="270" r:id="rId15"/>
    <p:sldId id="258" r:id="rId16"/>
    <p:sldId id="259" r:id="rId17"/>
    <p:sldId id="260" r:id="rId18"/>
    <p:sldId id="261" r:id="rId19"/>
    <p:sldId id="262" r:id="rId20"/>
    <p:sldId id="263" r:id="rId21"/>
    <p:sldId id="264" r:id="rId22"/>
    <p:sldId id="265" r:id="rId23"/>
    <p:sldId id="267" r:id="rId24"/>
    <p:sldId id="296"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 id="2" name="DELL"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9F2FF"/>
    <a:srgbClr val="FFFAE9"/>
    <a:srgbClr val="FEBF14"/>
    <a:srgbClr val="A84C0E"/>
    <a:srgbClr val="DB6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72" d="100"/>
          <a:sy n="72"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Trang </a:t>
            </a:r>
            <a:r>
              <a:rPr lang="en-US" dirty="0" err="1"/>
              <a:t>mở</a:t>
            </a:r>
            <a:r>
              <a:rPr lang="en-US" baseline="0" dirty="0"/>
              <a:t> </a:t>
            </a:r>
            <a:r>
              <a:rPr lang="en-US" baseline="0" dirty="0" err="1"/>
              <a:t>đầu</a:t>
            </a:r>
            <a:endParaRPr lang="vi-VN" dirty="0"/>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1041B-A1D2-486F-9A99-A1395F21FB0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77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A7068B-14A2-4A04-91D3-29D435431536}"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1FFB4-1711-427E-AB3A-EC2D394B004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A7068B-14A2-4A04-91D3-29D435431536}"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1FFB4-1711-427E-AB3A-EC2D394B004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A7068B-14A2-4A04-91D3-29D435431536}"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1FFB4-1711-427E-AB3A-EC2D394B004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A7068B-14A2-4A04-91D3-29D435431536}"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1FFB4-1711-427E-AB3A-EC2D394B004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A7068B-14A2-4A04-91D3-29D435431536}" type="datetimeFigureOut">
              <a:rPr lang="en-US" smtClean="0"/>
              <a:t>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B1FFB4-1711-427E-AB3A-EC2D394B004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A7068B-14A2-4A04-91D3-29D435431536}" type="datetimeFigureOut">
              <a:rPr lang="en-US" smtClean="0"/>
              <a:t>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B1FFB4-1711-427E-AB3A-EC2D394B004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7068B-14A2-4A04-91D3-29D435431536}" type="datetimeFigureOut">
              <a:rPr lang="en-US" smtClean="0"/>
              <a:t>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B1FFB4-1711-427E-AB3A-EC2D394B004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A7068B-14A2-4A04-91D3-29D435431536}"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1FFB4-1711-427E-AB3A-EC2D394B00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A7068B-14A2-4A04-91D3-29D435431536}"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1FFB4-1711-427E-AB3A-EC2D394B004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A7068B-14A2-4A04-91D3-29D435431536}"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1FFB4-1711-427E-AB3A-EC2D394B004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A7068B-14A2-4A04-91D3-29D435431536}"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1FFB4-1711-427E-AB3A-EC2D394B004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838200" y="6356448"/>
            <a:ext cx="2743200" cy="365125"/>
          </a:xfrm>
          <a:prstGeom prst="rect">
            <a:avLst/>
          </a:prstGeom>
          <a:noFill/>
          <a:ln>
            <a:noFill/>
          </a:ln>
        </p:spPr>
        <p:txBody>
          <a:bodyPr spcFirstLastPara="1" wrap="square" lIns="91399" tIns="45687" rIns="91399" bIns="45687"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4038600" y="6356448"/>
            <a:ext cx="4114800" cy="365125"/>
          </a:xfrm>
          <a:prstGeom prst="rect">
            <a:avLst/>
          </a:prstGeom>
          <a:noFill/>
          <a:ln>
            <a:noFill/>
          </a:ln>
        </p:spPr>
        <p:txBody>
          <a:bodyPr spcFirstLastPara="1" wrap="square" lIns="91399" tIns="45687" rIns="91399" bIns="45687"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8610600" y="6356448"/>
            <a:ext cx="2743200" cy="365125"/>
          </a:xfrm>
          <a:prstGeom prst="rect">
            <a:avLst/>
          </a:prstGeom>
          <a:noFill/>
          <a:ln>
            <a:noFill/>
          </a:ln>
        </p:spPr>
        <p:txBody>
          <a:bodyPr spcFirstLastPara="1" wrap="square" lIns="91399" tIns="45687" rIns="91399" bIns="45687"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845502-40AC-4179-9C35-DB07BA0EB04A}"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B698F5-DE19-435B-A22F-70B8E20E7E89}"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45502-40AC-4179-9C35-DB07BA0EB04A}"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B698F5-DE19-435B-A22F-70B8E20E7E89}"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135"/>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6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845502-40AC-4179-9C35-DB07BA0EB04A}"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B698F5-DE19-435B-A22F-70B8E20E7E89}"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845502-40AC-4179-9C35-DB07BA0EB04A}" type="datetimeFigureOut">
              <a:rPr lang="en-US" smtClean="0">
                <a:solidFill>
                  <a:prstClr val="black">
                    <a:tint val="75000"/>
                  </a:prstClr>
                </a:solidFill>
              </a:r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B698F5-DE19-435B-A22F-70B8E20E7E89}"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845502-40AC-4179-9C35-DB07BA0EB04A}" type="datetimeFigureOut">
              <a:rPr lang="en-US" smtClean="0">
                <a:solidFill>
                  <a:prstClr val="black">
                    <a:tint val="75000"/>
                  </a:prstClr>
                </a:solidFill>
              </a:rPr>
              <a:t>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B698F5-DE19-435B-A22F-70B8E20E7E89}"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845502-40AC-4179-9C35-DB07BA0EB04A}" type="datetimeFigureOut">
              <a:rPr lang="en-US" smtClean="0">
                <a:solidFill>
                  <a:prstClr val="black">
                    <a:tint val="75000"/>
                  </a:prstClr>
                </a:solidFill>
              </a:rPr>
              <a:t>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B698F5-DE19-435B-A22F-70B8E20E7E89}"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45502-40AC-4179-9C35-DB07BA0EB04A}" type="datetimeFigureOut">
              <a:rPr lang="en-US" smtClean="0">
                <a:solidFill>
                  <a:prstClr val="black">
                    <a:tint val="75000"/>
                  </a:prstClr>
                </a:solidFill>
              </a:rPr>
              <a:t>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B698F5-DE19-435B-A22F-70B8E20E7E89}"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82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845502-40AC-4179-9C35-DB07BA0EB04A}" type="datetimeFigureOut">
              <a:rPr lang="en-US" smtClean="0">
                <a:solidFill>
                  <a:prstClr val="black">
                    <a:tint val="75000"/>
                  </a:prstClr>
                </a:solidFill>
              </a:r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B698F5-DE19-435B-A22F-70B8E20E7E89}"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82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845502-40AC-4179-9C35-DB07BA0EB04A}" type="datetimeFigureOut">
              <a:rPr lang="en-US" smtClean="0">
                <a:solidFill>
                  <a:prstClr val="black">
                    <a:tint val="75000"/>
                  </a:prstClr>
                </a:solidFill>
              </a:r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B698F5-DE19-435B-A22F-70B8E20E7E89}"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45502-40AC-4179-9C35-DB07BA0EB04A}"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B698F5-DE19-435B-A22F-70B8E20E7E89}"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45502-40AC-4179-9C35-DB07BA0EB04A}"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B698F5-DE19-435B-A22F-70B8E20E7E89}"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1535113"/>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5"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7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5"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55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838200" y="635642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4038600" y="635642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8610600" y="63564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1851" y="1709813"/>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831851" y="4589538"/>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9"/>
          <p:cNvSpPr txBox="1">
            <a:spLocks noGrp="1"/>
          </p:cNvSpPr>
          <p:nvPr>
            <p:ph type="dt" idx="10"/>
          </p:nvPr>
        </p:nvSpPr>
        <p:spPr>
          <a:xfrm>
            <a:off x="838200" y="635642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4038600" y="635642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8610600" y="63564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38200" y="635642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4038600" y="635642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8610600" y="63564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txBox="1">
            <a:spLocks noGrp="1"/>
          </p:cNvSpPr>
          <p:nvPr>
            <p:ph type="dt" idx="10"/>
          </p:nvPr>
        </p:nvSpPr>
        <p:spPr>
          <a:xfrm>
            <a:off x="838200" y="635642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4038600" y="635642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8610600" y="63564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838200" y="635642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42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4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500"/>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42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42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4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500"/>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42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42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4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195108" y="57944"/>
            <a:ext cx="580178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42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42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4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6164792" y="2285244"/>
            <a:ext cx="7749117"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830792" y="370719"/>
            <a:ext cx="7749117"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42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42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4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6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7097"/>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1" y="1200349"/>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200349"/>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B6433EC-62DB-4882-9412-9B8E930C28C1}" type="datetimeFigureOut">
              <a:rPr lang="en-US" smtClean="0">
                <a:solidFill>
                  <a:prstClr val="black">
                    <a:tint val="75000"/>
                  </a:prstClr>
                </a:solidFill>
              </a:r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1D6584-4DDB-4B19-853B-517B78BEE47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505"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B6433EC-62DB-4882-9412-9B8E930C28C1}" type="datetimeFigureOut">
              <a:rPr lang="en-US" smtClean="0">
                <a:solidFill>
                  <a:prstClr val="black">
                    <a:tint val="75000"/>
                  </a:prstClr>
                </a:solidFill>
              </a:rPr>
              <a:t>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1D6584-4DDB-4B19-853B-517B78BEE47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B6433EC-62DB-4882-9412-9B8E930C28C1}" type="datetimeFigureOut">
              <a:rPr lang="en-US" smtClean="0">
                <a:solidFill>
                  <a:prstClr val="black">
                    <a:tint val="75000"/>
                  </a:prstClr>
                </a:solidFill>
              </a:rPr>
              <a:t>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1D6584-4DDB-4B19-853B-517B78BEE47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33EC-62DB-4882-9412-9B8E930C28C1}" type="datetimeFigureOut">
              <a:rPr lang="en-US" smtClean="0">
                <a:solidFill>
                  <a:prstClr val="black">
                    <a:tint val="75000"/>
                  </a:prstClr>
                </a:solidFill>
              </a:rPr>
              <a:t>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1D6584-4DDB-4B19-853B-517B78BEE47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245"/>
            <a:ext cx="4011084" cy="1162051"/>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2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solidFill>
                  <a:prstClr val="black">
                    <a:tint val="75000"/>
                  </a:prstClr>
                </a:solidFill>
              </a:r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1D6584-4DDB-4B19-853B-517B78BEE47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797"/>
            <a:ext cx="7315200" cy="566739"/>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53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solidFill>
                  <a:prstClr val="black">
                    <a:tint val="75000"/>
                  </a:prstClr>
                </a:solidFill>
              </a:r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1D6584-4DDB-4B19-853B-517B78BEE47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573"/>
            <a:ext cx="2743200" cy="4387851"/>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1" y="206573"/>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290E5-E6E9-4E69-8B86-C709C0F7DB56}"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2A19B6-8D93-41F3-8E08-BD92FA590DE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290E5-E6E9-4E69-8B86-C709C0F7DB56}"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2A19B6-8D93-41F3-8E08-BD92FA590DE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733"/>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9045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290E5-E6E9-4E69-8B86-C709C0F7DB56}"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2A19B6-8D93-41F3-8E08-BD92FA590DE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290E5-E6E9-4E69-8B86-C709C0F7DB56}" type="datetimeFigureOut">
              <a:rPr lang="en-US" smtClean="0">
                <a:solidFill>
                  <a:prstClr val="black">
                    <a:tint val="75000"/>
                  </a:prstClr>
                </a:solidFill>
              </a:r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2A19B6-8D93-41F3-8E08-BD92FA590DE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325"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325"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290E5-E6E9-4E69-8B86-C709C0F7DB56}" type="datetimeFigureOut">
              <a:rPr lang="en-US" smtClean="0">
                <a:solidFill>
                  <a:prstClr val="black">
                    <a:tint val="75000"/>
                  </a:prstClr>
                </a:solidFill>
              </a:rPr>
              <a:t>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2A19B6-8D93-41F3-8E08-BD92FA590DE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290E5-E6E9-4E69-8B86-C709C0F7DB56}" type="datetimeFigureOut">
              <a:rPr lang="en-US" smtClean="0">
                <a:solidFill>
                  <a:prstClr val="black">
                    <a:tint val="75000"/>
                  </a:prstClr>
                </a:solidFill>
              </a:rPr>
              <a:t>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2A19B6-8D93-41F3-8E08-BD92FA590DE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290E5-E6E9-4E69-8B86-C709C0F7DB56}" type="datetimeFigureOut">
              <a:rPr lang="en-US" smtClean="0">
                <a:solidFill>
                  <a:prstClr val="black">
                    <a:tint val="75000"/>
                  </a:prstClr>
                </a:solidFill>
              </a:rPr>
              <a:t>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2A19B6-8D93-41F3-8E08-BD92FA590DE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842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290E5-E6E9-4E69-8B86-C709C0F7DB56}" type="datetimeFigureOut">
              <a:rPr lang="en-US" smtClean="0">
                <a:solidFill>
                  <a:prstClr val="black">
                    <a:tint val="75000"/>
                  </a:prstClr>
                </a:solidFill>
              </a:r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2A19B6-8D93-41F3-8E08-BD92FA590DE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842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290E5-E6E9-4E69-8B86-C709C0F7DB56}" type="datetimeFigureOut">
              <a:rPr lang="en-US" smtClean="0">
                <a:solidFill>
                  <a:prstClr val="black">
                    <a:tint val="75000"/>
                  </a:prstClr>
                </a:solidFill>
              </a:r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2A19B6-8D93-41F3-8E08-BD92FA590DE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290E5-E6E9-4E69-8B86-C709C0F7DB56}"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2A19B6-8D93-41F3-8E08-BD92FA590DE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325"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290E5-E6E9-4E69-8B86-C709C0F7DB56}"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2A19B6-8D93-41F3-8E08-BD92FA590DE0}"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0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3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32"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5" y="27328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6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5"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833"/>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943"/>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7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7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994C807-3411-4375-A735-13488D434D8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15BDE958-0A69-4958-86C7-458A54F6A5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6C2F7422-05F0-43F6-A64B-DE344EBA4DFC}"/>
              </a:ext>
            </a:extLst>
          </p:cNvPr>
          <p:cNvSpPr>
            <a:spLocks noGrp="1"/>
          </p:cNvSpPr>
          <p:nvPr>
            <p:ph type="dt" sz="half" idx="10"/>
          </p:nvPr>
        </p:nvSpPr>
        <p:spPr/>
        <p:txBody>
          <a:bodyPr/>
          <a:lstStyle/>
          <a:p>
            <a:fld id="{5F108DBB-A73A-4225-9ED5-256ED4FA9A00}" type="datetimeFigureOut">
              <a:rPr lang="vi-VN" smtClean="0"/>
              <a:t>08/02/2026</a:t>
            </a:fld>
            <a:endParaRPr lang="vi-VN"/>
          </a:p>
        </p:txBody>
      </p:sp>
      <p:sp>
        <p:nvSpPr>
          <p:cNvPr id="5" name="Chỗ dành sẵn cho Chân trang 4">
            <a:extLst>
              <a:ext uri="{FF2B5EF4-FFF2-40B4-BE49-F238E27FC236}">
                <a16:creationId xmlns:a16="http://schemas.microsoft.com/office/drawing/2014/main" id="{6A787EBE-B82E-48C4-9E4E-7EB89759F6C4}"/>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CA6044B2-764C-43D8-8744-F701E81370F9}"/>
              </a:ext>
            </a:extLst>
          </p:cNvPr>
          <p:cNvSpPr>
            <a:spLocks noGrp="1"/>
          </p:cNvSpPr>
          <p:nvPr>
            <p:ph type="sldNum" sz="quarter" idx="12"/>
          </p:nvPr>
        </p:nvSpPr>
        <p:spPr/>
        <p:txBody>
          <a:bodyPr/>
          <a:lstStyle/>
          <a:p>
            <a:fld id="{9BEAA9C8-A749-4592-A87F-5557944D4C72}" type="slidenum">
              <a:rPr lang="vi-VN" smtClean="0"/>
              <a:t>‹#›</a:t>
            </a:fld>
            <a:endParaRPr lang="vi-VN"/>
          </a:p>
        </p:txBody>
      </p:sp>
    </p:spTree>
    <p:extLst>
      <p:ext uri="{BB962C8B-B14F-4D97-AF65-F5344CB8AC3E}">
        <p14:creationId xmlns:p14="http://schemas.microsoft.com/office/powerpoint/2010/main" val="305172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64A03AC-0CB7-4B0D-A607-0C40A4D98E0A}"/>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A3D4E03-4655-47A5-A738-2731A3AD7440}"/>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A5A2DAA-2834-4644-A62D-25DB445A7A71}"/>
              </a:ext>
            </a:extLst>
          </p:cNvPr>
          <p:cNvSpPr>
            <a:spLocks noGrp="1"/>
          </p:cNvSpPr>
          <p:nvPr>
            <p:ph type="dt" sz="half" idx="10"/>
          </p:nvPr>
        </p:nvSpPr>
        <p:spPr/>
        <p:txBody>
          <a:bodyPr/>
          <a:lstStyle/>
          <a:p>
            <a:fld id="{5F108DBB-A73A-4225-9ED5-256ED4FA9A00}" type="datetimeFigureOut">
              <a:rPr lang="vi-VN" smtClean="0"/>
              <a:t>08/02/2026</a:t>
            </a:fld>
            <a:endParaRPr lang="vi-VN"/>
          </a:p>
        </p:txBody>
      </p:sp>
      <p:sp>
        <p:nvSpPr>
          <p:cNvPr id="5" name="Chỗ dành sẵn cho Chân trang 4">
            <a:extLst>
              <a:ext uri="{FF2B5EF4-FFF2-40B4-BE49-F238E27FC236}">
                <a16:creationId xmlns:a16="http://schemas.microsoft.com/office/drawing/2014/main" id="{A4563061-3033-4560-868B-E9515F1B588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2CBCCD0C-4CCC-4B01-9882-84A64645B2E3}"/>
              </a:ext>
            </a:extLst>
          </p:cNvPr>
          <p:cNvSpPr>
            <a:spLocks noGrp="1"/>
          </p:cNvSpPr>
          <p:nvPr>
            <p:ph type="sldNum" sz="quarter" idx="12"/>
          </p:nvPr>
        </p:nvSpPr>
        <p:spPr/>
        <p:txBody>
          <a:bodyPr/>
          <a:lstStyle/>
          <a:p>
            <a:fld id="{9BEAA9C8-A749-4592-A87F-5557944D4C72}" type="slidenum">
              <a:rPr lang="vi-VN" smtClean="0"/>
              <a:t>‹#›</a:t>
            </a:fld>
            <a:endParaRPr lang="vi-VN"/>
          </a:p>
        </p:txBody>
      </p:sp>
    </p:spTree>
    <p:extLst>
      <p:ext uri="{BB962C8B-B14F-4D97-AF65-F5344CB8AC3E}">
        <p14:creationId xmlns:p14="http://schemas.microsoft.com/office/powerpoint/2010/main" val="12183673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CF32A62-92F9-4DF0-99A0-257DE606727B}"/>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BE32F325-86C0-4D05-98F9-54C26F41B4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73D80C04-7791-4B49-B1C8-F25401435A6F}"/>
              </a:ext>
            </a:extLst>
          </p:cNvPr>
          <p:cNvSpPr>
            <a:spLocks noGrp="1"/>
          </p:cNvSpPr>
          <p:nvPr>
            <p:ph type="dt" sz="half" idx="10"/>
          </p:nvPr>
        </p:nvSpPr>
        <p:spPr/>
        <p:txBody>
          <a:bodyPr/>
          <a:lstStyle/>
          <a:p>
            <a:fld id="{5F108DBB-A73A-4225-9ED5-256ED4FA9A00}" type="datetimeFigureOut">
              <a:rPr lang="vi-VN" smtClean="0"/>
              <a:t>08/02/2026</a:t>
            </a:fld>
            <a:endParaRPr lang="vi-VN"/>
          </a:p>
        </p:txBody>
      </p:sp>
      <p:sp>
        <p:nvSpPr>
          <p:cNvPr id="5" name="Chỗ dành sẵn cho Chân trang 4">
            <a:extLst>
              <a:ext uri="{FF2B5EF4-FFF2-40B4-BE49-F238E27FC236}">
                <a16:creationId xmlns:a16="http://schemas.microsoft.com/office/drawing/2014/main" id="{50FB2D34-5E63-4E6F-AAB5-0AFB787B1E24}"/>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4B279908-D806-478E-9B50-E55D61AC1467}"/>
              </a:ext>
            </a:extLst>
          </p:cNvPr>
          <p:cNvSpPr>
            <a:spLocks noGrp="1"/>
          </p:cNvSpPr>
          <p:nvPr>
            <p:ph type="sldNum" sz="quarter" idx="12"/>
          </p:nvPr>
        </p:nvSpPr>
        <p:spPr/>
        <p:txBody>
          <a:bodyPr/>
          <a:lstStyle/>
          <a:p>
            <a:fld id="{9BEAA9C8-A749-4592-A87F-5557944D4C72}" type="slidenum">
              <a:rPr lang="vi-VN" smtClean="0"/>
              <a:t>‹#›</a:t>
            </a:fld>
            <a:endParaRPr lang="vi-VN"/>
          </a:p>
        </p:txBody>
      </p:sp>
    </p:spTree>
    <p:extLst>
      <p:ext uri="{BB962C8B-B14F-4D97-AF65-F5344CB8AC3E}">
        <p14:creationId xmlns:p14="http://schemas.microsoft.com/office/powerpoint/2010/main" val="39140207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ADA09F4-66E1-472D-8FD8-50081B2054A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83C97CE0-B22F-4F7B-9C5C-785666767757}"/>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B0E04474-5E31-459F-995E-C54FA4A44A51}"/>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B4059355-14D1-4B3E-AFF2-F55B6100EDA5}"/>
              </a:ext>
            </a:extLst>
          </p:cNvPr>
          <p:cNvSpPr>
            <a:spLocks noGrp="1"/>
          </p:cNvSpPr>
          <p:nvPr>
            <p:ph type="dt" sz="half" idx="10"/>
          </p:nvPr>
        </p:nvSpPr>
        <p:spPr/>
        <p:txBody>
          <a:bodyPr/>
          <a:lstStyle/>
          <a:p>
            <a:fld id="{5F108DBB-A73A-4225-9ED5-256ED4FA9A00}" type="datetimeFigureOut">
              <a:rPr lang="vi-VN" smtClean="0"/>
              <a:t>08/02/2026</a:t>
            </a:fld>
            <a:endParaRPr lang="vi-VN"/>
          </a:p>
        </p:txBody>
      </p:sp>
      <p:sp>
        <p:nvSpPr>
          <p:cNvPr id="6" name="Chỗ dành sẵn cho Chân trang 5">
            <a:extLst>
              <a:ext uri="{FF2B5EF4-FFF2-40B4-BE49-F238E27FC236}">
                <a16:creationId xmlns:a16="http://schemas.microsoft.com/office/drawing/2014/main" id="{EFD9759D-6512-410F-BD96-7EAEB89CE0D5}"/>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90B285B6-0844-4FB3-BCC0-7F2FD9C7A1EC}"/>
              </a:ext>
            </a:extLst>
          </p:cNvPr>
          <p:cNvSpPr>
            <a:spLocks noGrp="1"/>
          </p:cNvSpPr>
          <p:nvPr>
            <p:ph type="sldNum" sz="quarter" idx="12"/>
          </p:nvPr>
        </p:nvSpPr>
        <p:spPr/>
        <p:txBody>
          <a:bodyPr/>
          <a:lstStyle/>
          <a:p>
            <a:fld id="{9BEAA9C8-A749-4592-A87F-5557944D4C72}" type="slidenum">
              <a:rPr lang="vi-VN" smtClean="0"/>
              <a:t>‹#›</a:t>
            </a:fld>
            <a:endParaRPr lang="vi-VN"/>
          </a:p>
        </p:txBody>
      </p:sp>
    </p:spTree>
    <p:extLst>
      <p:ext uri="{BB962C8B-B14F-4D97-AF65-F5344CB8AC3E}">
        <p14:creationId xmlns:p14="http://schemas.microsoft.com/office/powerpoint/2010/main" val="32549926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471E60-69F8-4D65-88AE-CE1664950EA6}"/>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52944F5A-B78E-45C3-ABAB-535A905462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57CFEFD7-4B4F-4A92-8A34-E6CCB58BF693}"/>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9B87FFB8-80D6-44D7-B632-3516017C55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C1C65698-C601-4A70-B875-5F2F860D97B4}"/>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883FE1E1-5565-44E9-8114-C91C2DB8A523}"/>
              </a:ext>
            </a:extLst>
          </p:cNvPr>
          <p:cNvSpPr>
            <a:spLocks noGrp="1"/>
          </p:cNvSpPr>
          <p:nvPr>
            <p:ph type="dt" sz="half" idx="10"/>
          </p:nvPr>
        </p:nvSpPr>
        <p:spPr/>
        <p:txBody>
          <a:bodyPr/>
          <a:lstStyle/>
          <a:p>
            <a:fld id="{5F108DBB-A73A-4225-9ED5-256ED4FA9A00}" type="datetimeFigureOut">
              <a:rPr lang="vi-VN" smtClean="0"/>
              <a:t>08/02/2026</a:t>
            </a:fld>
            <a:endParaRPr lang="vi-VN"/>
          </a:p>
        </p:txBody>
      </p:sp>
      <p:sp>
        <p:nvSpPr>
          <p:cNvPr id="8" name="Chỗ dành sẵn cho Chân trang 7">
            <a:extLst>
              <a:ext uri="{FF2B5EF4-FFF2-40B4-BE49-F238E27FC236}">
                <a16:creationId xmlns:a16="http://schemas.microsoft.com/office/drawing/2014/main" id="{7ABFBB0A-1AC8-4558-A744-7C377B1ABDAB}"/>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FD0B7D34-EB31-48D4-80E5-A85A8A32F4E0}"/>
              </a:ext>
            </a:extLst>
          </p:cNvPr>
          <p:cNvSpPr>
            <a:spLocks noGrp="1"/>
          </p:cNvSpPr>
          <p:nvPr>
            <p:ph type="sldNum" sz="quarter" idx="12"/>
          </p:nvPr>
        </p:nvSpPr>
        <p:spPr/>
        <p:txBody>
          <a:bodyPr/>
          <a:lstStyle/>
          <a:p>
            <a:fld id="{9BEAA9C8-A749-4592-A87F-5557944D4C72}" type="slidenum">
              <a:rPr lang="vi-VN" smtClean="0"/>
              <a:t>‹#›</a:t>
            </a:fld>
            <a:endParaRPr lang="vi-VN"/>
          </a:p>
        </p:txBody>
      </p:sp>
    </p:spTree>
    <p:extLst>
      <p:ext uri="{BB962C8B-B14F-4D97-AF65-F5344CB8AC3E}">
        <p14:creationId xmlns:p14="http://schemas.microsoft.com/office/powerpoint/2010/main" val="22013736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05FC06C-7CDE-4CA3-AE8A-DA4AEAC2D3E5}"/>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3D1BC822-521F-46A6-AC55-E0D5F54C7B81}"/>
              </a:ext>
            </a:extLst>
          </p:cNvPr>
          <p:cNvSpPr>
            <a:spLocks noGrp="1"/>
          </p:cNvSpPr>
          <p:nvPr>
            <p:ph type="dt" sz="half" idx="10"/>
          </p:nvPr>
        </p:nvSpPr>
        <p:spPr/>
        <p:txBody>
          <a:bodyPr/>
          <a:lstStyle/>
          <a:p>
            <a:fld id="{5F108DBB-A73A-4225-9ED5-256ED4FA9A00}" type="datetimeFigureOut">
              <a:rPr lang="vi-VN" smtClean="0"/>
              <a:t>08/02/2026</a:t>
            </a:fld>
            <a:endParaRPr lang="vi-VN"/>
          </a:p>
        </p:txBody>
      </p:sp>
      <p:sp>
        <p:nvSpPr>
          <p:cNvPr id="4" name="Chỗ dành sẵn cho Chân trang 3">
            <a:extLst>
              <a:ext uri="{FF2B5EF4-FFF2-40B4-BE49-F238E27FC236}">
                <a16:creationId xmlns:a16="http://schemas.microsoft.com/office/drawing/2014/main" id="{025C2D6C-48FE-44C2-8AE2-7670B786E6A0}"/>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39F3FD17-A596-4B67-966A-7F559EFB2DDC}"/>
              </a:ext>
            </a:extLst>
          </p:cNvPr>
          <p:cNvSpPr>
            <a:spLocks noGrp="1"/>
          </p:cNvSpPr>
          <p:nvPr>
            <p:ph type="sldNum" sz="quarter" idx="12"/>
          </p:nvPr>
        </p:nvSpPr>
        <p:spPr/>
        <p:txBody>
          <a:bodyPr/>
          <a:lstStyle/>
          <a:p>
            <a:fld id="{9BEAA9C8-A749-4592-A87F-5557944D4C72}" type="slidenum">
              <a:rPr lang="vi-VN" smtClean="0"/>
              <a:t>‹#›</a:t>
            </a:fld>
            <a:endParaRPr lang="vi-VN"/>
          </a:p>
        </p:txBody>
      </p:sp>
    </p:spTree>
    <p:extLst>
      <p:ext uri="{BB962C8B-B14F-4D97-AF65-F5344CB8AC3E}">
        <p14:creationId xmlns:p14="http://schemas.microsoft.com/office/powerpoint/2010/main" val="12104213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0DBAF74D-DFF2-4607-91D2-0F0ACF78527D}"/>
              </a:ext>
            </a:extLst>
          </p:cNvPr>
          <p:cNvSpPr>
            <a:spLocks noGrp="1"/>
          </p:cNvSpPr>
          <p:nvPr>
            <p:ph type="dt" sz="half" idx="10"/>
          </p:nvPr>
        </p:nvSpPr>
        <p:spPr/>
        <p:txBody>
          <a:bodyPr/>
          <a:lstStyle/>
          <a:p>
            <a:fld id="{5F108DBB-A73A-4225-9ED5-256ED4FA9A00}" type="datetimeFigureOut">
              <a:rPr lang="vi-VN" smtClean="0"/>
              <a:t>08/02/2026</a:t>
            </a:fld>
            <a:endParaRPr lang="vi-VN"/>
          </a:p>
        </p:txBody>
      </p:sp>
      <p:sp>
        <p:nvSpPr>
          <p:cNvPr id="3" name="Chỗ dành sẵn cho Chân trang 2">
            <a:extLst>
              <a:ext uri="{FF2B5EF4-FFF2-40B4-BE49-F238E27FC236}">
                <a16:creationId xmlns:a16="http://schemas.microsoft.com/office/drawing/2014/main" id="{A715725A-9919-4276-A40D-E4B0CA0DA746}"/>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266A3AF1-6291-4844-9C61-2E61FC2A2B7D}"/>
              </a:ext>
            </a:extLst>
          </p:cNvPr>
          <p:cNvSpPr>
            <a:spLocks noGrp="1"/>
          </p:cNvSpPr>
          <p:nvPr>
            <p:ph type="sldNum" sz="quarter" idx="12"/>
          </p:nvPr>
        </p:nvSpPr>
        <p:spPr/>
        <p:txBody>
          <a:bodyPr/>
          <a:lstStyle/>
          <a:p>
            <a:fld id="{9BEAA9C8-A749-4592-A87F-5557944D4C72}" type="slidenum">
              <a:rPr lang="vi-VN" smtClean="0"/>
              <a:t>‹#›</a:t>
            </a:fld>
            <a:endParaRPr lang="vi-VN"/>
          </a:p>
        </p:txBody>
      </p:sp>
    </p:spTree>
    <p:extLst>
      <p:ext uri="{BB962C8B-B14F-4D97-AF65-F5344CB8AC3E}">
        <p14:creationId xmlns:p14="http://schemas.microsoft.com/office/powerpoint/2010/main" val="31206341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4E4CCCB-2E88-458A-A172-B0F2A0A04F6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86E54A88-BEE4-4505-972E-9FFC7969D2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3A20722F-9A32-4A54-A89C-95CA43B4B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B32E3D26-445A-4C5A-8A00-110EE735CEF7}"/>
              </a:ext>
            </a:extLst>
          </p:cNvPr>
          <p:cNvSpPr>
            <a:spLocks noGrp="1"/>
          </p:cNvSpPr>
          <p:nvPr>
            <p:ph type="dt" sz="half" idx="10"/>
          </p:nvPr>
        </p:nvSpPr>
        <p:spPr/>
        <p:txBody>
          <a:bodyPr/>
          <a:lstStyle/>
          <a:p>
            <a:fld id="{5F108DBB-A73A-4225-9ED5-256ED4FA9A00}" type="datetimeFigureOut">
              <a:rPr lang="vi-VN" smtClean="0"/>
              <a:t>08/02/2026</a:t>
            </a:fld>
            <a:endParaRPr lang="vi-VN"/>
          </a:p>
        </p:txBody>
      </p:sp>
      <p:sp>
        <p:nvSpPr>
          <p:cNvPr id="6" name="Chỗ dành sẵn cho Chân trang 5">
            <a:extLst>
              <a:ext uri="{FF2B5EF4-FFF2-40B4-BE49-F238E27FC236}">
                <a16:creationId xmlns:a16="http://schemas.microsoft.com/office/drawing/2014/main" id="{1D07422A-8B71-40DF-90CA-694284C6E16C}"/>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0B3739BD-70BE-416D-9976-4E751BD17984}"/>
              </a:ext>
            </a:extLst>
          </p:cNvPr>
          <p:cNvSpPr>
            <a:spLocks noGrp="1"/>
          </p:cNvSpPr>
          <p:nvPr>
            <p:ph type="sldNum" sz="quarter" idx="12"/>
          </p:nvPr>
        </p:nvSpPr>
        <p:spPr/>
        <p:txBody>
          <a:bodyPr/>
          <a:lstStyle/>
          <a:p>
            <a:fld id="{9BEAA9C8-A749-4592-A87F-5557944D4C72}" type="slidenum">
              <a:rPr lang="vi-VN" smtClean="0"/>
              <a:t>‹#›</a:t>
            </a:fld>
            <a:endParaRPr lang="vi-VN"/>
          </a:p>
        </p:txBody>
      </p:sp>
    </p:spTree>
    <p:extLst>
      <p:ext uri="{BB962C8B-B14F-4D97-AF65-F5344CB8AC3E}">
        <p14:creationId xmlns:p14="http://schemas.microsoft.com/office/powerpoint/2010/main" val="27551981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F9342EA-5836-4396-907A-D7D49C9D7B3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A8BE766-875E-4D83-AFF0-4C92A216B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7A2A520A-5FE5-4F3A-B7FC-741883C24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5F83D5D5-D38B-43CE-9ADC-9F34AACA99EA}"/>
              </a:ext>
            </a:extLst>
          </p:cNvPr>
          <p:cNvSpPr>
            <a:spLocks noGrp="1"/>
          </p:cNvSpPr>
          <p:nvPr>
            <p:ph type="dt" sz="half" idx="10"/>
          </p:nvPr>
        </p:nvSpPr>
        <p:spPr/>
        <p:txBody>
          <a:bodyPr/>
          <a:lstStyle/>
          <a:p>
            <a:fld id="{5F108DBB-A73A-4225-9ED5-256ED4FA9A00}" type="datetimeFigureOut">
              <a:rPr lang="vi-VN" smtClean="0"/>
              <a:t>08/02/2026</a:t>
            </a:fld>
            <a:endParaRPr lang="vi-VN"/>
          </a:p>
        </p:txBody>
      </p:sp>
      <p:sp>
        <p:nvSpPr>
          <p:cNvPr id="6" name="Chỗ dành sẵn cho Chân trang 5">
            <a:extLst>
              <a:ext uri="{FF2B5EF4-FFF2-40B4-BE49-F238E27FC236}">
                <a16:creationId xmlns:a16="http://schemas.microsoft.com/office/drawing/2014/main" id="{77A057DF-C2BE-4BFC-A4C5-594E64EFC7E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53AACEE2-6EBF-4077-8531-A26D069B4DA8}"/>
              </a:ext>
            </a:extLst>
          </p:cNvPr>
          <p:cNvSpPr>
            <a:spLocks noGrp="1"/>
          </p:cNvSpPr>
          <p:nvPr>
            <p:ph type="sldNum" sz="quarter" idx="12"/>
          </p:nvPr>
        </p:nvSpPr>
        <p:spPr/>
        <p:txBody>
          <a:bodyPr/>
          <a:lstStyle/>
          <a:p>
            <a:fld id="{9BEAA9C8-A749-4592-A87F-5557944D4C72}" type="slidenum">
              <a:rPr lang="vi-VN" smtClean="0"/>
              <a:t>‹#›</a:t>
            </a:fld>
            <a:endParaRPr lang="vi-VN"/>
          </a:p>
        </p:txBody>
      </p:sp>
    </p:spTree>
    <p:extLst>
      <p:ext uri="{BB962C8B-B14F-4D97-AF65-F5344CB8AC3E}">
        <p14:creationId xmlns:p14="http://schemas.microsoft.com/office/powerpoint/2010/main" val="38137090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37A55F-A07D-4473-83F3-F28581378357}"/>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6F17FECF-A192-4EDD-999C-9A439A99CC04}"/>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234EC97-DBA8-4A7E-A2BC-7F6C91C0DBB8}"/>
              </a:ext>
            </a:extLst>
          </p:cNvPr>
          <p:cNvSpPr>
            <a:spLocks noGrp="1"/>
          </p:cNvSpPr>
          <p:nvPr>
            <p:ph type="dt" sz="half" idx="10"/>
          </p:nvPr>
        </p:nvSpPr>
        <p:spPr/>
        <p:txBody>
          <a:bodyPr/>
          <a:lstStyle/>
          <a:p>
            <a:fld id="{5F108DBB-A73A-4225-9ED5-256ED4FA9A00}" type="datetimeFigureOut">
              <a:rPr lang="vi-VN" smtClean="0"/>
              <a:t>08/02/2026</a:t>
            </a:fld>
            <a:endParaRPr lang="vi-VN"/>
          </a:p>
        </p:txBody>
      </p:sp>
      <p:sp>
        <p:nvSpPr>
          <p:cNvPr id="5" name="Chỗ dành sẵn cho Chân trang 4">
            <a:extLst>
              <a:ext uri="{FF2B5EF4-FFF2-40B4-BE49-F238E27FC236}">
                <a16:creationId xmlns:a16="http://schemas.microsoft.com/office/drawing/2014/main" id="{C6FABBA7-D7D2-4F86-8FB3-077C56E1902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399BF605-081E-410A-B238-FE7D6CB4B42F}"/>
              </a:ext>
            </a:extLst>
          </p:cNvPr>
          <p:cNvSpPr>
            <a:spLocks noGrp="1"/>
          </p:cNvSpPr>
          <p:nvPr>
            <p:ph type="sldNum" sz="quarter" idx="12"/>
          </p:nvPr>
        </p:nvSpPr>
        <p:spPr/>
        <p:txBody>
          <a:bodyPr/>
          <a:lstStyle/>
          <a:p>
            <a:fld id="{9BEAA9C8-A749-4592-A87F-5557944D4C72}" type="slidenum">
              <a:rPr lang="vi-VN" smtClean="0"/>
              <a:t>‹#›</a:t>
            </a:fld>
            <a:endParaRPr lang="vi-VN"/>
          </a:p>
        </p:txBody>
      </p:sp>
    </p:spTree>
    <p:extLst>
      <p:ext uri="{BB962C8B-B14F-4D97-AF65-F5344CB8AC3E}">
        <p14:creationId xmlns:p14="http://schemas.microsoft.com/office/powerpoint/2010/main" val="3032249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D39B10CB-EB90-48C6-BAD8-F41EDC5D4D55}"/>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81064D32-EB03-4E75-88C0-AC0A28A4F0E9}"/>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904E1608-32BF-40D0-84B8-9569EB34E2B2}"/>
              </a:ext>
            </a:extLst>
          </p:cNvPr>
          <p:cNvSpPr>
            <a:spLocks noGrp="1"/>
          </p:cNvSpPr>
          <p:nvPr>
            <p:ph type="dt" sz="half" idx="10"/>
          </p:nvPr>
        </p:nvSpPr>
        <p:spPr/>
        <p:txBody>
          <a:bodyPr/>
          <a:lstStyle/>
          <a:p>
            <a:fld id="{5F108DBB-A73A-4225-9ED5-256ED4FA9A00}" type="datetimeFigureOut">
              <a:rPr lang="vi-VN" smtClean="0"/>
              <a:t>08/02/2026</a:t>
            </a:fld>
            <a:endParaRPr lang="vi-VN"/>
          </a:p>
        </p:txBody>
      </p:sp>
      <p:sp>
        <p:nvSpPr>
          <p:cNvPr id="5" name="Chỗ dành sẵn cho Chân trang 4">
            <a:extLst>
              <a:ext uri="{FF2B5EF4-FFF2-40B4-BE49-F238E27FC236}">
                <a16:creationId xmlns:a16="http://schemas.microsoft.com/office/drawing/2014/main" id="{743BB884-F91A-4479-948A-8D43C90B85D5}"/>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7B7E1DDF-38FE-4E22-A53A-9B02FFF3CC28}"/>
              </a:ext>
            </a:extLst>
          </p:cNvPr>
          <p:cNvSpPr>
            <a:spLocks noGrp="1"/>
          </p:cNvSpPr>
          <p:nvPr>
            <p:ph type="sldNum" sz="quarter" idx="12"/>
          </p:nvPr>
        </p:nvSpPr>
        <p:spPr/>
        <p:txBody>
          <a:bodyPr/>
          <a:lstStyle/>
          <a:p>
            <a:fld id="{9BEAA9C8-A749-4592-A87F-5557944D4C72}" type="slidenum">
              <a:rPr lang="vi-VN" smtClean="0"/>
              <a:t>‹#›</a:t>
            </a:fld>
            <a:endParaRPr lang="vi-VN"/>
          </a:p>
        </p:txBody>
      </p:sp>
    </p:spTree>
    <p:extLst>
      <p:ext uri="{BB962C8B-B14F-4D97-AF65-F5344CB8AC3E}">
        <p14:creationId xmlns:p14="http://schemas.microsoft.com/office/powerpoint/2010/main" val="219756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1F9B2EBE-536B-4F1B-B1E9-BB5485793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7E3F10CD-FEB2-438E-9803-78D1664C3A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3B8620E7-E536-4561-86BD-FE10656B5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08DBB-A73A-4225-9ED5-256ED4FA9A00}" type="datetimeFigureOut">
              <a:rPr lang="vi-VN" smtClean="0"/>
              <a:t>08/02/2026</a:t>
            </a:fld>
            <a:endParaRPr lang="vi-VN"/>
          </a:p>
        </p:txBody>
      </p:sp>
      <p:sp>
        <p:nvSpPr>
          <p:cNvPr id="5" name="Chỗ dành sẵn cho Chân trang 4">
            <a:extLst>
              <a:ext uri="{FF2B5EF4-FFF2-40B4-BE49-F238E27FC236}">
                <a16:creationId xmlns:a16="http://schemas.microsoft.com/office/drawing/2014/main" id="{08EC8EFE-D688-4061-AE49-28AB7F6F64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ACAA17F5-1671-43C7-9579-956F8F2AF1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AA9C8-A749-4592-A87F-5557944D4C72}" type="slidenum">
              <a:rPr lang="vi-VN" smtClean="0"/>
              <a:t>‹#›</a:t>
            </a:fld>
            <a:endParaRPr lang="vi-VN"/>
          </a:p>
        </p:txBody>
      </p:sp>
    </p:spTree>
    <p:extLst>
      <p:ext uri="{BB962C8B-B14F-4D97-AF65-F5344CB8AC3E}">
        <p14:creationId xmlns:p14="http://schemas.microsoft.com/office/powerpoint/2010/main" val="291243499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7068B-14A2-4A04-91D3-29D435431536}" type="datetimeFigureOut">
              <a:rPr lang="en-US" smtClean="0"/>
              <a:t>2/8/2026</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1FFB4-1711-427E-AB3A-EC2D394B00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9"/>
            <a:ext cx="10515600" cy="1325563"/>
          </a:xfrm>
          <a:prstGeom prst="rect">
            <a:avLst/>
          </a:prstGeom>
          <a:noFill/>
          <a:ln>
            <a:noFill/>
          </a:ln>
        </p:spPr>
        <p:txBody>
          <a:bodyPr spcFirstLastPara="1" wrap="square" lIns="91399" tIns="45687" rIns="91399" bIns="45687"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399" tIns="45687" rIns="91399" bIns="45687"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5"/>
          <p:cNvSpPr txBox="1">
            <a:spLocks noGrp="1"/>
          </p:cNvSpPr>
          <p:nvPr>
            <p:ph type="dt" idx="10"/>
          </p:nvPr>
        </p:nvSpPr>
        <p:spPr>
          <a:xfrm>
            <a:off x="838200" y="6356448"/>
            <a:ext cx="2743200" cy="365125"/>
          </a:xfrm>
          <a:prstGeom prst="rect">
            <a:avLst/>
          </a:prstGeom>
          <a:noFill/>
          <a:ln>
            <a:noFill/>
          </a:ln>
        </p:spPr>
        <p:txBody>
          <a:bodyPr spcFirstLastPara="1" wrap="square" lIns="91399" tIns="45687" rIns="91399" bIns="45687"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a:buClr>
                <a:srgbClr val="000000"/>
              </a:buClr>
              <a:buFont typeface="Arial" panose="020B0604020202020204"/>
              <a:buNone/>
            </a:pPr>
            <a:endParaRPr kern="0"/>
          </a:p>
        </p:txBody>
      </p:sp>
      <p:sp>
        <p:nvSpPr>
          <p:cNvPr id="13" name="Google Shape;13;p25"/>
          <p:cNvSpPr txBox="1">
            <a:spLocks noGrp="1"/>
          </p:cNvSpPr>
          <p:nvPr>
            <p:ph type="ftr" idx="11"/>
          </p:nvPr>
        </p:nvSpPr>
        <p:spPr>
          <a:xfrm>
            <a:off x="4038600" y="6356448"/>
            <a:ext cx="4114800" cy="365125"/>
          </a:xfrm>
          <a:prstGeom prst="rect">
            <a:avLst/>
          </a:prstGeom>
          <a:noFill/>
          <a:ln>
            <a:noFill/>
          </a:ln>
        </p:spPr>
        <p:txBody>
          <a:bodyPr spcFirstLastPara="1" wrap="square" lIns="91399" tIns="45687" rIns="91399" bIns="45687"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a:buClr>
                <a:srgbClr val="000000"/>
              </a:buClr>
              <a:buFont typeface="Arial" panose="020B0604020202020204"/>
              <a:buNone/>
            </a:pPr>
            <a:endParaRPr kern="0"/>
          </a:p>
        </p:txBody>
      </p:sp>
      <p:sp>
        <p:nvSpPr>
          <p:cNvPr id="14" name="Google Shape;14;p25"/>
          <p:cNvSpPr txBox="1">
            <a:spLocks noGrp="1"/>
          </p:cNvSpPr>
          <p:nvPr>
            <p:ph type="sldNum" idx="12"/>
          </p:nvPr>
        </p:nvSpPr>
        <p:spPr>
          <a:xfrm>
            <a:off x="8610600" y="6356448"/>
            <a:ext cx="2743200" cy="365125"/>
          </a:xfrm>
          <a:prstGeom prst="rect">
            <a:avLst/>
          </a:prstGeom>
          <a:noFill/>
          <a:ln>
            <a:noFill/>
          </a:ln>
        </p:spPr>
        <p:txBody>
          <a:bodyPr spcFirstLastPara="1" wrap="square" lIns="91399" tIns="45687" rIns="91399" bIns="45687"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a:buClr>
                <a:srgbClr val="000000"/>
              </a:buClr>
              <a:buFont typeface="Arial" panose="020B0604020202020204"/>
              <a:buNone/>
            </a:pPr>
            <a:fld id="{00000000-1234-1234-1234-123412341234}" type="slidenum">
              <a:rPr lang="en-US" kern="0" smtClean="0"/>
              <a:t>‹#›</a:t>
            </a:fld>
            <a:endParaRPr lang="en-US" kern="0"/>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4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45502-40AC-4179-9C35-DB07BA0EB04A}"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74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74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698F5-DE19-435B-A22F-70B8E20E7E89}"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5"/>
          <p:cNvSpPr txBox="1">
            <a:spLocks noGrp="1"/>
          </p:cNvSpPr>
          <p:nvPr>
            <p:ph type="dt" idx="10"/>
          </p:nvPr>
        </p:nvSpPr>
        <p:spPr>
          <a:xfrm>
            <a:off x="838200" y="6356425"/>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a:buClr>
                <a:srgbClr val="000000"/>
              </a:buClr>
              <a:buFont typeface="Arial" panose="020B0604020202020204"/>
              <a:buNone/>
            </a:pPr>
            <a:endParaRPr kern="0"/>
          </a:p>
        </p:txBody>
      </p:sp>
      <p:sp>
        <p:nvSpPr>
          <p:cNvPr id="13" name="Google Shape;13;p25"/>
          <p:cNvSpPr txBox="1">
            <a:spLocks noGrp="1"/>
          </p:cNvSpPr>
          <p:nvPr>
            <p:ph type="ftr" idx="11"/>
          </p:nvPr>
        </p:nvSpPr>
        <p:spPr>
          <a:xfrm>
            <a:off x="4038600" y="6356425"/>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a:buClr>
                <a:srgbClr val="000000"/>
              </a:buClr>
              <a:buFont typeface="Arial" panose="020B0604020202020204"/>
              <a:buNone/>
            </a:pPr>
            <a:endParaRPr kern="0"/>
          </a:p>
        </p:txBody>
      </p:sp>
      <p:sp>
        <p:nvSpPr>
          <p:cNvPr id="14" name="Google Shape;14;p25"/>
          <p:cNvSpPr txBox="1">
            <a:spLocks noGrp="1"/>
          </p:cNvSpPr>
          <p:nvPr>
            <p:ph type="sldNum" idx="12"/>
          </p:nvPr>
        </p:nvSpPr>
        <p:spPr>
          <a:xfrm>
            <a:off x="8610600" y="6356425"/>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a:buClr>
                <a:srgbClr val="000000"/>
              </a:buClr>
              <a:buFont typeface="Arial" panose="020B0604020202020204"/>
              <a:buNone/>
            </a:pPr>
            <a:fld id="{00000000-1234-1234-1234-123412341234}" type="slidenum">
              <a:rPr lang="en-US" kern="0"/>
              <a:t>‹#›</a:t>
            </a:fld>
            <a:endParaRPr kern="0"/>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1"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1" y="635654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1219200"/>
            <a:fld id="{6B6433EC-62DB-4882-9412-9B8E930C28C1}"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54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1219200"/>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54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219200"/>
            <a:fld id="{B01D6584-4DDB-4B19-853B-517B78BEE470}"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734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290E5-E6E9-4E69-8B86-C709C0F7DB56}"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734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734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A19B6-8D93-41F3-8E08-BD92FA590DE0}"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8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5E29B-9062-4A6B-AAB4-F76E875876B7}" type="datetimeFigureOut">
              <a:rPr lang="en-US" smtClean="0">
                <a:solidFill>
                  <a:prstClr val="black">
                    <a:tint val="75000"/>
                  </a:prstClr>
                </a:solidFill>
              </a:rPr>
              <a:t>2/8/2026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8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8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00A52-31D5-4530-A7A2-6A6760E6B481}"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9.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10.wav"/><Relationship Id="rId7"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7.xml"/><Relationship Id="rId6" Type="http://schemas.openxmlformats.org/officeDocument/2006/relationships/slide" Target="slide4.xml"/><Relationship Id="rId5" Type="http://schemas.openxmlformats.org/officeDocument/2006/relationships/image" Target="../media/image9.png"/><Relationship Id="rId10" Type="http://schemas.openxmlformats.org/officeDocument/2006/relationships/audio" Target="../media/audio10.wav"/><Relationship Id="rId4" Type="http://schemas.openxmlformats.org/officeDocument/2006/relationships/audio" Target="../media/audio11.wav"/><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audio" Target="../media/audio12.wav"/><Relationship Id="rId7" Type="http://schemas.openxmlformats.org/officeDocument/2006/relationships/image" Target="../media/image16.png"/><Relationship Id="rId2" Type="http://schemas.openxmlformats.org/officeDocument/2006/relationships/slideLayout" Target="../slideLayouts/slideLayout23.xml"/><Relationship Id="rId1" Type="http://schemas.openxmlformats.org/officeDocument/2006/relationships/themeOverride" Target="../theme/themeOverride8.xml"/><Relationship Id="rId6" Type="http://schemas.openxmlformats.org/officeDocument/2006/relationships/slide" Target="slide4.xml"/><Relationship Id="rId5" Type="http://schemas.openxmlformats.org/officeDocument/2006/relationships/image" Target="../media/image9.png"/><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slideLayout" Target="../slideLayouts/slideLayout62.xml"/><Relationship Id="rId1" Type="http://schemas.openxmlformats.org/officeDocument/2006/relationships/themeOverride" Target="../theme/themeOverride9.xml"/><Relationship Id="rId6" Type="http://schemas.openxmlformats.org/officeDocument/2006/relationships/slide" Target="slide4.xml"/><Relationship Id="rId5" Type="http://schemas.openxmlformats.org/officeDocument/2006/relationships/image" Target="../media/image17.png"/><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slideLayout" Target="../slideLayouts/slideLayout73.xml"/><Relationship Id="rId1" Type="http://schemas.openxmlformats.org/officeDocument/2006/relationships/themeOverride" Target="../theme/themeOverride10.xml"/><Relationship Id="rId6" Type="http://schemas.openxmlformats.org/officeDocument/2006/relationships/image" Target="../media/image19.png"/><Relationship Id="rId5" Type="http://schemas.openxmlformats.org/officeDocument/2006/relationships/slide" Target="slide4.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10.wav"/><Relationship Id="rId7" Type="http://schemas.microsoft.com/office/2007/relationships/hdphoto" Target="../media/hdphoto2.wdp"/><Relationship Id="rId2" Type="http://schemas.openxmlformats.org/officeDocument/2006/relationships/slideLayout" Target="../slideLayouts/slideLayout84.xml"/><Relationship Id="rId1" Type="http://schemas.openxmlformats.org/officeDocument/2006/relationships/themeOverride" Target="../theme/themeOverride11.xml"/><Relationship Id="rId6" Type="http://schemas.openxmlformats.org/officeDocument/2006/relationships/image" Target="../media/image20.png"/><Relationship Id="rId5" Type="http://schemas.openxmlformats.org/officeDocument/2006/relationships/slide" Target="slide4.xml"/><Relationship Id="rId4" Type="http://schemas.openxmlformats.org/officeDocument/2006/relationships/audio" Target="../media/audio2.wav"/><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2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image" Target="../media/image6.jpeg"/><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image" Target="../media/image7.GIF"/><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3.xml"/><Relationship Id="rId1" Type="http://schemas.openxmlformats.org/officeDocument/2006/relationships/themeOverride" Target="../theme/themeOverride2.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slide" Target="slide4.xml"/><Relationship Id="rId5" Type="http://schemas.openxmlformats.org/officeDocument/2006/relationships/image" Target="../media/image9.png"/><Relationship Id="rId4" Type="http://schemas.openxmlformats.org/officeDocument/2006/relationships/audio" Target="../media/audio5.wav"/></Relationships>
</file>

<file path=ppt/slides/_rels/slide7.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6.wav"/><Relationship Id="rId7" Type="http://schemas.openxmlformats.org/officeDocument/2006/relationships/image" Target="../media/image11.png"/><Relationship Id="rId2" Type="http://schemas.openxmlformats.org/officeDocument/2006/relationships/slideLayout" Target="../slideLayouts/slideLayout30.xml"/><Relationship Id="rId1" Type="http://schemas.openxmlformats.org/officeDocument/2006/relationships/themeOverride" Target="../theme/themeOverride4.xml"/><Relationship Id="rId6" Type="http://schemas.openxmlformats.org/officeDocument/2006/relationships/slide" Target="slide4.xml"/><Relationship Id="rId5" Type="http://schemas.openxmlformats.org/officeDocument/2006/relationships/image" Target="../media/image10.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slide" Target="slide4.xml"/><Relationship Id="rId5" Type="http://schemas.openxmlformats.org/officeDocument/2006/relationships/image" Target="../media/image12.jpeg"/><Relationship Id="rId4"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41.xml"/><Relationship Id="rId1" Type="http://schemas.openxmlformats.org/officeDocument/2006/relationships/themeOverride" Target="../theme/themeOverride6.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C1E7846-642E-455F-B8F1-02DFA34650B3}"/>
              </a:ext>
            </a:extLst>
          </p:cNvPr>
          <p:cNvSpPr txBox="1"/>
          <p:nvPr/>
        </p:nvSpPr>
        <p:spPr>
          <a:xfrm>
            <a:off x="4632960" y="2743200"/>
            <a:ext cx="4399280" cy="1127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Hộp Văn bản 6">
            <a:extLst>
              <a:ext uri="{FF2B5EF4-FFF2-40B4-BE49-F238E27FC236}">
                <a16:creationId xmlns:a16="http://schemas.microsoft.com/office/drawing/2014/main" id="{1195F4EF-6188-4B0B-8A37-E23422EDA22C}"/>
              </a:ext>
            </a:extLst>
          </p:cNvPr>
          <p:cNvSpPr txBox="1"/>
          <p:nvPr/>
        </p:nvSpPr>
        <p:spPr>
          <a:xfrm>
            <a:off x="2006343" y="629061"/>
            <a:ext cx="9157915" cy="417037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Chào</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mừng</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các</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thầy</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cô</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giáo</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về</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dự</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giờ</a:t>
            </a:r>
            <a:endPar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a:p>
            <a:pPr marL="0" marR="0" lvl="0" indent="0" algn="ctr" defTabSz="914400" rtl="0" eaLnBrk="1" fontAlgn="auto" latinLnBrk="0" hangingPunct="1">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Lớp</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2A</a:t>
            </a:r>
          </a:p>
          <a:p>
            <a:pPr lvl="0" algn="ctr">
              <a:lnSpc>
                <a:spcPct val="150000"/>
              </a:lnSpc>
              <a:defRPr/>
            </a:pP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Môn</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a:t>
            </a:r>
            <a:r>
              <a:rPr kumimoji="0" lang="en-US" sz="36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Tiếng</a:t>
            </a:r>
            <a:r>
              <a:rPr kumimoji="0" lang="en-US" sz="36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Việt</a:t>
            </a:r>
            <a:endParaRPr kumimoji="0" lang="en-US" sz="3600" b="1" i="0" u="none" strike="noStrike" kern="1200" cap="none" spc="0" normalizeH="0" noProof="0" dirty="0">
              <a:ln>
                <a:noFill/>
              </a:ln>
              <a:solidFill>
                <a:srgbClr val="FFFF00"/>
              </a:solidFill>
              <a:effectLst/>
              <a:uLnTx/>
              <a:uFillTx/>
              <a:latin typeface="HP001 4 hàng" panose="020B0603050302020204" pitchFamily="34" charset="0"/>
              <a:ea typeface="+mn-ea"/>
              <a:cs typeface="+mn-cs"/>
            </a:endParaRPr>
          </a:p>
          <a:p>
            <a:pPr lvl="0" algn="ctr">
              <a:lnSpc>
                <a:spcPct val="150000"/>
              </a:lnSpc>
              <a:defRPr/>
            </a:pP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Bài</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lang="en-US" sz="3600" b="1" dirty="0" err="1">
                <a:solidFill>
                  <a:srgbClr val="FFFF00"/>
                </a:solidFill>
                <a:latin typeface="HP001 4 hàng" panose="020B0603050302020204" pitchFamily="34" charset="0"/>
              </a:rPr>
              <a:t>Ôn</a:t>
            </a:r>
            <a:r>
              <a:rPr lang="en-US" sz="3600" b="1" dirty="0">
                <a:solidFill>
                  <a:srgbClr val="FFFF00"/>
                </a:solidFill>
                <a:latin typeface="HP001 4 hàng" panose="020B0603050302020204" pitchFamily="34" charset="0"/>
              </a:rPr>
              <a:t> </a:t>
            </a:r>
            <a:r>
              <a:rPr lang="en-US" sz="3600" b="1" dirty="0" err="1">
                <a:solidFill>
                  <a:srgbClr val="FFFF00"/>
                </a:solidFill>
                <a:latin typeface="HP001 4 hàng" panose="020B0603050302020204" pitchFamily="34" charset="0"/>
              </a:rPr>
              <a:t>tập</a:t>
            </a:r>
            <a:r>
              <a:rPr lang="en-US" sz="3600" b="1" dirty="0">
                <a:solidFill>
                  <a:srgbClr val="FFFF00"/>
                </a:solidFill>
                <a:latin typeface="HP001 4 hàng" panose="020B0603050302020204" pitchFamily="34" charset="0"/>
              </a:rPr>
              <a:t> </a:t>
            </a:r>
            <a:r>
              <a:rPr lang="en-US" sz="3600" b="1" dirty="0" err="1">
                <a:solidFill>
                  <a:srgbClr val="FFFF00"/>
                </a:solidFill>
                <a:latin typeface="HP001 4 hàng" panose="020B0603050302020204" pitchFamily="34" charset="0"/>
              </a:rPr>
              <a:t>giữa</a:t>
            </a:r>
            <a:r>
              <a:rPr lang="en-US" sz="3600" b="1" dirty="0">
                <a:solidFill>
                  <a:srgbClr val="FFFF00"/>
                </a:solidFill>
                <a:latin typeface="HP001 4 hàng" panose="020B0603050302020204" pitchFamily="34" charset="0"/>
              </a:rPr>
              <a:t> </a:t>
            </a:r>
            <a:r>
              <a:rPr lang="en-US" sz="3600" b="1" dirty="0" err="1">
                <a:solidFill>
                  <a:srgbClr val="FFFF00"/>
                </a:solidFill>
                <a:latin typeface="HP001 4 hàng" panose="020B0603050302020204" pitchFamily="34" charset="0"/>
              </a:rPr>
              <a:t>hǌ</a:t>
            </a:r>
            <a:r>
              <a:rPr lang="en-US" sz="3600" b="1" dirty="0">
                <a:solidFill>
                  <a:srgbClr val="FFFF00"/>
                </a:solidFill>
                <a:latin typeface="HP001 4 hàng" panose="020B0603050302020204" pitchFamily="34" charset="0"/>
              </a:rPr>
              <a:t> </a:t>
            </a:r>
            <a:r>
              <a:rPr lang="en-US" sz="3600" b="1" dirty="0" err="1">
                <a:solidFill>
                  <a:srgbClr val="FFFF00"/>
                </a:solidFill>
                <a:latin typeface="HP001 4 hàng" panose="020B0603050302020204" pitchFamily="34" charset="0"/>
              </a:rPr>
              <a:t>kì</a:t>
            </a:r>
            <a:r>
              <a:rPr lang="en-US" sz="3600" b="1" dirty="0">
                <a:solidFill>
                  <a:srgbClr val="FFFF00"/>
                </a:solidFill>
                <a:latin typeface="HP001 4 hàng" panose="020B0603050302020204" pitchFamily="34" charset="0"/>
              </a:rPr>
              <a:t> (</a:t>
            </a:r>
            <a:r>
              <a:rPr lang="en-US" sz="3600" b="1" dirty="0" err="1">
                <a:solidFill>
                  <a:srgbClr val="FFFF00"/>
                </a:solidFill>
                <a:latin typeface="HP001 4 hàng" panose="020B0603050302020204" pitchFamily="34" charset="0"/>
              </a:rPr>
              <a:t>tiết</a:t>
            </a:r>
            <a:r>
              <a:rPr lang="en-US" sz="3600" b="1" dirty="0">
                <a:solidFill>
                  <a:srgbClr val="FFFF00"/>
                </a:solidFill>
                <a:latin typeface="HP001 4 hàng" panose="020B0603050302020204" pitchFamily="34" charset="0"/>
              </a:rPr>
              <a:t> 5)</a:t>
            </a:r>
            <a:endPar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Giáo</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viên</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Trần</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An Thùy</a:t>
            </a:r>
            <a:endParaRPr kumimoji="0" lang="vi-VN"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pic>
        <p:nvPicPr>
          <p:cNvPr id="15" name="Hình ảnh 14">
            <a:extLst>
              <a:ext uri="{FF2B5EF4-FFF2-40B4-BE49-F238E27FC236}">
                <a16:creationId xmlns:a16="http://schemas.microsoft.com/office/drawing/2014/main" id="{4E419757-9023-4D33-B89C-C291BCC3B96E}"/>
              </a:ext>
            </a:extLst>
          </p:cNvPr>
          <p:cNvPicPr>
            <a:picLocks noChangeAspect="1"/>
          </p:cNvPicPr>
          <p:nvPr/>
        </p:nvPicPr>
        <p:blipFill rotWithShape="1">
          <a:blip r:embed="rId5"/>
          <a:srcRect l="27530" t="14504" r="25469" b="47435"/>
          <a:stretch/>
        </p:blipFill>
        <p:spPr>
          <a:xfrm>
            <a:off x="2654852" y="4217404"/>
            <a:ext cx="6082747" cy="2696168"/>
          </a:xfrm>
          <a:prstGeom prst="rect">
            <a:avLst/>
          </a:prstGeom>
        </p:spPr>
      </p:pic>
      <p:sp>
        <p:nvSpPr>
          <p:cNvPr id="17" name="Hộp Văn bản 16">
            <a:extLst>
              <a:ext uri="{FF2B5EF4-FFF2-40B4-BE49-F238E27FC236}">
                <a16:creationId xmlns:a16="http://schemas.microsoft.com/office/drawing/2014/main" id="{1291CCE7-E1C4-4056-9CB4-36E438887A1A}"/>
              </a:ext>
            </a:extLst>
          </p:cNvPr>
          <p:cNvSpPr txBox="1"/>
          <p:nvPr/>
        </p:nvSpPr>
        <p:spPr>
          <a:xfrm>
            <a:off x="5184746" y="5333065"/>
            <a:ext cx="182250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HP001 4 hàng" panose="020B0603050302020204" pitchFamily="34" charset="0"/>
                <a:ea typeface="+mn-ea"/>
                <a:cs typeface="+mn-cs"/>
              </a:rPr>
              <a:t>Kế</a:t>
            </a:r>
            <a:r>
              <a:rPr kumimoji="0" lang="en-US" sz="1600" b="1" i="0" u="none" strike="noStrike" kern="1200" cap="none" spc="0" normalizeH="0" baseline="0" noProof="0" dirty="0">
                <a:ln>
                  <a:noFill/>
                </a:ln>
                <a:solidFill>
                  <a:prstClr val="black"/>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a:ln>
                  <a:noFill/>
                </a:ln>
                <a:solidFill>
                  <a:prstClr val="black"/>
                </a:solidFill>
                <a:effectLst/>
                <a:uLnTx/>
                <a:uFillTx/>
                <a:latin typeface="HP001 4 hàng" panose="020B0603050302020204" pitchFamily="34" charset="0"/>
                <a:ea typeface="+mn-ea"/>
                <a:cs typeface="+mn-cs"/>
              </a:rPr>
              <a:t>hoạch</a:t>
            </a:r>
            <a:r>
              <a:rPr kumimoji="0" lang="en-US" sz="1600" b="1" i="0" u="none" strike="noStrike" kern="1200" cap="none" spc="0" normalizeH="0" baseline="0" noProof="0" dirty="0">
                <a:ln>
                  <a:noFill/>
                </a:ln>
                <a:solidFill>
                  <a:prstClr val="black"/>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a:ln>
                  <a:noFill/>
                </a:ln>
                <a:solidFill>
                  <a:prstClr val="black"/>
                </a:solidFill>
                <a:effectLst/>
                <a:uLnTx/>
                <a:uFillTx/>
                <a:latin typeface="HP001 4 hàng" panose="020B0603050302020204" pitchFamily="34" charset="0"/>
                <a:ea typeface="+mn-ea"/>
                <a:cs typeface="+mn-cs"/>
              </a:rPr>
              <a:t>dạy</a:t>
            </a:r>
            <a:r>
              <a:rPr kumimoji="0" lang="en-US" sz="1600" b="1" i="0" u="none" strike="noStrike" kern="1200" cap="none" spc="0" normalizeH="0" baseline="0" noProof="0" dirty="0">
                <a:ln>
                  <a:noFill/>
                </a:ln>
                <a:solidFill>
                  <a:prstClr val="black"/>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a:ln>
                  <a:noFill/>
                </a:ln>
                <a:solidFill>
                  <a:prstClr val="black"/>
                </a:solidFill>
                <a:effectLst/>
                <a:uLnTx/>
                <a:uFillTx/>
                <a:latin typeface="HP001 4 hàng" panose="020B0603050302020204" pitchFamily="34" charset="0"/>
                <a:ea typeface="+mn-ea"/>
                <a:cs typeface="+mn-cs"/>
              </a:rPr>
              <a:t>học</a:t>
            </a:r>
            <a:endParaRPr kumimoji="0" lang="vi-VN" sz="1600" b="1" i="0" u="none" strike="noStrike" kern="1200" cap="none" spc="0" normalizeH="0" baseline="0" noProof="0" dirty="0">
              <a:ln>
                <a:noFill/>
              </a:ln>
              <a:solidFill>
                <a:prstClr val="black"/>
              </a:solidFill>
              <a:effectLst/>
              <a:uLnTx/>
              <a:uFillTx/>
              <a:latin typeface="HP001 4 hàng" panose="020B0603050302020204" pitchFamily="34" charset="0"/>
              <a:ea typeface="+mn-ea"/>
              <a:cs typeface="+mn-cs"/>
            </a:endParaRPr>
          </a:p>
        </p:txBody>
      </p:sp>
      <p:pic>
        <p:nvPicPr>
          <p:cNvPr id="1026" name="Picture 1" descr="Description: hoa">
            <a:extLst>
              <a:ext uri="{FF2B5EF4-FFF2-40B4-BE49-F238E27FC236}">
                <a16:creationId xmlns:a16="http://schemas.microsoft.com/office/drawing/2014/main" id="{80372E23-783B-4D49-B76C-16CCA209A4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 y="-12526"/>
            <a:ext cx="12188825" cy="36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descr="Description: hoa">
            <a:extLst>
              <a:ext uri="{FF2B5EF4-FFF2-40B4-BE49-F238E27FC236}">
                <a16:creationId xmlns:a16="http://schemas.microsoft.com/office/drawing/2014/main" id="{51FE2EF0-2C27-4D83-BCF4-9374107FEC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77" y="6492409"/>
            <a:ext cx="12188825" cy="36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NhoOnThayCo-MatNgoc_34ah3">
            <a:hlinkClick r:id="" action="ppaction://media"/>
            <a:extLst>
              <a:ext uri="{FF2B5EF4-FFF2-40B4-BE49-F238E27FC236}">
                <a16:creationId xmlns:a16="http://schemas.microsoft.com/office/drawing/2014/main" id="{D1993FA7-6560-4F96-A7A3-288F12406D4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14328" y="6083674"/>
            <a:ext cx="406400" cy="406400"/>
          </a:xfrm>
          <a:prstGeom prst="rect">
            <a:avLst/>
          </a:prstGeom>
        </p:spPr>
      </p:pic>
      <p:sp>
        <p:nvSpPr>
          <p:cNvPr id="8" name="Hộp Văn bản 7">
            <a:extLst>
              <a:ext uri="{FF2B5EF4-FFF2-40B4-BE49-F238E27FC236}">
                <a16:creationId xmlns:a16="http://schemas.microsoft.com/office/drawing/2014/main" id="{DD0321D3-59DE-47BB-B9F2-4D34145191F2}"/>
              </a:ext>
            </a:extLst>
          </p:cNvPr>
          <p:cNvSpPr txBox="1"/>
          <p:nvPr/>
        </p:nvSpPr>
        <p:spPr>
          <a:xfrm>
            <a:off x="-21877" y="386588"/>
            <a:ext cx="37828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TRƯỜ</a:t>
            </a:r>
            <a:r>
              <a:rPr kumimoji="0" lang="en-US" sz="18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NG TIỂU HỌC NGŨ </a:t>
            </a:r>
            <a:r>
              <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PHÚC</a:t>
            </a:r>
            <a:endParaRPr kumimoji="0" lang="vi-VN" sz="1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1088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repeatCount="3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6000"/>
                            </p:stCondLst>
                            <p:childTnLst>
                              <p:par>
                                <p:cTn id="9" presetID="1" presetClass="mediacall" presetSubtype="0" fill="hold" nodeType="afterEffect">
                                  <p:stCondLst>
                                    <p:cond delay="0"/>
                                  </p:stCondLst>
                                  <p:childTnLst>
                                    <p:cmd type="call" cmd="playFrom(0.0)">
                                      <p:cBhvr>
                                        <p:cTn id="10" dur="2303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3000"/>
          </a:stretch>
        </a:blipFill>
        <a:effectLst/>
      </p:bgPr>
    </p:bg>
    <p:spTree>
      <p:nvGrpSpPr>
        <p:cNvPr id="1" name=""/>
        <p:cNvGrpSpPr/>
        <p:nvPr/>
      </p:nvGrpSpPr>
      <p:grpSpPr>
        <a:xfrm>
          <a:off x="0" y="0"/>
          <a:ext cx="0" cy="0"/>
          <a:chOff x="0" y="0"/>
          <a:chExt cx="0" cy="0"/>
        </a:xfrm>
      </p:grpSpPr>
      <p:sp>
        <p:nvSpPr>
          <p:cNvPr id="6" name="Action Button: Home 5">
            <a:hlinkClick r:id="rId6" action="ppaction://hlinksldjump"/>
          </p:cNvPr>
          <p:cNvSpPr/>
          <p:nvPr/>
        </p:nvSpPr>
        <p:spPr>
          <a:xfrm>
            <a:off x="126365" y="6109970"/>
            <a:ext cx="593725" cy="591185"/>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hlinkClick r:id="" action="ppaction://noaction"/>
          </p:cNvPr>
          <p:cNvSpPr/>
          <p:nvPr/>
        </p:nvSpPr>
        <p:spPr>
          <a:xfrm>
            <a:off x="126365" y="140335"/>
            <a:ext cx="778510" cy="749935"/>
          </a:xfrm>
          <a:prstGeom prst="ellipse">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6</a:t>
            </a:r>
          </a:p>
        </p:txBody>
      </p:sp>
      <p:sp>
        <p:nvSpPr>
          <p:cNvPr id="3" name="Rounded Rectangle 2"/>
          <p:cNvSpPr/>
          <p:nvPr/>
        </p:nvSpPr>
        <p:spPr>
          <a:xfrm>
            <a:off x="6006465" y="1194435"/>
            <a:ext cx="6149975" cy="808990"/>
          </a:xfrm>
          <a:prstGeom prst="roundRect">
            <a:avLst/>
          </a:prstGeom>
          <a:solidFill>
            <a:srgbClr val="FFFF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buClr>
                <a:srgbClr val="000000"/>
              </a:buClr>
              <a:buFont typeface="Arial" panose="020B0604020202020204"/>
              <a:buNone/>
            </a:pPr>
            <a:r>
              <a:rPr lang="en-US" sz="3200" b="1" kern="0" dirty="0" err="1">
                <a:solidFill>
                  <a:schemeClr val="tx1"/>
                </a:solidFill>
                <a:latin typeface="Times New Roman" panose="02020603050405020304" charset="0"/>
                <a:cs typeface="Times New Roman" panose="02020603050405020304" charset="0"/>
                <a:sym typeface="Arial" panose="020B0604020202020204"/>
              </a:rPr>
              <a:t>Các</a:t>
            </a:r>
            <a:r>
              <a:rPr lang="en-US" sz="3200" b="1" kern="0" dirty="0">
                <a:solidFill>
                  <a:schemeClr val="tx1"/>
                </a:solidFill>
                <a:latin typeface="Times New Roman" panose="02020603050405020304" charset="0"/>
                <a:cs typeface="Times New Roman" panose="02020603050405020304" charset="0"/>
                <a:sym typeface="Arial" panose="020B0604020202020204"/>
              </a:rPr>
              <a:t> </a:t>
            </a:r>
            <a:r>
              <a:rPr lang="en-US" sz="3200" b="1" kern="0" dirty="0" err="1">
                <a:solidFill>
                  <a:schemeClr val="tx1"/>
                </a:solidFill>
                <a:latin typeface="Times New Roman" panose="02020603050405020304" charset="0"/>
                <a:cs typeface="Times New Roman" panose="02020603050405020304" charset="0"/>
                <a:sym typeface="Arial" panose="020B0604020202020204"/>
              </a:rPr>
              <a:t>bạn</a:t>
            </a:r>
            <a:r>
              <a:rPr lang="en-US" sz="3200" b="1" kern="0" dirty="0">
                <a:solidFill>
                  <a:schemeClr val="tx1"/>
                </a:solidFill>
                <a:latin typeface="Times New Roman" panose="02020603050405020304" charset="0"/>
                <a:cs typeface="Times New Roman" panose="02020603050405020304" charset="0"/>
                <a:sym typeface="Arial" panose="020B0604020202020204"/>
              </a:rPr>
              <a:t> </a:t>
            </a:r>
            <a:r>
              <a:rPr lang="en-US" sz="3200" b="1" kern="0" dirty="0" err="1">
                <a:solidFill>
                  <a:schemeClr val="tx1"/>
                </a:solidFill>
                <a:latin typeface="Times New Roman" panose="02020603050405020304" charset="0"/>
                <a:cs typeface="Times New Roman" panose="02020603050405020304" charset="0"/>
                <a:sym typeface="Arial" panose="020B0604020202020204"/>
              </a:rPr>
              <a:t>làm</a:t>
            </a:r>
            <a:r>
              <a:rPr lang="en-US" sz="3200" b="1" kern="0" dirty="0">
                <a:solidFill>
                  <a:schemeClr val="tx1"/>
                </a:solidFill>
                <a:latin typeface="Times New Roman" panose="02020603050405020304" charset="0"/>
                <a:cs typeface="Times New Roman" panose="02020603050405020304" charset="0"/>
                <a:sym typeface="Arial" panose="020B0604020202020204"/>
              </a:rPr>
              <a:t> </a:t>
            </a:r>
            <a:r>
              <a:rPr lang="en-US" sz="3200" b="1" kern="0" dirty="0" err="1">
                <a:solidFill>
                  <a:schemeClr val="tx1"/>
                </a:solidFill>
                <a:latin typeface="Times New Roman" panose="02020603050405020304" charset="0"/>
                <a:cs typeface="Times New Roman" panose="02020603050405020304" charset="0"/>
                <a:sym typeface="Arial" panose="020B0604020202020204"/>
              </a:rPr>
              <a:t>gì</a:t>
            </a:r>
            <a:r>
              <a:rPr lang="en-US" sz="3200" b="1" kern="0" dirty="0">
                <a:solidFill>
                  <a:schemeClr val="tx1"/>
                </a:solidFill>
                <a:latin typeface="Times New Roman" panose="02020603050405020304" charset="0"/>
                <a:cs typeface="Times New Roman" panose="02020603050405020304" charset="0"/>
                <a:sym typeface="Arial" panose="020B0604020202020204"/>
              </a:rPr>
              <a:t> </a:t>
            </a:r>
            <a:r>
              <a:rPr lang="en-US" sz="3200" b="1" kern="0" dirty="0" err="1">
                <a:solidFill>
                  <a:schemeClr val="tx1"/>
                </a:solidFill>
                <a:latin typeface="Times New Roman" panose="02020603050405020304" charset="0"/>
                <a:cs typeface="Times New Roman" panose="02020603050405020304" charset="0"/>
                <a:sym typeface="Arial" panose="020B0604020202020204"/>
              </a:rPr>
              <a:t>trong</a:t>
            </a:r>
            <a:r>
              <a:rPr lang="en-US" sz="3200" b="1" kern="0" dirty="0">
                <a:solidFill>
                  <a:schemeClr val="tx1"/>
                </a:solidFill>
                <a:latin typeface="Times New Roman" panose="02020603050405020304" charset="0"/>
                <a:cs typeface="Times New Roman" panose="02020603050405020304" charset="0"/>
                <a:sym typeface="Arial" panose="020B0604020202020204"/>
              </a:rPr>
              <a:t> </a:t>
            </a:r>
            <a:r>
              <a:rPr lang="en-US" sz="3200" b="1" kern="0" dirty="0" err="1">
                <a:solidFill>
                  <a:schemeClr val="tx1"/>
                </a:solidFill>
                <a:latin typeface="Times New Roman" panose="02020603050405020304" charset="0"/>
                <a:cs typeface="Times New Roman" panose="02020603050405020304" charset="0"/>
                <a:sym typeface="Arial" panose="020B0604020202020204"/>
              </a:rPr>
              <a:t>giờ</a:t>
            </a:r>
            <a:r>
              <a:rPr lang="en-US" sz="3200" b="1" kern="0" dirty="0">
                <a:solidFill>
                  <a:schemeClr val="tx1"/>
                </a:solidFill>
                <a:latin typeface="Times New Roman" panose="02020603050405020304" charset="0"/>
                <a:cs typeface="Times New Roman" panose="02020603050405020304" charset="0"/>
                <a:sym typeface="Arial" panose="020B0604020202020204"/>
              </a:rPr>
              <a:t> </a:t>
            </a:r>
            <a:r>
              <a:rPr lang="en-US" sz="3200" b="1" kern="0" dirty="0" err="1">
                <a:solidFill>
                  <a:schemeClr val="tx1"/>
                </a:solidFill>
                <a:latin typeface="Times New Roman" panose="02020603050405020304" charset="0"/>
                <a:cs typeface="Times New Roman" panose="02020603050405020304" charset="0"/>
                <a:sym typeface="Arial" panose="020B0604020202020204"/>
              </a:rPr>
              <a:t>ra</a:t>
            </a:r>
            <a:r>
              <a:rPr lang="en-US" sz="3200" b="1" kern="0" dirty="0">
                <a:solidFill>
                  <a:schemeClr val="tx1"/>
                </a:solidFill>
                <a:latin typeface="Times New Roman" panose="02020603050405020304" charset="0"/>
                <a:cs typeface="Times New Roman" panose="02020603050405020304" charset="0"/>
                <a:sym typeface="Arial" panose="020B0604020202020204"/>
              </a:rPr>
              <a:t> </a:t>
            </a:r>
            <a:r>
              <a:rPr lang="en-US" sz="3200" b="1" kern="0" dirty="0" err="1">
                <a:solidFill>
                  <a:schemeClr val="tx1"/>
                </a:solidFill>
                <a:latin typeface="Times New Roman" panose="02020603050405020304" charset="0"/>
                <a:cs typeface="Times New Roman" panose="02020603050405020304" charset="0"/>
                <a:sym typeface="Arial" panose="020B0604020202020204"/>
              </a:rPr>
              <a:t>chơi?</a:t>
            </a:r>
          </a:p>
        </p:txBody>
      </p:sp>
      <p:sp>
        <p:nvSpPr>
          <p:cNvPr id="9" name="Rectangle 8"/>
          <p:cNvSpPr/>
          <p:nvPr/>
        </p:nvSpPr>
        <p:spPr>
          <a:xfrm>
            <a:off x="6194425" y="2240915"/>
            <a:ext cx="5779135" cy="1076325"/>
          </a:xfrm>
          <a:prstGeom prst="rect">
            <a:avLst/>
          </a:prstGeom>
        </p:spPr>
        <p:txBody>
          <a:bodyPr wrap="square">
            <a:spAutoFit/>
          </a:bodyPr>
          <a:lstStyle/>
          <a:p>
            <a:pPr algn="just">
              <a:buClr>
                <a:srgbClr val="000000"/>
              </a:buClr>
              <a:buFont typeface="Arial" panose="020B0604020202020204"/>
              <a:buNone/>
            </a:pPr>
            <a:r>
              <a:rPr lang="en-US" sz="3200" kern="0" dirty="0" err="1">
                <a:solidFill>
                  <a:srgbClr val="000000"/>
                </a:solidFill>
                <a:latin typeface="Times New Roman" panose="02020603050405020304" charset="0"/>
                <a:cs typeface="Times New Roman" panose="02020603050405020304" charset="0"/>
                <a:sym typeface="Arial" panose="020B0604020202020204"/>
              </a:rPr>
              <a:t>Các</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bạn</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gái</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chơi</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nhảy</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dây</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các</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bạn</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nam</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thì</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chơi</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đá</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cầu.</a:t>
            </a:r>
          </a:p>
        </p:txBody>
      </p:sp>
      <p:cxnSp>
        <p:nvCxnSpPr>
          <p:cNvPr id="4" name="Straight Connector 3"/>
          <p:cNvCxnSpPr/>
          <p:nvPr/>
        </p:nvCxnSpPr>
        <p:spPr>
          <a:xfrm>
            <a:off x="5949315" y="1059815"/>
            <a:ext cx="0" cy="5612130"/>
          </a:xfrm>
          <a:prstGeom prst="line">
            <a:avLst/>
          </a:prstGeom>
        </p:spPr>
        <p:style>
          <a:lnRef idx="2">
            <a:schemeClr val="dk1"/>
          </a:lnRef>
          <a:fillRef idx="0">
            <a:schemeClr val="dk1"/>
          </a:fillRef>
          <a:effectRef idx="1">
            <a:schemeClr val="dk1"/>
          </a:effectRef>
          <a:fontRef idx="minor">
            <a:schemeClr val="tx1"/>
          </a:fontRef>
        </p:style>
      </p:cxnSp>
      <p:pic>
        <p:nvPicPr>
          <p:cNvPr id="2050" name="Picture 2" descr="50+ Tranh vẽ đề tài trò chơi dân gian đẹp nhất"/>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843" b="100000" l="4496" r="99130">
                        <a14:foregroundMark x1="20595" y1="33898" x2="26251" y2="51090"/>
                        <a14:foregroundMark x1="21320" y1="31477" x2="21175" y2="64649"/>
                        <a14:foregroundMark x1="20740" y1="61259" x2="22480" y2="88136"/>
                        <a14:foregroundMark x1="12473" y1="77966" x2="10442" y2="85714"/>
                        <a14:foregroundMark x1="45540" y1="26634" x2="49891" y2="53995"/>
                        <a14:foregroundMark x1="28716" y1="67554" x2="26976" y2="71186"/>
                        <a14:foregroundMark x1="29152" y1="66102" x2="33212" y2="66344"/>
                        <a14:foregroundMark x1="32052" y1="65617" x2="35388" y2="71429"/>
                        <a14:foregroundMark x1="35533" y1="72639" x2="41769" y2="84504"/>
                        <a14:foregroundMark x1="42204" y1="84504" x2="48006" y2="88620"/>
                        <a14:foregroundMark x1="71791" y1="64891" x2="68165" y2="70944"/>
                        <a14:foregroundMark x1="69471" y1="67797" x2="64830" y2="80387"/>
                        <a14:foregroundMark x1="64830" y1="79903" x2="57723" y2="87167"/>
                        <a14:foregroundMark x1="89775" y1="85230" x2="90065" y2="87893"/>
                        <a14:foregroundMark x1="90210" y1="84504" x2="91951" y2="86441"/>
                        <a14:foregroundMark x1="91951" y1="86683" x2="88180" y2="90557"/>
                        <a14:backgroundMark x1="9427" y1="20097" x2="12038" y2="53269"/>
                        <a14:backgroundMark x1="23930" y1="15981" x2="27411" y2="20581"/>
                        <a14:backgroundMark x1="27266" y1="51090" x2="28716" y2="55448"/>
                        <a14:backgroundMark x1="85279" y1="11380" x2="95722" y2="28571"/>
                        <a14:backgroundMark x1="82088" y1="46731" x2="82959" y2="46973"/>
                        <a14:backgroundMark x1="86730" y1="51332" x2="87890" y2="51816"/>
                        <a14:backgroundMark x1="86730" y1="49879" x2="86730" y2="47942"/>
                        <a14:backgroundMark x1="90935" y1="71429" x2="89340" y2="71186"/>
                        <a14:backgroundMark x1="96882" y1="94673" x2="1740" y2="96610"/>
                        <a14:backgroundMark x1="32197" y1="86925" x2="26541" y2="75787"/>
                        <a14:backgroundMark x1="40609" y1="72881" x2="60769" y2="76755"/>
                        <a14:backgroundMark x1="17259" y1="83777" x2="13923" y2="93947"/>
                        <a14:backgroundMark x1="84844" y1="16707" x2="95141" y2="38257"/>
                        <a14:backgroundMark x1="84409" y1="83535" x2="82959" y2="93705"/>
                        <a14:backgroundMark x1="34228" y1="78935" x2="29152" y2="70460"/>
                        <a14:backgroundMark x1="46991" y1="80872" x2="50906" y2="85714"/>
                        <a14:backgroundMark x1="45830" y1="86925" x2="55983" y2="86925"/>
                        <a14:backgroundMark x1="39304" y1="83293" x2="43220" y2="86925"/>
                      </a14:backgroundRemoval>
                    </a14:imgEffect>
                  </a14:imgLayer>
                </a14:imgProps>
              </a:ext>
              <a:ext uri="{28A0092B-C50C-407E-A947-70E740481C1C}">
                <a14:useLocalDpi xmlns:a14="http://schemas.microsoft.com/office/drawing/2010/main" val="0"/>
              </a:ext>
            </a:extLst>
          </a:blip>
          <a:srcRect/>
          <a:stretch>
            <a:fillRect/>
          </a:stretch>
        </p:blipFill>
        <p:spPr bwMode="auto">
          <a:xfrm>
            <a:off x="6516384" y="3947795"/>
            <a:ext cx="3410959" cy="2724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27622" y="3962461"/>
            <a:ext cx="2171705" cy="2895606"/>
          </a:xfrm>
          <a:prstGeom prst="rect">
            <a:avLst/>
          </a:prstGeom>
        </p:spPr>
      </p:pic>
      <p:sp>
        <p:nvSpPr>
          <p:cNvPr id="11" name="TextBox 8"/>
          <p:cNvSpPr txBox="1"/>
          <p:nvPr/>
        </p:nvSpPr>
        <p:spPr>
          <a:xfrm>
            <a:off x="945515" y="970915"/>
            <a:ext cx="4692015" cy="5139055"/>
          </a:xfrm>
          <a:prstGeom prst="rect">
            <a:avLst/>
          </a:prstGeom>
          <a:noFill/>
        </p:spPr>
        <p:txBody>
          <a:bodyPr wrap="square" rtlCol="0">
            <a:spAutoFit/>
          </a:bodyPr>
          <a:lstStyle/>
          <a:p>
            <a:pPr>
              <a:spcBef>
                <a:spcPts val="600"/>
              </a:spcBef>
              <a:buClr>
                <a:srgbClr val="000000"/>
              </a:buClr>
              <a:buFont typeface="Arial" panose="020B0604020202020204"/>
              <a:buNone/>
            </a:pPr>
            <a:r>
              <a:rPr lang="en-US" sz="3200" kern="0" dirty="0" err="1">
                <a:solidFill>
                  <a:srgbClr val="000000"/>
                </a:solidFill>
                <a:latin typeface="Times New Roman" panose="02020603050405020304" charset="0"/>
                <a:cs typeface="Times New Roman" panose="02020603050405020304" charset="0"/>
                <a:sym typeface="Arial" panose="020B0604020202020204"/>
              </a:rPr>
              <a:t>Chỗ</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này</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những</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bạn</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gái</a:t>
            </a:r>
            <a:endParaRPr lang="en-US" sz="3200" kern="0" dirty="0">
              <a:solidFill>
                <a:srgbClr val="000000"/>
              </a:solidFill>
              <a:latin typeface="Times New Roman" panose="02020603050405020304" charset="0"/>
              <a:cs typeface="Times New Roman" panose="02020603050405020304" charset="0"/>
              <a:sym typeface="Arial" panose="020B0604020202020204"/>
            </a:endParaRPr>
          </a:p>
          <a:p>
            <a:pPr>
              <a:spcBef>
                <a:spcPts val="600"/>
              </a:spcBef>
              <a:buClr>
                <a:srgbClr val="000000"/>
              </a:buClr>
              <a:buFont typeface="Arial" panose="020B0604020202020204"/>
              <a:buNone/>
            </a:pPr>
            <a:r>
              <a:rPr lang="en-US" sz="3200" kern="0" dirty="0" err="1">
                <a:solidFill>
                  <a:srgbClr val="000000"/>
                </a:solidFill>
                <a:latin typeface="Times New Roman" panose="02020603050405020304" charset="0"/>
                <a:cs typeface="Times New Roman" panose="02020603050405020304" charset="0"/>
                <a:sym typeface="Arial" panose="020B0604020202020204"/>
              </a:rPr>
              <a:t>Chơi</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nhảy</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dây</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nhịp</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nhàng</a:t>
            </a:r>
            <a:endParaRPr lang="en-US" sz="3200" kern="0" dirty="0">
              <a:solidFill>
                <a:srgbClr val="000000"/>
              </a:solidFill>
              <a:latin typeface="Times New Roman" panose="02020603050405020304" charset="0"/>
              <a:cs typeface="Times New Roman" panose="02020603050405020304" charset="0"/>
              <a:sym typeface="Arial" panose="020B0604020202020204"/>
            </a:endParaRPr>
          </a:p>
          <a:p>
            <a:pPr>
              <a:spcBef>
                <a:spcPts val="600"/>
              </a:spcBef>
              <a:buClr>
                <a:srgbClr val="000000"/>
              </a:buClr>
              <a:buFont typeface="Arial" panose="020B0604020202020204"/>
              <a:buNone/>
            </a:pPr>
            <a:r>
              <a:rPr lang="en-US" sz="3200" kern="0" dirty="0" err="1">
                <a:solidFill>
                  <a:srgbClr val="000000"/>
                </a:solidFill>
                <a:latin typeface="Times New Roman" panose="02020603050405020304" charset="0"/>
                <a:cs typeface="Times New Roman" panose="02020603050405020304" charset="0"/>
                <a:sym typeface="Arial" panose="020B0604020202020204"/>
              </a:rPr>
              <a:t>Tiếng</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vui</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cười</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thoải</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mái</a:t>
            </a:r>
            <a:endParaRPr lang="en-US" sz="3200" kern="0" dirty="0">
              <a:solidFill>
                <a:srgbClr val="000000"/>
              </a:solidFill>
              <a:latin typeface="Times New Roman" panose="02020603050405020304" charset="0"/>
              <a:cs typeface="Times New Roman" panose="02020603050405020304" charset="0"/>
              <a:sym typeface="Arial" panose="020B0604020202020204"/>
            </a:endParaRPr>
          </a:p>
          <a:p>
            <a:pPr>
              <a:spcBef>
                <a:spcPts val="600"/>
              </a:spcBef>
              <a:buClr>
                <a:srgbClr val="000000"/>
              </a:buClr>
              <a:buFont typeface="Arial" panose="020B0604020202020204"/>
              <a:buNone/>
            </a:pPr>
            <a:r>
              <a:rPr lang="en-US" sz="3200" kern="0" dirty="0">
                <a:solidFill>
                  <a:srgbClr val="000000"/>
                </a:solidFill>
                <a:latin typeface="Times New Roman" panose="02020603050405020304" charset="0"/>
                <a:cs typeface="Times New Roman" panose="02020603050405020304" charset="0"/>
                <a:sym typeface="Arial" panose="020B0604020202020204"/>
              </a:rPr>
              <a:t>Chao </a:t>
            </a:r>
            <a:r>
              <a:rPr lang="en-US" sz="3200" kern="0" dirty="0" err="1">
                <a:solidFill>
                  <a:srgbClr val="000000"/>
                </a:solidFill>
                <a:latin typeface="Times New Roman" panose="02020603050405020304" charset="0"/>
                <a:cs typeface="Times New Roman" panose="02020603050405020304" charset="0"/>
                <a:sym typeface="Arial" panose="020B0604020202020204"/>
              </a:rPr>
              <a:t>nghiêng</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cánh</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lá</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bàng</a:t>
            </a:r>
            <a:r>
              <a:rPr lang="en-US" sz="3200" kern="0" dirty="0">
                <a:solidFill>
                  <a:srgbClr val="000000"/>
                </a:solidFill>
                <a:latin typeface="Times New Roman" panose="02020603050405020304" charset="0"/>
                <a:cs typeface="Times New Roman" panose="02020603050405020304" charset="0"/>
                <a:sym typeface="Arial" panose="020B0604020202020204"/>
              </a:rPr>
              <a:t>.</a:t>
            </a:r>
          </a:p>
          <a:p>
            <a:pPr>
              <a:spcBef>
                <a:spcPts val="600"/>
              </a:spcBef>
              <a:buClr>
                <a:srgbClr val="000000"/>
              </a:buClr>
              <a:buFont typeface="Arial" panose="020B0604020202020204"/>
              <a:buNone/>
            </a:pPr>
            <a:endParaRPr lang="en-US" sz="3200" kern="0" dirty="0">
              <a:solidFill>
                <a:srgbClr val="000000"/>
              </a:solidFill>
              <a:latin typeface="Times New Roman" panose="02020603050405020304" charset="0"/>
              <a:cs typeface="Times New Roman" panose="02020603050405020304" charset="0"/>
              <a:sym typeface="Arial" panose="020B0604020202020204"/>
            </a:endParaRPr>
          </a:p>
          <a:p>
            <a:pPr>
              <a:spcBef>
                <a:spcPts val="600"/>
              </a:spcBef>
              <a:buClr>
                <a:srgbClr val="000000"/>
              </a:buClr>
              <a:buFont typeface="Arial" panose="020B0604020202020204"/>
              <a:buNone/>
            </a:pPr>
            <a:r>
              <a:rPr lang="en-US" sz="3200" kern="0" dirty="0" err="1">
                <a:solidFill>
                  <a:srgbClr val="000000"/>
                </a:solidFill>
                <a:latin typeface="Times New Roman" panose="02020603050405020304" charset="0"/>
                <a:cs typeface="Times New Roman" panose="02020603050405020304" charset="0"/>
                <a:sym typeface="Arial" panose="020B0604020202020204"/>
              </a:rPr>
              <a:t>Đằng</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kia</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những</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bạn</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trai</a:t>
            </a:r>
            <a:endParaRPr lang="en-US" sz="3200" kern="0" dirty="0">
              <a:solidFill>
                <a:srgbClr val="000000"/>
              </a:solidFill>
              <a:latin typeface="Times New Roman" panose="02020603050405020304" charset="0"/>
              <a:cs typeface="Times New Roman" panose="02020603050405020304" charset="0"/>
              <a:sym typeface="Arial" panose="020B0604020202020204"/>
            </a:endParaRPr>
          </a:p>
          <a:p>
            <a:pPr>
              <a:spcBef>
                <a:spcPts val="600"/>
              </a:spcBef>
              <a:buClr>
                <a:srgbClr val="000000"/>
              </a:buClr>
              <a:buFont typeface="Arial" panose="020B0604020202020204"/>
              <a:buNone/>
            </a:pPr>
            <a:r>
              <a:rPr lang="en-US" sz="3200" kern="0" dirty="0" err="1">
                <a:solidFill>
                  <a:srgbClr val="000000"/>
                </a:solidFill>
                <a:latin typeface="Times New Roman" panose="02020603050405020304" charset="0"/>
                <a:cs typeface="Times New Roman" panose="02020603050405020304" charset="0"/>
                <a:sym typeface="Arial" panose="020B0604020202020204"/>
              </a:rPr>
              <a:t>Đá</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cầu</a:t>
            </a:r>
            <a:r>
              <a:rPr lang="en-US" sz="3200" kern="0" dirty="0">
                <a:solidFill>
                  <a:srgbClr val="000000"/>
                </a:solidFill>
                <a:latin typeface="Times New Roman" panose="02020603050405020304" charset="0"/>
                <a:cs typeface="Times New Roman" panose="02020603050405020304" charset="0"/>
                <a:sym typeface="Arial" panose="020B0604020202020204"/>
              </a:rPr>
              <a:t> bay </a:t>
            </a:r>
            <a:r>
              <a:rPr lang="en-US" sz="3200" kern="0" dirty="0" err="1">
                <a:solidFill>
                  <a:srgbClr val="000000"/>
                </a:solidFill>
                <a:latin typeface="Times New Roman" panose="02020603050405020304" charset="0"/>
                <a:cs typeface="Times New Roman" panose="02020603050405020304" charset="0"/>
                <a:sym typeface="Arial" panose="020B0604020202020204"/>
              </a:rPr>
              <a:t>vun</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vút</a:t>
            </a:r>
            <a:endParaRPr lang="en-US" sz="3200" kern="0" dirty="0">
              <a:solidFill>
                <a:srgbClr val="000000"/>
              </a:solidFill>
              <a:latin typeface="Times New Roman" panose="02020603050405020304" charset="0"/>
              <a:cs typeface="Times New Roman" panose="02020603050405020304" charset="0"/>
              <a:sym typeface="Arial" panose="020B0604020202020204"/>
            </a:endParaRPr>
          </a:p>
          <a:p>
            <a:pPr>
              <a:spcBef>
                <a:spcPts val="600"/>
              </a:spcBef>
              <a:buClr>
                <a:srgbClr val="000000"/>
              </a:buClr>
              <a:buFont typeface="Arial" panose="020B0604020202020204"/>
              <a:buNone/>
            </a:pPr>
            <a:r>
              <a:rPr lang="en-US" sz="3200" kern="0" dirty="0" err="1">
                <a:solidFill>
                  <a:srgbClr val="000000"/>
                </a:solidFill>
                <a:latin typeface="Times New Roman" panose="02020603050405020304" charset="0"/>
                <a:cs typeface="Times New Roman" panose="02020603050405020304" charset="0"/>
                <a:sym typeface="Arial" panose="020B0604020202020204"/>
              </a:rPr>
              <a:t>Dưới</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nắng</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hồng</a:t>
            </a:r>
            <a:r>
              <a:rPr lang="en-US" sz="3200" kern="0" dirty="0">
                <a:solidFill>
                  <a:srgbClr val="000000"/>
                </a:solidFill>
                <a:latin typeface="Times New Roman" panose="02020603050405020304" charset="0"/>
                <a:cs typeface="Times New Roman" panose="02020603050405020304" charset="0"/>
                <a:sym typeface="Arial" panose="020B0604020202020204"/>
              </a:rPr>
              <a:t> ban </a:t>
            </a:r>
            <a:r>
              <a:rPr lang="en-US" sz="3200" kern="0" dirty="0" err="1">
                <a:solidFill>
                  <a:srgbClr val="000000"/>
                </a:solidFill>
                <a:latin typeface="Times New Roman" panose="02020603050405020304" charset="0"/>
                <a:cs typeface="Times New Roman" panose="02020603050405020304" charset="0"/>
                <a:sym typeface="Arial" panose="020B0604020202020204"/>
              </a:rPr>
              <a:t>mai</a:t>
            </a:r>
            <a:endParaRPr lang="en-US" sz="3200" kern="0" dirty="0">
              <a:solidFill>
                <a:srgbClr val="000000"/>
              </a:solidFill>
              <a:latin typeface="Times New Roman" panose="02020603050405020304" charset="0"/>
              <a:cs typeface="Times New Roman" panose="02020603050405020304" charset="0"/>
              <a:sym typeface="Arial" panose="020B0604020202020204"/>
            </a:endParaRPr>
          </a:p>
          <a:p>
            <a:pPr>
              <a:spcBef>
                <a:spcPts val="600"/>
              </a:spcBef>
              <a:buClr>
                <a:srgbClr val="000000"/>
              </a:buClr>
              <a:buFont typeface="Arial" panose="020B0604020202020204"/>
              <a:buNone/>
            </a:pPr>
            <a:r>
              <a:rPr lang="en-US" sz="3200" kern="0" dirty="0" err="1">
                <a:solidFill>
                  <a:srgbClr val="000000"/>
                </a:solidFill>
                <a:latin typeface="Times New Roman" panose="02020603050405020304" charset="0"/>
                <a:cs typeface="Times New Roman" panose="02020603050405020304" charset="0"/>
                <a:sym typeface="Arial" panose="020B0604020202020204"/>
              </a:rPr>
              <a:t>Niềm</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vui</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dâng</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náo</a:t>
            </a:r>
            <a:r>
              <a:rPr lang="en-US" sz="3200" kern="0" dirty="0">
                <a:solidFill>
                  <a:srgbClr val="000000"/>
                </a:solidFill>
                <a:latin typeface="Times New Roman" panose="02020603050405020304" charset="0"/>
                <a:cs typeface="Times New Roman" panose="02020603050405020304" charset="0"/>
                <a:sym typeface="Arial" panose="020B0604020202020204"/>
              </a:rPr>
              <a:t> </a:t>
            </a:r>
            <a:r>
              <a:rPr lang="en-US" sz="3200" kern="0" dirty="0" err="1">
                <a:solidFill>
                  <a:srgbClr val="000000"/>
                </a:solidFill>
                <a:latin typeface="Times New Roman" panose="02020603050405020304" charset="0"/>
                <a:cs typeface="Times New Roman" panose="02020603050405020304" charset="0"/>
                <a:sym typeface="Arial" panose="020B0604020202020204"/>
              </a:rPr>
              <a:t>nức</a:t>
            </a:r>
            <a:r>
              <a:rPr lang="en-US" sz="3200" kern="0" dirty="0">
                <a:solidFill>
                  <a:srgbClr val="000000"/>
                </a:solidFill>
                <a:latin typeface="Times New Roman" panose="02020603050405020304" charset="0"/>
                <a:cs typeface="Times New Roman" panose="02020603050405020304" charset="0"/>
                <a:sym typeface="Arial" panose="020B0604020202020204"/>
              </a:rPr>
              <a:t>.</a:t>
            </a:r>
          </a:p>
        </p:txBody>
      </p:sp>
      <p:sp>
        <p:nvSpPr>
          <p:cNvPr id="12" name="TextBox 6"/>
          <p:cNvSpPr txBox="1"/>
          <p:nvPr/>
        </p:nvSpPr>
        <p:spPr>
          <a:xfrm>
            <a:off x="4305360" y="140507"/>
            <a:ext cx="3581401" cy="707886"/>
          </a:xfrm>
          <a:prstGeom prst="rect">
            <a:avLst/>
          </a:prstGeom>
          <a:noFill/>
          <a:extLst>
            <a:ext uri="{909E8E84-426E-40DD-AFC4-6F175D3DCCD1}">
              <a14:hiddenFill xmlns:a14="http://schemas.microsoft.com/office/drawing/2010/main">
                <a:solidFill>
                  <a:srgbClr val="FFFF00"/>
                </a:solidFill>
              </a14:hiddenFill>
            </a:ext>
          </a:extLst>
        </p:spPr>
        <p:txBody>
          <a:bodyPr wrap="square" rtlCol="0">
            <a:spAutoFit/>
          </a:bodyPr>
          <a:lstStyle/>
          <a:p>
            <a:pPr algn="ctr">
              <a:buClr>
                <a:srgbClr val="000000"/>
              </a:buClr>
              <a:buFont typeface="Arial" panose="020B0604020202020204"/>
              <a:buNone/>
            </a:pPr>
            <a:r>
              <a:rPr lang="en-US" sz="4000" b="1" kern="0" dirty="0" err="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Arial" panose="020B0604020202020204"/>
              </a:rPr>
              <a:t>Giờ</a:t>
            </a:r>
            <a:r>
              <a:rPr lang="en-US" sz="4000" b="1" kern="0" dirty="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Arial" panose="020B0604020202020204"/>
              </a:rPr>
              <a:t> </a:t>
            </a:r>
            <a:r>
              <a:rPr lang="en-US" sz="4000" b="1" kern="0" dirty="0" err="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Arial" panose="020B0604020202020204"/>
              </a:rPr>
              <a:t>ra</a:t>
            </a:r>
            <a:r>
              <a:rPr lang="en-US" sz="4000" b="1" kern="0" dirty="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Arial" panose="020B0604020202020204"/>
              </a:rPr>
              <a:t> </a:t>
            </a:r>
            <a:r>
              <a:rPr lang="en-US" sz="4000" b="1" kern="0" dirty="0" err="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Arial" panose="020B0604020202020204"/>
              </a:rPr>
              <a:t>chơi</a:t>
            </a:r>
          </a:p>
        </p:txBody>
      </p:sp>
    </p:spTree>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prism isInverted="1"/>
        <p:sndAc>
          <p:stSnd>
            <p:snd r:embed="rId3" name="cashreg.wav"/>
          </p:stSnd>
        </p:sndAc>
      </p:transition>
    </mc:Choice>
    <mc:Fallback xmlns="">
      <p:transition>
        <p:fade/>
        <p:sndAc>
          <p:stSnd>
            <p:snd r:embed="rId10"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subTnLst>
                                    <p:audio>
                                      <p:cMediaNode>
                                        <p:cTn display="1" masterRel="sameClick">
                                          <p:stCondLst>
                                            <p:cond evt="begin" delay="0">
                                              <p:tn val="10"/>
                                            </p:cond>
                                          </p:stCondLst>
                                          <p:endCondLst>
                                            <p:cond evt="onStopAudio" delay="0">
                                              <p:tgtEl>
                                                <p:sldTgt/>
                                              </p:tgtEl>
                                            </p:cond>
                                          </p:endCondLst>
                                        </p:cTn>
                                        <p:tgtEl>
                                          <p:sndTgt r:embed="rId4" name="push.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42" presetClass="entr" presetSubtype="0" fill="hold" nodeType="withEffect">
                                  <p:stCondLst>
                                    <p:cond delay="0"/>
                                  </p:stCondLst>
                                  <p:childTnLst>
                                    <p:set>
                                      <p:cBhvr>
                                        <p:cTn id="20" dur="500"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500"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anim calcmode="lin" valueType="num">
                                      <p:cBhvr>
                                        <p:cTn id="27" dur="500" fill="hold"/>
                                        <p:tgtEl>
                                          <p:spTgt spid="2050"/>
                                        </p:tgtEl>
                                        <p:attrNameLst>
                                          <p:attrName>ppt_x</p:attrName>
                                        </p:attrNameLst>
                                      </p:cBhvr>
                                      <p:tavLst>
                                        <p:tav tm="0">
                                          <p:val>
                                            <p:strVal val="#ppt_x"/>
                                          </p:val>
                                        </p:tav>
                                        <p:tav tm="100000">
                                          <p:val>
                                            <p:strVal val="#ppt_x"/>
                                          </p:val>
                                        </p:tav>
                                      </p:tavLst>
                                    </p:anim>
                                    <p:anim calcmode="lin" valueType="num">
                                      <p:cBhvr>
                                        <p:cTn id="28" dur="5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1000"/>
          </a:stretch>
        </a:blipFill>
        <a:effectLst/>
      </p:bgPr>
    </p:bg>
    <p:spTree>
      <p:nvGrpSpPr>
        <p:cNvPr id="1" name=""/>
        <p:cNvGrpSpPr/>
        <p:nvPr/>
      </p:nvGrpSpPr>
      <p:grpSpPr>
        <a:xfrm>
          <a:off x="0" y="0"/>
          <a:ext cx="0" cy="0"/>
          <a:chOff x="0" y="0"/>
          <a:chExt cx="0" cy="0"/>
        </a:xfrm>
      </p:grpSpPr>
      <p:sp>
        <p:nvSpPr>
          <p:cNvPr id="5" name="Action Button: Home 4">
            <a:hlinkClick r:id="rId6" action="ppaction://hlinksldjump"/>
          </p:cNvPr>
          <p:cNvSpPr/>
          <p:nvPr/>
        </p:nvSpPr>
        <p:spPr>
          <a:xfrm>
            <a:off x="80645" y="6156325"/>
            <a:ext cx="662305" cy="591185"/>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hlinkClick r:id="" action="ppaction://noaction"/>
          </p:cNvPr>
          <p:cNvSpPr/>
          <p:nvPr/>
        </p:nvSpPr>
        <p:spPr>
          <a:xfrm>
            <a:off x="80645" y="104775"/>
            <a:ext cx="662305" cy="634365"/>
          </a:xfrm>
          <a:prstGeom prst="ellipse">
            <a:avLst/>
          </a:prstGeom>
          <a:gradFill>
            <a:gsLst>
              <a:gs pos="0">
                <a:srgbClr val="7B32B2"/>
              </a:gs>
              <a:gs pos="100000">
                <a:srgbClr val="401A5D"/>
              </a:gs>
            </a:gsLst>
            <a:lin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a:latin typeface="Times New Roman" panose="02020603050405020304" charset="0"/>
                <a:cs typeface="Times New Roman" panose="02020603050405020304" charset="0"/>
              </a:rPr>
              <a:t>7</a:t>
            </a:r>
          </a:p>
        </p:txBody>
      </p:sp>
      <p:sp>
        <p:nvSpPr>
          <p:cNvPr id="3" name="Rectangle 1"/>
          <p:cNvSpPr/>
          <p:nvPr/>
        </p:nvSpPr>
        <p:spPr>
          <a:xfrm>
            <a:off x="4023917" y="235311"/>
            <a:ext cx="4144083" cy="584775"/>
          </a:xfrm>
          <a:prstGeom prst="rect">
            <a:avLst/>
          </a:prstGeom>
        </p:spPr>
        <p:txBody>
          <a:bodyPr wrap="none">
            <a:spAutoFit/>
          </a:bodyPr>
          <a:lstStyle/>
          <a:p>
            <a:r>
              <a:rPr lang="en-US" sz="3200" b="1" kern="0" dirty="0">
                <a:solidFill>
                  <a:srgbClr val="FF0000"/>
                </a:solidFill>
                <a:latin typeface="Times New Roman" panose="02020603050405020304" charset="0"/>
                <a:cs typeface="Times New Roman" panose="02020603050405020304" charset="0"/>
              </a:rPr>
              <a:t>MỘT TIẾT HỌC VUI</a:t>
            </a:r>
            <a:endParaRPr lang="en-US" kern="0" dirty="0">
              <a:solidFill>
                <a:sysClr val="windowText" lastClr="000000"/>
              </a:solidFill>
            </a:endParaRPr>
          </a:p>
        </p:txBody>
      </p:sp>
      <p:sp>
        <p:nvSpPr>
          <p:cNvPr id="4" name="Subtitle 2"/>
          <p:cNvSpPr txBox="1"/>
          <p:nvPr/>
        </p:nvSpPr>
        <p:spPr>
          <a:xfrm>
            <a:off x="443230" y="853440"/>
            <a:ext cx="11305540" cy="31965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sz="3600" dirty="0">
                <a:solidFill>
                  <a:prstClr val="black"/>
                </a:solidFill>
                <a:latin typeface="Times New Roman" panose="02020603050405020304" charset="0"/>
                <a:cs typeface="Times New Roman" panose="02020603050405020304" charset="0"/>
              </a:rPr>
              <a:t>1.  </a:t>
            </a:r>
            <a:r>
              <a:rPr lang="vi-VN" sz="3600" dirty="0">
                <a:solidFill>
                  <a:prstClr val="black"/>
                </a:solidFill>
                <a:latin typeface="Times New Roman" panose="02020603050405020304" charset="0"/>
                <a:cs typeface="Times New Roman" panose="02020603050405020304" charset="0"/>
              </a:rPr>
              <a:t>Thấy thầy giáo xách giỏ trái cây vào lớp, chúng tôi rất ngạc nhiên: Thầy mang trái cây đến lớp làm gì nhỉ?</a:t>
            </a:r>
            <a:endParaRPr lang="en-US" sz="3600" dirty="0">
              <a:solidFill>
                <a:prstClr val="black"/>
              </a:solidFill>
              <a:latin typeface="Times New Roman" panose="02020603050405020304" charset="0"/>
              <a:cs typeface="Times New Roman" panose="02020603050405020304" charset="0"/>
            </a:endParaRPr>
          </a:p>
          <a:p>
            <a:pPr marL="0" indent="0" algn="just">
              <a:buFont typeface="Arial" panose="020B0604020202020204" pitchFamily="34" charset="0"/>
              <a:buNone/>
            </a:pPr>
            <a:r>
              <a:rPr lang="vi-VN" sz="3600" dirty="0">
                <a:solidFill>
                  <a:prstClr val="black"/>
                </a:solidFill>
                <a:latin typeface="Times New Roman" panose="02020603050405020304" charset="0"/>
                <a:cs typeface="Times New Roman" panose="02020603050405020304" charset="0"/>
              </a:rPr>
              <a:t>Thầy mỉm cười:</a:t>
            </a:r>
          </a:p>
          <a:p>
            <a:pPr marL="0" indent="0" algn="just">
              <a:buFont typeface="Arial" panose="020B0604020202020204" pitchFamily="34" charset="0"/>
              <a:buNone/>
            </a:pPr>
            <a:r>
              <a:rPr lang="vi-VN" sz="3600" dirty="0">
                <a:solidFill>
                  <a:prstClr val="black"/>
                </a:solidFill>
                <a:latin typeface="Times New Roman" panose="02020603050405020304" charset="0"/>
                <a:cs typeface="Times New Roman" panose="02020603050405020304" charset="0"/>
              </a:rPr>
              <a:t>- Thầy muốn các em quan sát những trái cây này để viết đoạn văn tả một loại trái cây mà mình yêu thích</a:t>
            </a:r>
            <a:r>
              <a:rPr lang="en-US" altLang="vi-VN" sz="3600" dirty="0">
                <a:solidFill>
                  <a:prstClr val="black"/>
                </a:solidFill>
                <a:latin typeface="Times New Roman" panose="02020603050405020304" charset="0"/>
                <a:cs typeface="Times New Roman" panose="02020603050405020304" charset="0"/>
              </a:rPr>
              <a:t>.</a:t>
            </a:r>
          </a:p>
        </p:txBody>
      </p:sp>
      <p:sp>
        <p:nvSpPr>
          <p:cNvPr id="6" name="Rectangle 3"/>
          <p:cNvSpPr/>
          <p:nvPr/>
        </p:nvSpPr>
        <p:spPr>
          <a:xfrm>
            <a:off x="1867535" y="4279900"/>
            <a:ext cx="9455785" cy="6451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1219200"/>
            <a:r>
              <a:rPr lang="vi-VN" sz="3600" b="1" dirty="0">
                <a:solidFill>
                  <a:srgbClr val="FF0000"/>
                </a:solidFill>
                <a:latin typeface="Times New Roman" panose="02020603050405020304" charset="0"/>
                <a:cs typeface="Times New Roman" panose="02020603050405020304" charset="0"/>
              </a:rPr>
              <a:t>Thầy giáo mang giỏ trái cây đến lớp để làm gì?</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1375" y="4127500"/>
            <a:ext cx="911860" cy="956310"/>
          </a:xfrm>
          <a:prstGeom prst="rect">
            <a:avLst/>
          </a:prstGeom>
        </p:spPr>
      </p:pic>
      <p:sp>
        <p:nvSpPr>
          <p:cNvPr id="9" name="Rectangle 4"/>
          <p:cNvSpPr/>
          <p:nvPr/>
        </p:nvSpPr>
        <p:spPr>
          <a:xfrm>
            <a:off x="1867535" y="5277485"/>
            <a:ext cx="9455150" cy="1383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defTabSz="1219200">
              <a:lnSpc>
                <a:spcPct val="150000"/>
              </a:lnSpc>
            </a:pPr>
            <a:r>
              <a:rPr lang="vi-VN" sz="2800" dirty="0">
                <a:solidFill>
                  <a:prstClr val="black"/>
                </a:solidFill>
                <a:latin typeface="Times New Roman" panose="02020603050405020304" charset="0"/>
                <a:cs typeface="Times New Roman" panose="02020603050405020304" charset="0"/>
              </a:rPr>
              <a:t>Thầy giáo mang giỏ trái cây đến lớp để cho các bạn học sinh quan sát và viết đoạn văn tả một loại trái cây mà mình yêu thích.</a:t>
            </a:r>
          </a:p>
        </p:txBody>
      </p:sp>
    </p:spTree>
  </p:cSld>
  <p:clrMapOvr>
    <a:overrideClrMapping bg1="lt1" tx1="dk1" bg2="lt2" tx2="dk2" accent1="accent1" accent2="accent2" accent3="accent3" accent4="accent4" accent5="accent5" accent6="accent6" hlink="hlink" folHlink="folHlink"/>
  </p:clrMapOvr>
  <p:transition>
    <p:cover dir="d"/>
    <p:sndAc>
      <p:stSnd>
        <p:snd r:embed="rId3" name="coi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subTnLst>
                                    <p:audio>
                                      <p:cMediaNode>
                                        <p:cTn display="1" masterRel="sameClick">
                                          <p:stCondLst>
                                            <p:cond evt="begin" delay="0">
                                              <p:tn val="5"/>
                                            </p:cond>
                                          </p:stCondLst>
                                          <p:endCondLst>
                                            <p:cond evt="onStopAudio" delay="0">
                                              <p:tgtEl>
                                                <p:sldTgt/>
                                              </p:tgtEl>
                                            </p:cond>
                                          </p:endCondLst>
                                        </p:cTn>
                                        <p:tgtEl>
                                          <p:sndTgt r:embed="rId4" name="camera.wav"/>
                                        </p:tgtEl>
                                      </p:cMediaNode>
                                    </p:audio>
                                  </p:subTnLst>
                                </p:cTn>
                              </p:par>
                              <p:par>
                                <p:cTn id="10" presetID="42" presetClass="entr" presetSubtype="0" fill="hold" nodeType="withEffect">
                                  <p:stCondLst>
                                    <p:cond delay="0"/>
                                  </p:stCondLst>
                                  <p:childTnLst>
                                    <p:set>
                                      <p:cBhvr>
                                        <p:cTn id="11" dur="500"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500"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3000" r="-17000"/>
          </a:stretch>
        </a:blipFill>
        <a:effectLst/>
      </p:bgPr>
    </p:bg>
    <p:spTree>
      <p:nvGrpSpPr>
        <p:cNvPr id="1" name=""/>
        <p:cNvGrpSpPr/>
        <p:nvPr/>
      </p:nvGrpSpPr>
      <p:grpSpPr>
        <a:xfrm>
          <a:off x="0" y="0"/>
          <a:ext cx="0" cy="0"/>
          <a:chOff x="0" y="0"/>
          <a:chExt cx="0" cy="0"/>
        </a:xfrm>
      </p:grpSpPr>
      <p:sp>
        <p:nvSpPr>
          <p:cNvPr id="5" name="Action Button: Home 4">
            <a:hlinkClick r:id="rId6" action="ppaction://hlinksldjump"/>
          </p:cNvPr>
          <p:cNvSpPr/>
          <p:nvPr/>
        </p:nvSpPr>
        <p:spPr>
          <a:xfrm>
            <a:off x="103505" y="6186170"/>
            <a:ext cx="604520" cy="613410"/>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hlinkClick r:id="" action="ppaction://noaction"/>
          </p:cNvPr>
          <p:cNvSpPr/>
          <p:nvPr/>
        </p:nvSpPr>
        <p:spPr>
          <a:xfrm>
            <a:off x="103505" y="70485"/>
            <a:ext cx="756285" cy="727075"/>
          </a:xfrm>
          <a:prstGeom prst="ellipse">
            <a:avLst/>
          </a:prstGeom>
          <a:gradFill>
            <a:gsLst>
              <a:gs pos="0">
                <a:srgbClr val="14CD68"/>
              </a:gs>
              <a:gs pos="100000">
                <a:srgbClr val="0B6E38"/>
              </a:gs>
            </a:gsLst>
            <a:lin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8</a:t>
            </a:r>
          </a:p>
        </p:txBody>
      </p:sp>
      <p:sp>
        <p:nvSpPr>
          <p:cNvPr id="3" name="TextBox 1"/>
          <p:cNvSpPr txBox="1"/>
          <p:nvPr/>
        </p:nvSpPr>
        <p:spPr>
          <a:xfrm>
            <a:off x="3467042" y="152400"/>
            <a:ext cx="5257800" cy="645160"/>
          </a:xfrm>
          <a:prstGeom prst="rect">
            <a:avLst/>
          </a:prstGeom>
          <a:solidFill>
            <a:srgbClr val="FFFF00"/>
          </a:solidFill>
        </p:spPr>
        <p:txBody>
          <a:bodyPr wrap="square" rtlCol="0">
            <a:spAutoFit/>
          </a:bodyPr>
          <a:lstStyle/>
          <a:p>
            <a:pPr algn="ctr" defTabSz="1219200"/>
            <a:r>
              <a:rPr lang="en-US" sz="3600" b="1" dirty="0" err="1">
                <a:solidFill>
                  <a:prstClr val="black"/>
                </a:solidFill>
                <a:latin typeface="Times New Roman" panose="02020603050405020304" charset="0"/>
                <a:cs typeface="Times New Roman" panose="02020603050405020304" charset="0"/>
              </a:rPr>
              <a:t>Cái</a:t>
            </a:r>
            <a:r>
              <a:rPr lang="en-US" sz="3600" b="1" dirty="0">
                <a:solidFill>
                  <a:prstClr val="black"/>
                </a:solidFill>
                <a:latin typeface="Times New Roman" panose="02020603050405020304" charset="0"/>
                <a:cs typeface="Times New Roman" panose="02020603050405020304" charset="0"/>
              </a:rPr>
              <a:t> </a:t>
            </a:r>
            <a:r>
              <a:rPr lang="en-US" sz="3600" b="1" dirty="0" err="1">
                <a:solidFill>
                  <a:prstClr val="black"/>
                </a:solidFill>
                <a:latin typeface="Times New Roman" panose="02020603050405020304" charset="0"/>
                <a:cs typeface="Times New Roman" panose="02020603050405020304" charset="0"/>
              </a:rPr>
              <a:t>trống</a:t>
            </a:r>
            <a:r>
              <a:rPr lang="en-US" sz="3600" b="1" dirty="0">
                <a:solidFill>
                  <a:prstClr val="black"/>
                </a:solidFill>
                <a:latin typeface="Times New Roman" panose="02020603050405020304" charset="0"/>
                <a:cs typeface="Times New Roman" panose="02020603050405020304" charset="0"/>
              </a:rPr>
              <a:t> </a:t>
            </a:r>
            <a:r>
              <a:rPr lang="en-US" sz="3600" b="1" dirty="0" err="1">
                <a:solidFill>
                  <a:prstClr val="black"/>
                </a:solidFill>
                <a:latin typeface="Times New Roman" panose="02020603050405020304" charset="0"/>
                <a:cs typeface="Times New Roman" panose="02020603050405020304" charset="0"/>
              </a:rPr>
              <a:t>trường</a:t>
            </a:r>
            <a:r>
              <a:rPr lang="en-US" sz="3600" b="1" dirty="0">
                <a:solidFill>
                  <a:prstClr val="black"/>
                </a:solidFill>
                <a:latin typeface="Times New Roman" panose="02020603050405020304" charset="0"/>
                <a:cs typeface="Times New Roman" panose="02020603050405020304" charset="0"/>
              </a:rPr>
              <a:t> </a:t>
            </a:r>
            <a:r>
              <a:rPr lang="en-US" sz="3600" b="1" dirty="0" err="1">
                <a:solidFill>
                  <a:prstClr val="black"/>
                </a:solidFill>
                <a:latin typeface="Times New Roman" panose="02020603050405020304" charset="0"/>
                <a:cs typeface="Times New Roman" panose="02020603050405020304" charset="0"/>
              </a:rPr>
              <a:t>em</a:t>
            </a:r>
          </a:p>
        </p:txBody>
      </p:sp>
      <p:sp>
        <p:nvSpPr>
          <p:cNvPr id="4" name="TextBox 2"/>
          <p:cNvSpPr txBox="1"/>
          <p:nvPr/>
        </p:nvSpPr>
        <p:spPr>
          <a:xfrm>
            <a:off x="1315085" y="900430"/>
            <a:ext cx="4015105" cy="4584700"/>
          </a:xfrm>
          <a:prstGeom prst="rect">
            <a:avLst/>
          </a:prstGeom>
          <a:noFill/>
        </p:spPr>
        <p:txBody>
          <a:bodyPr wrap="square" rtlCol="0">
            <a:spAutoFit/>
          </a:bodyPr>
          <a:lstStyle/>
          <a:p>
            <a:pPr defTabSz="1219200">
              <a:spcBef>
                <a:spcPts val="600"/>
              </a:spcBef>
            </a:pPr>
            <a:r>
              <a:rPr lang="en-US" sz="2800" dirty="0" err="1">
                <a:solidFill>
                  <a:prstClr val="black"/>
                </a:solidFill>
                <a:latin typeface="Times New Roman" panose="02020603050405020304" charset="0"/>
                <a:cs typeface="Times New Roman" panose="02020603050405020304" charset="0"/>
              </a:rPr>
              <a:t>Cái</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trống</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trường</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em</a:t>
            </a:r>
            <a:endParaRPr lang="en-US" sz="2800" dirty="0">
              <a:solidFill>
                <a:prstClr val="black"/>
              </a:solidFill>
              <a:latin typeface="Times New Roman" panose="02020603050405020304" charset="0"/>
              <a:cs typeface="Times New Roman" panose="02020603050405020304" charset="0"/>
            </a:endParaRPr>
          </a:p>
          <a:p>
            <a:pPr defTabSz="1219200">
              <a:spcBef>
                <a:spcPts val="600"/>
              </a:spcBef>
            </a:pPr>
            <a:r>
              <a:rPr lang="en-US" sz="2800" dirty="0" err="1">
                <a:solidFill>
                  <a:prstClr val="black"/>
                </a:solidFill>
                <a:latin typeface="Times New Roman" panose="02020603050405020304" charset="0"/>
                <a:cs typeface="Times New Roman" panose="02020603050405020304" charset="0"/>
              </a:rPr>
              <a:t>Mùa</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hè</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cũng</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nghỉ</a:t>
            </a:r>
            <a:endParaRPr lang="en-US" sz="2800" dirty="0">
              <a:solidFill>
                <a:prstClr val="black"/>
              </a:solidFill>
              <a:latin typeface="Times New Roman" panose="02020603050405020304" charset="0"/>
              <a:cs typeface="Times New Roman" panose="02020603050405020304" charset="0"/>
            </a:endParaRPr>
          </a:p>
          <a:p>
            <a:pPr defTabSz="1219200">
              <a:spcBef>
                <a:spcPts val="600"/>
              </a:spcBef>
            </a:pPr>
            <a:r>
              <a:rPr lang="en-US" sz="2800" dirty="0" err="1">
                <a:solidFill>
                  <a:prstClr val="black"/>
                </a:solidFill>
                <a:latin typeface="Times New Roman" panose="02020603050405020304" charset="0"/>
                <a:cs typeface="Times New Roman" panose="02020603050405020304" charset="0"/>
              </a:rPr>
              <a:t>Suốt</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ba</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tháng</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liền</a:t>
            </a:r>
            <a:endParaRPr lang="en-US" sz="2800" dirty="0">
              <a:solidFill>
                <a:prstClr val="black"/>
              </a:solidFill>
              <a:latin typeface="Times New Roman" panose="02020603050405020304" charset="0"/>
              <a:cs typeface="Times New Roman" panose="02020603050405020304" charset="0"/>
            </a:endParaRPr>
          </a:p>
          <a:p>
            <a:pPr defTabSz="1219200">
              <a:spcBef>
                <a:spcPts val="600"/>
              </a:spcBef>
            </a:pPr>
            <a:r>
              <a:rPr lang="en-US" sz="2800" dirty="0" err="1">
                <a:solidFill>
                  <a:prstClr val="black"/>
                </a:solidFill>
                <a:latin typeface="Times New Roman" panose="02020603050405020304" charset="0"/>
                <a:cs typeface="Times New Roman" panose="02020603050405020304" charset="0"/>
              </a:rPr>
              <a:t>Trống</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nằm</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ngẫm</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nghĩ</a:t>
            </a:r>
            <a:r>
              <a:rPr lang="en-US" sz="2800" dirty="0">
                <a:solidFill>
                  <a:prstClr val="black"/>
                </a:solidFill>
                <a:latin typeface="Times New Roman" panose="02020603050405020304" charset="0"/>
                <a:cs typeface="Times New Roman" panose="02020603050405020304" charset="0"/>
              </a:rPr>
              <a:t>.</a:t>
            </a:r>
          </a:p>
          <a:p>
            <a:pPr defTabSz="1219200">
              <a:spcBef>
                <a:spcPts val="600"/>
              </a:spcBef>
            </a:pPr>
            <a:endParaRPr lang="en-US" sz="2800" dirty="0">
              <a:solidFill>
                <a:prstClr val="black"/>
              </a:solidFill>
              <a:latin typeface="Times New Roman" panose="02020603050405020304" charset="0"/>
              <a:cs typeface="Times New Roman" panose="02020603050405020304" charset="0"/>
            </a:endParaRPr>
          </a:p>
          <a:p>
            <a:pPr defTabSz="1219200">
              <a:spcBef>
                <a:spcPts val="600"/>
              </a:spcBef>
            </a:pPr>
            <a:r>
              <a:rPr lang="en-US" sz="2800" dirty="0" err="1">
                <a:solidFill>
                  <a:prstClr val="black"/>
                </a:solidFill>
                <a:latin typeface="Times New Roman" panose="02020603050405020304" charset="0"/>
                <a:cs typeface="Times New Roman" panose="02020603050405020304" charset="0"/>
              </a:rPr>
              <a:t>Buồn</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không</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hả</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trống</a:t>
            </a:r>
            <a:endParaRPr lang="en-US" sz="2800" dirty="0">
              <a:solidFill>
                <a:prstClr val="black"/>
              </a:solidFill>
              <a:latin typeface="Times New Roman" panose="02020603050405020304" charset="0"/>
              <a:cs typeface="Times New Roman" panose="02020603050405020304" charset="0"/>
            </a:endParaRPr>
          </a:p>
          <a:p>
            <a:pPr defTabSz="1219200">
              <a:spcBef>
                <a:spcPts val="600"/>
              </a:spcBef>
            </a:pPr>
            <a:r>
              <a:rPr lang="en-US" sz="2800" dirty="0" err="1">
                <a:solidFill>
                  <a:prstClr val="black"/>
                </a:solidFill>
                <a:latin typeface="Times New Roman" panose="02020603050405020304" charset="0"/>
                <a:cs typeface="Times New Roman" panose="02020603050405020304" charset="0"/>
              </a:rPr>
              <a:t>Trong</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những</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ngày</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hè</a:t>
            </a:r>
            <a:endParaRPr lang="en-US" sz="2800" dirty="0">
              <a:solidFill>
                <a:prstClr val="black"/>
              </a:solidFill>
              <a:latin typeface="Times New Roman" panose="02020603050405020304" charset="0"/>
              <a:cs typeface="Times New Roman" panose="02020603050405020304" charset="0"/>
            </a:endParaRPr>
          </a:p>
          <a:p>
            <a:pPr defTabSz="1219200">
              <a:spcBef>
                <a:spcPts val="600"/>
              </a:spcBef>
            </a:pPr>
            <a:r>
              <a:rPr lang="en-US" sz="2800" dirty="0" err="1">
                <a:solidFill>
                  <a:prstClr val="black"/>
                </a:solidFill>
                <a:latin typeface="Times New Roman" panose="02020603050405020304" charset="0"/>
                <a:cs typeface="Times New Roman" panose="02020603050405020304" charset="0"/>
              </a:rPr>
              <a:t>Bọn</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mình</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đi</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vắng</a:t>
            </a:r>
            <a:endParaRPr lang="en-US" sz="2800" dirty="0">
              <a:solidFill>
                <a:prstClr val="black"/>
              </a:solidFill>
              <a:latin typeface="Times New Roman" panose="02020603050405020304" charset="0"/>
              <a:cs typeface="Times New Roman" panose="02020603050405020304" charset="0"/>
            </a:endParaRPr>
          </a:p>
          <a:p>
            <a:pPr defTabSz="1219200">
              <a:spcBef>
                <a:spcPts val="600"/>
              </a:spcBef>
            </a:pPr>
            <a:r>
              <a:rPr lang="en-US" sz="2800" dirty="0" err="1">
                <a:solidFill>
                  <a:prstClr val="black"/>
                </a:solidFill>
                <a:latin typeface="Times New Roman" panose="02020603050405020304" charset="0"/>
                <a:cs typeface="Times New Roman" panose="02020603050405020304" charset="0"/>
              </a:rPr>
              <a:t>Chỉ</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còn</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tiếng</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ve</a:t>
            </a:r>
            <a:r>
              <a:rPr lang="en-US" sz="2800" dirty="0">
                <a:solidFill>
                  <a:prstClr val="black"/>
                </a:solidFill>
                <a:latin typeface="Times New Roman" panose="02020603050405020304" charset="0"/>
                <a:cs typeface="Times New Roman" panose="02020603050405020304" charset="0"/>
              </a:rPr>
              <a:t>?</a:t>
            </a:r>
          </a:p>
        </p:txBody>
      </p:sp>
      <p:sp>
        <p:nvSpPr>
          <p:cNvPr id="6" name="TextBox 3"/>
          <p:cNvSpPr txBox="1"/>
          <p:nvPr/>
        </p:nvSpPr>
        <p:spPr>
          <a:xfrm>
            <a:off x="5330132" y="900622"/>
            <a:ext cx="3657600" cy="2045335"/>
          </a:xfrm>
          <a:prstGeom prst="rect">
            <a:avLst/>
          </a:prstGeom>
          <a:noFill/>
        </p:spPr>
        <p:txBody>
          <a:bodyPr wrap="square" rtlCol="0">
            <a:spAutoFit/>
          </a:bodyPr>
          <a:lstStyle/>
          <a:p>
            <a:pPr defTabSz="1219200">
              <a:spcBef>
                <a:spcPts val="600"/>
              </a:spcBef>
            </a:pPr>
            <a:r>
              <a:rPr lang="en-US" sz="2800" dirty="0" err="1">
                <a:solidFill>
                  <a:prstClr val="black"/>
                </a:solidFill>
                <a:latin typeface="Times New Roman" panose="02020603050405020304" charset="0"/>
                <a:cs typeface="Times New Roman" panose="02020603050405020304" charset="0"/>
              </a:rPr>
              <a:t>Cái</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trống</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lặng</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im</a:t>
            </a:r>
            <a:endParaRPr lang="en-US" sz="2800" dirty="0">
              <a:solidFill>
                <a:prstClr val="black"/>
              </a:solidFill>
              <a:latin typeface="Times New Roman" panose="02020603050405020304" charset="0"/>
              <a:cs typeface="Times New Roman" panose="02020603050405020304" charset="0"/>
            </a:endParaRPr>
          </a:p>
          <a:p>
            <a:pPr defTabSz="1219200">
              <a:spcBef>
                <a:spcPts val="600"/>
              </a:spcBef>
            </a:pPr>
            <a:r>
              <a:rPr lang="en-US" sz="2800" dirty="0" err="1">
                <a:solidFill>
                  <a:prstClr val="black"/>
                </a:solidFill>
                <a:latin typeface="Times New Roman" panose="02020603050405020304" charset="0"/>
                <a:cs typeface="Times New Roman" panose="02020603050405020304" charset="0"/>
              </a:rPr>
              <a:t>Nghiêng</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đầu</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trên</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giá</a:t>
            </a:r>
            <a:endParaRPr lang="en-US" sz="2800" dirty="0">
              <a:solidFill>
                <a:prstClr val="black"/>
              </a:solidFill>
              <a:latin typeface="Times New Roman" panose="02020603050405020304" charset="0"/>
              <a:cs typeface="Times New Roman" panose="02020603050405020304" charset="0"/>
            </a:endParaRPr>
          </a:p>
          <a:p>
            <a:pPr defTabSz="1219200">
              <a:spcBef>
                <a:spcPts val="600"/>
              </a:spcBef>
            </a:pPr>
            <a:r>
              <a:rPr lang="en-US" sz="2800" dirty="0" err="1">
                <a:solidFill>
                  <a:prstClr val="black"/>
                </a:solidFill>
                <a:latin typeface="Times New Roman" panose="02020603050405020304" charset="0"/>
                <a:cs typeface="Times New Roman" panose="02020603050405020304" charset="0"/>
              </a:rPr>
              <a:t>Chắc</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thấy</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chúng</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em</a:t>
            </a:r>
            <a:endParaRPr lang="en-US" sz="2800" dirty="0">
              <a:solidFill>
                <a:prstClr val="black"/>
              </a:solidFill>
              <a:latin typeface="Times New Roman" panose="02020603050405020304" charset="0"/>
              <a:cs typeface="Times New Roman" panose="02020603050405020304" charset="0"/>
            </a:endParaRPr>
          </a:p>
          <a:p>
            <a:pPr defTabSz="1219200">
              <a:spcBef>
                <a:spcPts val="600"/>
              </a:spcBef>
            </a:pPr>
            <a:r>
              <a:rPr lang="en-US" sz="2800" dirty="0" err="1">
                <a:solidFill>
                  <a:prstClr val="black"/>
                </a:solidFill>
                <a:latin typeface="Times New Roman" panose="02020603050405020304" charset="0"/>
                <a:cs typeface="Times New Roman" panose="02020603050405020304" charset="0"/>
              </a:rPr>
              <a:t>Nó</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mừng</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vui</a:t>
            </a:r>
            <a:r>
              <a:rPr lang="en-US" sz="2800" dirty="0">
                <a:solidFill>
                  <a:prstClr val="black"/>
                </a:solidFill>
                <a:latin typeface="Times New Roman" panose="02020603050405020304" charset="0"/>
                <a:cs typeface="Times New Roman" panose="02020603050405020304" charset="0"/>
              </a:rPr>
              <a:t> </a:t>
            </a:r>
            <a:r>
              <a:rPr lang="en-US" sz="2800" dirty="0" err="1">
                <a:solidFill>
                  <a:prstClr val="black"/>
                </a:solidFill>
                <a:latin typeface="Times New Roman" panose="02020603050405020304" charset="0"/>
                <a:cs typeface="Times New Roman" panose="02020603050405020304" charset="0"/>
              </a:rPr>
              <a:t>quá</a:t>
            </a:r>
            <a:r>
              <a:rPr lang="en-US" sz="2800" dirty="0">
                <a:solidFill>
                  <a:prstClr val="black"/>
                </a:solidFill>
                <a:latin typeface="Times New Roman" panose="02020603050405020304" charset="0"/>
                <a:cs typeface="Times New Roman" panose="02020603050405020304" charset="0"/>
              </a:rPr>
              <a:t>.</a:t>
            </a:r>
          </a:p>
        </p:txBody>
      </p:sp>
      <p:pic>
        <p:nvPicPr>
          <p:cNvPr id="7" name="Picture 6"/>
          <p:cNvPicPr>
            <a:picLocks noChangeAspect="1"/>
          </p:cNvPicPr>
          <p:nvPr/>
        </p:nvPicPr>
        <p:blipFill>
          <a:blip r:embed="rId7"/>
          <a:stretch>
            <a:fillRect/>
          </a:stretch>
        </p:blipFill>
        <p:spPr>
          <a:xfrm>
            <a:off x="5330190" y="3357880"/>
            <a:ext cx="3108960" cy="2127250"/>
          </a:xfrm>
          <a:prstGeom prst="rect">
            <a:avLst/>
          </a:prstGeom>
        </p:spPr>
      </p:pic>
      <p:sp>
        <p:nvSpPr>
          <p:cNvPr id="8" name="10-Point Star 7"/>
          <p:cNvSpPr/>
          <p:nvPr/>
        </p:nvSpPr>
        <p:spPr>
          <a:xfrm>
            <a:off x="9359265" y="70485"/>
            <a:ext cx="2639695" cy="1942465"/>
          </a:xfrm>
          <a:prstGeom prst="star10">
            <a:avLst/>
          </a:prstGeom>
        </p:spPr>
        <p:style>
          <a:lnRef idx="3">
            <a:schemeClr val="lt1"/>
          </a:lnRef>
          <a:fillRef idx="1">
            <a:schemeClr val="accent5"/>
          </a:fillRef>
          <a:effectRef idx="1">
            <a:schemeClr val="accent5"/>
          </a:effectRef>
          <a:fontRef idx="minor">
            <a:schemeClr val="lt1"/>
          </a:fontRef>
        </p:style>
        <p:txBody>
          <a:bodyPr rtlCol="0" anchor="ctr"/>
          <a:lstStyle/>
          <a:p>
            <a:pPr lvl="0" algn="ctr" defTabSz="1219200"/>
            <a:r>
              <a:rPr lang="en-US" sz="2400" b="1" dirty="0" err="1">
                <a:solidFill>
                  <a:schemeClr val="bg1"/>
                </a:solidFill>
                <a:latin typeface="Times New Roman" panose="02020603050405020304" charset="0"/>
                <a:cs typeface="Times New Roman" panose="02020603050405020304" charset="0"/>
              </a:rPr>
              <a:t>Học</a:t>
            </a:r>
            <a:r>
              <a:rPr lang="en-US" sz="2400" b="1" dirty="0">
                <a:solidFill>
                  <a:schemeClr val="bg1"/>
                </a:solidFill>
                <a:latin typeface="Times New Roman" panose="02020603050405020304" charset="0"/>
                <a:cs typeface="Times New Roman" panose="02020603050405020304" charset="0"/>
              </a:rPr>
              <a:t> </a:t>
            </a:r>
            <a:r>
              <a:rPr lang="en-US" sz="2400" b="1" dirty="0" err="1">
                <a:solidFill>
                  <a:schemeClr val="bg1"/>
                </a:solidFill>
                <a:latin typeface="Times New Roman" panose="02020603050405020304" charset="0"/>
                <a:cs typeface="Times New Roman" panose="02020603050405020304" charset="0"/>
              </a:rPr>
              <a:t>thuộc</a:t>
            </a:r>
            <a:r>
              <a:rPr lang="en-US" sz="2400" b="1" dirty="0">
                <a:solidFill>
                  <a:schemeClr val="bg1"/>
                </a:solidFill>
                <a:latin typeface="Times New Roman" panose="02020603050405020304" charset="0"/>
                <a:cs typeface="Times New Roman" panose="02020603050405020304" charset="0"/>
              </a:rPr>
              <a:t> </a:t>
            </a:r>
            <a:r>
              <a:rPr lang="en-US" sz="2400" b="1" dirty="0" err="1">
                <a:solidFill>
                  <a:schemeClr val="bg1"/>
                </a:solidFill>
                <a:latin typeface="Times New Roman" panose="02020603050405020304" charset="0"/>
                <a:cs typeface="Times New Roman" panose="02020603050405020304" charset="0"/>
              </a:rPr>
              <a:t>lòng</a:t>
            </a:r>
            <a:r>
              <a:rPr lang="en-US" sz="2400" b="1" dirty="0">
                <a:solidFill>
                  <a:schemeClr val="bg1"/>
                </a:solidFill>
                <a:latin typeface="Times New Roman" panose="02020603050405020304" charset="0"/>
                <a:cs typeface="Times New Roman" panose="02020603050405020304" charset="0"/>
              </a:rPr>
              <a:t> 3 </a:t>
            </a:r>
            <a:r>
              <a:rPr lang="en-US" sz="2400" b="1" dirty="0" err="1">
                <a:solidFill>
                  <a:schemeClr val="bg1"/>
                </a:solidFill>
                <a:latin typeface="Times New Roman" panose="02020603050405020304" charset="0"/>
                <a:cs typeface="Times New Roman" panose="02020603050405020304" charset="0"/>
              </a:rPr>
              <a:t>khổ</a:t>
            </a:r>
            <a:r>
              <a:rPr lang="en-US" sz="2400" b="1" dirty="0">
                <a:solidFill>
                  <a:schemeClr val="bg1"/>
                </a:solidFill>
                <a:latin typeface="Times New Roman" panose="02020603050405020304" charset="0"/>
                <a:cs typeface="Times New Roman" panose="02020603050405020304" charset="0"/>
              </a:rPr>
              <a:t> </a:t>
            </a:r>
            <a:r>
              <a:rPr lang="en-US" sz="2400" b="1" dirty="0" err="1">
                <a:solidFill>
                  <a:schemeClr val="bg1"/>
                </a:solidFill>
                <a:latin typeface="Times New Roman" panose="02020603050405020304" charset="0"/>
                <a:cs typeface="Times New Roman" panose="02020603050405020304" charset="0"/>
              </a:rPr>
              <a:t>thơ</a:t>
            </a:r>
            <a:r>
              <a:rPr lang="en-US" sz="2400" b="1" dirty="0">
                <a:solidFill>
                  <a:schemeClr val="bg1"/>
                </a:solidFill>
                <a:latin typeface="Times New Roman" panose="02020603050405020304" charset="0"/>
                <a:cs typeface="Times New Roman" panose="02020603050405020304" charset="0"/>
              </a:rPr>
              <a:t> </a:t>
            </a:r>
            <a:r>
              <a:rPr lang="en-US" sz="2400" b="1" dirty="0" err="1">
                <a:solidFill>
                  <a:schemeClr val="bg1"/>
                </a:solidFill>
                <a:latin typeface="Times New Roman" panose="02020603050405020304" charset="0"/>
                <a:cs typeface="Times New Roman" panose="02020603050405020304" charset="0"/>
              </a:rPr>
              <a:t>đầu</a:t>
            </a:r>
            <a:endParaRPr lang="vi-VN" sz="2400" b="1" dirty="0">
              <a:solidFill>
                <a:schemeClr val="bg1"/>
              </a:solidFill>
              <a:latin typeface="Times New Roman" panose="02020603050405020304" charset="0"/>
              <a:cs typeface="Times New Roman" panose="02020603050405020304" charset="0"/>
            </a:endParaRPr>
          </a:p>
        </p:txBody>
      </p:sp>
      <p:sp>
        <p:nvSpPr>
          <p:cNvPr id="10" name="TextBox 3"/>
          <p:cNvSpPr txBox="1"/>
          <p:nvPr/>
        </p:nvSpPr>
        <p:spPr>
          <a:xfrm>
            <a:off x="5420360" y="3302635"/>
            <a:ext cx="4793615" cy="1806751"/>
          </a:xfrm>
          <a:prstGeom prst="cloudCallou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1219200"/>
            <a:r>
              <a:rPr lang="en-US" sz="3600" b="1" dirty="0" err="1">
                <a:latin typeface="Times New Roman" panose="02020603050405020304" charset="0"/>
                <a:cs typeface="Times New Roman" panose="02020603050405020304" charset="0"/>
              </a:rPr>
              <a:t>Bài</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thơ</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là</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lời</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của</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ai</a:t>
            </a:r>
            <a:r>
              <a:rPr lang="en-US" sz="3600" b="1" dirty="0">
                <a:latin typeface="Times New Roman" panose="02020603050405020304" charset="0"/>
                <a:cs typeface="Times New Roman" panose="02020603050405020304" charset="0"/>
              </a:rPr>
              <a:t>?</a:t>
            </a:r>
          </a:p>
        </p:txBody>
      </p:sp>
      <p:sp>
        <p:nvSpPr>
          <p:cNvPr id="13" name="Rounded Rectangle 12"/>
          <p:cNvSpPr/>
          <p:nvPr/>
        </p:nvSpPr>
        <p:spPr>
          <a:xfrm>
            <a:off x="5420360" y="5531485"/>
            <a:ext cx="6097270" cy="1076960"/>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just" defTabSz="1219200"/>
            <a:r>
              <a:rPr lang="en-US" sz="3200" dirty="0" err="1">
                <a:solidFill>
                  <a:schemeClr val="tx1"/>
                </a:solidFill>
                <a:latin typeface="Times New Roman" panose="02020603050405020304" charset="0"/>
                <a:cs typeface="Times New Roman" panose="02020603050405020304" charset="0"/>
              </a:rPr>
              <a:t>Là</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lời</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của</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một</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bạn</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học</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sinh</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nói</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với</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trống</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trường.</a:t>
            </a:r>
          </a:p>
        </p:txBody>
      </p:sp>
    </p:spTree>
  </p:cSld>
  <p:clrMapOvr>
    <a:overrideClrMapping bg1="lt1" tx1="dk1" bg2="lt2" tx2="dk2" accent1="accent1" accent2="accent2" accent3="accent3" accent4="accent4" accent5="accent5" accent6="accent6" hlink="hlink" folHlink="folHlink"/>
  </p:clrMapOvr>
  <p:transition>
    <p:push dir="u"/>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7"/>
                                        </p:tgtEl>
                                        <p:attrNameLst>
                                          <p:attrName>style.visibility</p:attrName>
                                        </p:attrNameLst>
                                      </p:cBhvr>
                                      <p:to>
                                        <p:strVal val="hidden"/>
                                      </p:to>
                                    </p:se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subTnLst>
                                    <p:audio>
                                      <p:cMediaNode>
                                        <p:cTn display="1" masterRel="sameClick">
                                          <p:stCondLst>
                                            <p:cond evt="begin" delay="0">
                                              <p:tn val="24"/>
                                            </p:cond>
                                          </p:stCondLst>
                                          <p:endCondLst>
                                            <p:cond evt="onStopAudio" delay="0">
                                              <p:tgtEl>
                                                <p:sldTgt/>
                                              </p:tgtEl>
                                            </p:cond>
                                          </p:endCondLst>
                                        </p:cTn>
                                        <p:tgtEl>
                                          <p:sndTgt r:embed="rId4" name="suction.wav"/>
                                        </p:tgtEl>
                                      </p:cMediaNode>
                                    </p:audio>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8" grpId="0" bldLvl="0" animBg="1"/>
      <p:bldP spid="10" grpId="0" bldLvl="0" animBg="1"/>
      <p:bldP spid="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Action Button: Home 4">
            <a:hlinkClick r:id="rId5" action="ppaction://hlinksldjump"/>
          </p:cNvPr>
          <p:cNvSpPr/>
          <p:nvPr/>
        </p:nvSpPr>
        <p:spPr>
          <a:xfrm>
            <a:off x="80010" y="6202680"/>
            <a:ext cx="593725" cy="567690"/>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hlinkClick r:id="" action="ppaction://noaction"/>
          </p:cNvPr>
          <p:cNvSpPr/>
          <p:nvPr/>
        </p:nvSpPr>
        <p:spPr>
          <a:xfrm>
            <a:off x="80010" y="69850"/>
            <a:ext cx="686435" cy="656590"/>
          </a:xfrm>
          <a:prstGeom prst="ellipse">
            <a:avLst/>
          </a:prstGeom>
          <a:gradFill>
            <a:gsLst>
              <a:gs pos="0">
                <a:srgbClr val="FE4444"/>
              </a:gs>
              <a:gs pos="100000">
                <a:srgbClr val="832B2B"/>
              </a:gs>
            </a:gsLst>
            <a:lin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9</a:t>
            </a:r>
          </a:p>
        </p:txBody>
      </p:sp>
      <p:sp>
        <p:nvSpPr>
          <p:cNvPr id="3" name="Subtitle 2"/>
          <p:cNvSpPr txBox="1"/>
          <p:nvPr/>
        </p:nvSpPr>
        <p:spPr>
          <a:xfrm>
            <a:off x="170815" y="798830"/>
            <a:ext cx="5559425" cy="23329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vi-VN" sz="3600" b="1" i="0" u="none" strike="noStrike" kern="1200" cap="none" spc="0" normalizeH="0" baseline="0" noProof="0" dirty="0">
                <a:ln>
                  <a:noFill/>
                </a:ln>
                <a:solidFill>
                  <a:sysClr val="windowText" lastClr="000000"/>
                </a:solidFill>
                <a:effectLst/>
                <a:uLnTx/>
                <a:uFillTx/>
                <a:latin typeface="Times New Roman" panose="02020603050405020304"/>
                <a:ea typeface="+mn-ea"/>
                <a:cs typeface="+mn-cs"/>
              </a:rPr>
              <a:t>1.</a:t>
            </a:r>
            <a:r>
              <a:rPr kumimoji="0" lang="vi-VN" sz="3600" b="0" i="0" u="none" strike="noStrike" kern="1200" cap="none" spc="0" normalizeH="0" baseline="0" noProof="0" dirty="0">
                <a:ln>
                  <a:noFill/>
                </a:ln>
                <a:solidFill>
                  <a:sysClr val="windowText" lastClr="000000"/>
                </a:solidFill>
                <a:effectLst/>
                <a:uLnTx/>
                <a:uFillTx/>
                <a:latin typeface="Times New Roman" panose="02020603050405020304"/>
                <a:ea typeface="+mn-ea"/>
                <a:cs typeface="+mn-cs"/>
              </a:rPr>
              <a:t> Giờ học vẽ, cô giáo yêu cầu mỗi học sinh vẽ một vật em thích hoặc một người em yêu quý.</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vi-VN" sz="3600" b="0" i="0" u="none" strike="noStrike" kern="1200" cap="none" spc="0" normalizeH="0" baseline="0" noProof="0" dirty="0">
                <a:ln>
                  <a:noFill/>
                </a:ln>
                <a:solidFill>
                  <a:sysClr val="windowText" lastClr="000000"/>
                </a:solidFill>
                <a:effectLst/>
                <a:uLnTx/>
                <a:uFillTx/>
                <a:latin typeface="Times New Roman" panose="02020603050405020304"/>
                <a:ea typeface="+mn-ea"/>
                <a:cs typeface="+mn-cs"/>
              </a:rPr>
              <a:t>Nhận tranh của học sinh, cô giáo rất vui. Có em vẽ mẹ dắt con đi chơi. Có em vẽ bố với một trái tim. Có em vẽ cô giáo với một bó hoa,</a:t>
            </a:r>
            <a:r>
              <a:rPr kumimoji="0" lang="vi-VN" b="0" i="0" u="none" strike="noStrike" kern="1200" cap="none" spc="0" normalizeH="0" baseline="0" noProof="0" dirty="0">
                <a:ln>
                  <a:noFill/>
                </a:ln>
                <a:solidFill>
                  <a:sysClr val="windowText" lastClr="000000"/>
                </a:solidFill>
                <a:effectLst/>
                <a:uLnTx/>
                <a:uFillTx/>
                <a:latin typeface="Times New Roman" panose="02020603050405020304"/>
                <a:ea typeface="+mn-ea"/>
                <a:cs typeface="+mn-cs"/>
              </a:rPr>
              <a:t>...</a:t>
            </a:r>
          </a:p>
        </p:txBody>
      </p:sp>
      <p:pic>
        <p:nvPicPr>
          <p:cNvPr id="4" name="Picture 3"/>
          <p:cNvPicPr>
            <a:picLocks noChangeAspect="1"/>
          </p:cNvPicPr>
          <p:nvPr/>
        </p:nvPicPr>
        <p:blipFill>
          <a:blip r:embed="rId6"/>
          <a:stretch>
            <a:fillRect/>
          </a:stretch>
        </p:blipFill>
        <p:spPr>
          <a:xfrm>
            <a:off x="5975985" y="798830"/>
            <a:ext cx="6096000" cy="2010410"/>
          </a:xfrm>
          <a:prstGeom prst="roundRect">
            <a:avLst/>
          </a:prstGeom>
        </p:spPr>
      </p:pic>
      <p:sp>
        <p:nvSpPr>
          <p:cNvPr id="6" name="Title 1"/>
          <p:cNvSpPr txBox="1"/>
          <p:nvPr/>
        </p:nvSpPr>
        <p:spPr>
          <a:xfrm>
            <a:off x="3695585" y="69850"/>
            <a:ext cx="4800779" cy="646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solidFill>
                  <a:srgbClr val="FF0000"/>
                </a:solidFill>
                <a:latin typeface="Times New Roman" panose="02020603050405020304" charset="0"/>
                <a:cs typeface="Times New Roman" panose="02020603050405020304" charset="0"/>
              </a:rPr>
              <a:t>Bức</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tranh</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bàn</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tay</a:t>
            </a:r>
            <a:endParaRPr lang="en-US" b="1" dirty="0">
              <a:solidFill>
                <a:srgbClr val="FF0000"/>
              </a:solidFill>
              <a:latin typeface="Times New Roman" panose="02020603050405020304" charset="0"/>
              <a:cs typeface="Times New Roman" panose="02020603050405020304" charset="0"/>
            </a:endParaRPr>
          </a:p>
        </p:txBody>
      </p:sp>
      <p:sp>
        <p:nvSpPr>
          <p:cNvPr id="8" name="Rectangle 3"/>
          <p:cNvSpPr/>
          <p:nvPr/>
        </p:nvSpPr>
        <p:spPr>
          <a:xfrm>
            <a:off x="6074684" y="3160434"/>
            <a:ext cx="5669915" cy="5835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defTabSz="1219200"/>
            <a:r>
              <a:rPr lang="vi-VN" sz="3200" b="1" dirty="0">
                <a:solidFill>
                  <a:srgbClr val="0000FF"/>
                </a:solidFill>
                <a:latin typeface="Times New Roman" panose="02020603050405020304" charset="0"/>
                <a:cs typeface="Times New Roman" panose="02020603050405020304" charset="0"/>
              </a:rPr>
              <a:t>Cô giáo yêu cầu học sinh vẽ gì</a:t>
            </a:r>
            <a:r>
              <a:rPr lang="en-US" altLang="vi-VN" sz="3200" b="1" dirty="0">
                <a:solidFill>
                  <a:srgbClr val="0000FF"/>
                </a:solidFill>
                <a:latin typeface="Times New Roman" panose="02020603050405020304" charset="0"/>
                <a:cs typeface="Times New Roman" panose="02020603050405020304" charset="0"/>
              </a:rPr>
              <a:t> </a:t>
            </a:r>
            <a:r>
              <a:rPr lang="vi-VN" sz="3200" b="1" dirty="0">
                <a:solidFill>
                  <a:srgbClr val="0000FF"/>
                </a:solidFill>
                <a:latin typeface="Times New Roman" panose="02020603050405020304" charset="0"/>
                <a:cs typeface="Times New Roman" panose="02020603050405020304" charset="0"/>
              </a:rPr>
              <a:t>?</a:t>
            </a:r>
          </a:p>
        </p:txBody>
      </p:sp>
      <p:sp>
        <p:nvSpPr>
          <p:cNvPr id="9" name="Rectangle 4"/>
          <p:cNvSpPr/>
          <p:nvPr/>
        </p:nvSpPr>
        <p:spPr>
          <a:xfrm>
            <a:off x="6106795" y="4037965"/>
            <a:ext cx="5583555" cy="1568450"/>
          </a:xfrm>
          <a:prstGeom prst="rect">
            <a:avLst/>
          </a:prstGeom>
        </p:spPr>
        <p:txBody>
          <a:bodyPr wrap="square">
            <a:spAutoFit/>
          </a:bodyPr>
          <a:lstStyle/>
          <a:p>
            <a:pPr algn="just" defTabSz="1219200"/>
            <a:r>
              <a:rPr lang="vi-VN" sz="3200" b="1" i="1" dirty="0">
                <a:solidFill>
                  <a:srgbClr val="FF0000"/>
                </a:solidFill>
                <a:latin typeface="Times New Roman" panose="02020603050405020304" charset="0"/>
                <a:cs typeface="Times New Roman" panose="02020603050405020304" charset="0"/>
              </a:rPr>
              <a:t> </a:t>
            </a:r>
            <a:r>
              <a:rPr lang="vi-VN" sz="3200" i="1" dirty="0">
                <a:solidFill>
                  <a:srgbClr val="FF0000"/>
                </a:solidFill>
                <a:latin typeface="Times New Roman" panose="02020603050405020304" charset="0"/>
                <a:cs typeface="Times New Roman" panose="02020603050405020304" charset="0"/>
              </a:rPr>
              <a:t>Cô giáo yêu cầu học sinh vẽ một vật em thích hoặc một người em yêu quý.</a:t>
            </a:r>
          </a:p>
        </p:txBody>
      </p:sp>
      <p:cxnSp>
        <p:nvCxnSpPr>
          <p:cNvPr id="10" name="Straight Connector 9"/>
          <p:cNvCxnSpPr/>
          <p:nvPr/>
        </p:nvCxnSpPr>
        <p:spPr>
          <a:xfrm>
            <a:off x="5835015" y="842645"/>
            <a:ext cx="0" cy="5612130"/>
          </a:xfrm>
          <a:prstGeom prst="line">
            <a:avLst/>
          </a:prstGeom>
          <a:ln w="19050"/>
        </p:spPr>
        <p:style>
          <a:lnRef idx="2">
            <a:schemeClr val="dk1"/>
          </a:lnRef>
          <a:fillRef idx="0">
            <a:schemeClr val="dk1"/>
          </a:fillRef>
          <a:effectRef idx="1">
            <a:schemeClr val="dk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split orient="vert"/>
    <p:sndAc>
      <p:stSnd>
        <p:snd r:embed="rId3"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subTnLst>
                                    <p:audio>
                                      <p:cMediaNode>
                                        <p:cTn display="1"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500"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Action Button: Home 4">
            <a:hlinkClick r:id="rId5" action="ppaction://hlinksldjump"/>
          </p:cNvPr>
          <p:cNvSpPr/>
          <p:nvPr/>
        </p:nvSpPr>
        <p:spPr>
          <a:xfrm>
            <a:off x="69215" y="6122035"/>
            <a:ext cx="709295" cy="602615"/>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hlinkClick r:id="" action="ppaction://noaction"/>
          </p:cNvPr>
          <p:cNvSpPr/>
          <p:nvPr/>
        </p:nvSpPr>
        <p:spPr>
          <a:xfrm>
            <a:off x="69215" y="0"/>
            <a:ext cx="1043940" cy="933450"/>
          </a:xfrm>
          <a:prstGeom prst="ellipse">
            <a:avLst/>
          </a:prstGeom>
          <a:gradFill>
            <a:gsLst>
              <a:gs pos="0">
                <a:srgbClr val="FBFB11"/>
              </a:gs>
              <a:gs pos="100000">
                <a:srgbClr val="838309"/>
              </a:gs>
            </a:gsLst>
            <a:lin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10</a:t>
            </a:r>
          </a:p>
        </p:txBody>
      </p:sp>
      <p:sp>
        <p:nvSpPr>
          <p:cNvPr id="3" name="Content Placeholder 2"/>
          <p:cNvSpPr txBox="1"/>
          <p:nvPr/>
        </p:nvSpPr>
        <p:spPr>
          <a:xfrm>
            <a:off x="1181735" y="1122680"/>
            <a:ext cx="4948555" cy="527177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vi-VN" dirty="0">
                <a:solidFill>
                  <a:prstClr val="black"/>
                </a:solidFill>
                <a:latin typeface="Times New Roman" panose="02020603050405020304"/>
              </a:rPr>
              <a:t>Gặ</a:t>
            </a:r>
            <a:r>
              <a:rPr lang="en-US" dirty="0">
                <a:solidFill>
                  <a:prstClr val="black"/>
                </a:solidFill>
                <a:latin typeface="Calibri Light" panose="020F0302020204030204"/>
              </a:rPr>
              <a:t>p</a:t>
            </a:r>
            <a:r>
              <a:rPr lang="vi-VN" dirty="0">
                <a:solidFill>
                  <a:prstClr val="black"/>
                </a:solidFill>
                <a:latin typeface="Times New Roman" panose="02020603050405020304"/>
              </a:rPr>
              <a:t> thầy cô quý mến </a:t>
            </a:r>
          </a:p>
          <a:p>
            <a:pPr algn="l">
              <a:spcBef>
                <a:spcPts val="0"/>
              </a:spcBef>
            </a:pPr>
            <a:r>
              <a:rPr lang="vi-VN" dirty="0">
                <a:solidFill>
                  <a:prstClr val="black"/>
                </a:solidFill>
                <a:latin typeface="Times New Roman" panose="02020603050405020304"/>
              </a:rPr>
              <a:t>Gặ</a:t>
            </a:r>
            <a:r>
              <a:rPr lang="en-US" dirty="0">
                <a:solidFill>
                  <a:prstClr val="black"/>
                </a:solidFill>
                <a:latin typeface="Calibri Light" panose="020F0302020204030204"/>
              </a:rPr>
              <a:t>p</a:t>
            </a:r>
            <a:r>
              <a:rPr lang="vi-VN" dirty="0">
                <a:solidFill>
                  <a:prstClr val="black"/>
                </a:solidFill>
                <a:latin typeface="Times New Roman" panose="02020603050405020304"/>
              </a:rPr>
              <a:t> bạn bè thân yêu</a:t>
            </a:r>
          </a:p>
          <a:p>
            <a:pPr algn="l">
              <a:spcBef>
                <a:spcPts val="0"/>
              </a:spcBef>
            </a:pPr>
            <a:r>
              <a:rPr lang="vi-VN" dirty="0">
                <a:solidFill>
                  <a:prstClr val="black"/>
                </a:solidFill>
                <a:latin typeface="Times New Roman" panose="02020603050405020304"/>
              </a:rPr>
              <a:t>Có bao nhiêu, bao nhiêu</a:t>
            </a:r>
          </a:p>
          <a:p>
            <a:pPr algn="l">
              <a:spcBef>
                <a:spcPts val="0"/>
              </a:spcBef>
            </a:pPr>
            <a:r>
              <a:rPr lang="vi-VN" dirty="0">
                <a:solidFill>
                  <a:prstClr val="black"/>
                </a:solidFill>
                <a:latin typeface="Times New Roman" panose="02020603050405020304"/>
              </a:rPr>
              <a:t>Là những điều muốn nói.</a:t>
            </a:r>
          </a:p>
          <a:p>
            <a:pPr algn="l">
              <a:spcBef>
                <a:spcPts val="0"/>
              </a:spcBef>
            </a:pPr>
            <a:endParaRPr lang="vi-VN" dirty="0">
              <a:solidFill>
                <a:prstClr val="black"/>
              </a:solidFill>
              <a:latin typeface="Times New Roman" panose="02020603050405020304"/>
            </a:endParaRPr>
          </a:p>
          <a:p>
            <a:pPr algn="l">
              <a:spcBef>
                <a:spcPts val="0"/>
              </a:spcBef>
            </a:pPr>
            <a:r>
              <a:rPr lang="vi-VN" dirty="0">
                <a:solidFill>
                  <a:prstClr val="black"/>
                </a:solidFill>
                <a:latin typeface="Times New Roman" panose="02020603050405020304"/>
              </a:rPr>
              <a:t>Tiếng trống trường mời gọi</a:t>
            </a:r>
          </a:p>
          <a:p>
            <a:pPr algn="l">
              <a:spcBef>
                <a:spcPts val="0"/>
              </a:spcBef>
            </a:pPr>
            <a:r>
              <a:rPr lang="vi-VN" dirty="0">
                <a:solidFill>
                  <a:prstClr val="black"/>
                </a:solidFill>
                <a:latin typeface="Times New Roman" panose="02020603050405020304"/>
              </a:rPr>
              <a:t>Thầy cô đang mong chờ</a:t>
            </a:r>
          </a:p>
          <a:p>
            <a:pPr algn="l">
              <a:spcBef>
                <a:spcPts val="0"/>
              </a:spcBef>
            </a:pPr>
            <a:r>
              <a:rPr lang="vi-VN" dirty="0">
                <a:solidFill>
                  <a:prstClr val="black"/>
                </a:solidFill>
                <a:latin typeface="Times New Roman" panose="02020603050405020304"/>
              </a:rPr>
              <a:t>Chúng em vào lớ</a:t>
            </a:r>
            <a:r>
              <a:rPr lang="en-US" dirty="0">
                <a:solidFill>
                  <a:prstClr val="black"/>
                </a:solidFill>
                <a:latin typeface="Calibri Light" panose="020F0302020204030204"/>
              </a:rPr>
              <a:t>p</a:t>
            </a:r>
            <a:r>
              <a:rPr lang="vi-VN" dirty="0">
                <a:solidFill>
                  <a:prstClr val="black"/>
                </a:solidFill>
                <a:latin typeface="Times New Roman" panose="02020603050405020304"/>
              </a:rPr>
              <a:t> mới</a:t>
            </a:r>
          </a:p>
          <a:p>
            <a:pPr algn="l">
              <a:spcBef>
                <a:spcPts val="0"/>
              </a:spcBef>
            </a:pPr>
            <a:r>
              <a:rPr lang="vi-VN" dirty="0">
                <a:solidFill>
                  <a:prstClr val="black"/>
                </a:solidFill>
                <a:latin typeface="Times New Roman" panose="02020603050405020304"/>
              </a:rPr>
              <a:t>Sân trường thành trang thơ...</a:t>
            </a:r>
            <a:endParaRPr lang="en-US" dirty="0">
              <a:solidFill>
                <a:prstClr val="black"/>
              </a:solidFill>
              <a:latin typeface="Times New Roman" panose="02020603050405020304"/>
            </a:endParaRPr>
          </a:p>
          <a:p>
            <a:pPr algn="l">
              <a:spcBef>
                <a:spcPts val="0"/>
              </a:spcBef>
            </a:pPr>
            <a:r>
              <a:rPr lang="en-US" dirty="0">
                <a:solidFill>
                  <a:prstClr val="black"/>
                </a:solidFill>
                <a:latin typeface="Times New Roman" panose="02020603050405020304"/>
              </a:rPr>
              <a:t>              </a:t>
            </a:r>
            <a:r>
              <a:rPr lang="vi-VN" dirty="0">
                <a:solidFill>
                  <a:prstClr val="black"/>
                </a:solidFill>
                <a:latin typeface="Times New Roman" panose="02020603050405020304"/>
              </a:rPr>
              <a:t>BÙI </a:t>
            </a:r>
            <a:r>
              <a:rPr lang="en-US" dirty="0">
                <a:solidFill>
                  <a:prstClr val="black"/>
                </a:solidFill>
                <a:latin typeface="Times New Roman" panose="02020603050405020304"/>
              </a:rPr>
              <a:t>HOÀNG </a:t>
            </a:r>
            <a:r>
              <a:rPr lang="vi-VN" dirty="0">
                <a:solidFill>
                  <a:prstClr val="black"/>
                </a:solidFill>
                <a:latin typeface="Times New Roman" panose="02020603050405020304"/>
              </a:rPr>
              <a:t>TÁM</a:t>
            </a:r>
          </a:p>
        </p:txBody>
      </p:sp>
      <p:sp>
        <p:nvSpPr>
          <p:cNvPr id="4" name="Rectangle 2"/>
          <p:cNvSpPr/>
          <p:nvPr/>
        </p:nvSpPr>
        <p:spPr>
          <a:xfrm>
            <a:off x="1805940" y="96289"/>
            <a:ext cx="3127780" cy="923330"/>
          </a:xfrm>
          <a:prstGeom prst="rect">
            <a:avLst/>
          </a:prstGeom>
        </p:spPr>
        <p:txBody>
          <a:bodyPr wrap="none">
            <a:spAutoFit/>
          </a:bodyPr>
          <a:lstStyle/>
          <a:p>
            <a:pPr algn="ctr">
              <a:lnSpc>
                <a:spcPct val="150000"/>
              </a:lnSpc>
            </a:pPr>
            <a:r>
              <a:rPr lang="en-US" sz="3600" b="1" dirty="0" err="1">
                <a:solidFill>
                  <a:srgbClr val="FF0000"/>
                </a:solidFill>
                <a:latin typeface="Times New Roman" panose="02020603050405020304" charset="0"/>
                <a:cs typeface="Times New Roman" panose="02020603050405020304" charset="0"/>
              </a:rPr>
              <a:t>Sân</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trường</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em</a:t>
            </a:r>
            <a:endParaRPr lang="en-US" sz="3600" b="1" dirty="0">
              <a:solidFill>
                <a:srgbClr val="FF0000"/>
              </a:solidFill>
              <a:latin typeface="Times New Roman" panose="02020603050405020304" charset="0"/>
              <a:cs typeface="Times New Roman" panose="02020603050405020304" charset="0"/>
            </a:endParaRPr>
          </a:p>
        </p:txBody>
      </p:sp>
      <p:cxnSp>
        <p:nvCxnSpPr>
          <p:cNvPr id="6" name="Straight Connector 5"/>
          <p:cNvCxnSpPr/>
          <p:nvPr/>
        </p:nvCxnSpPr>
        <p:spPr>
          <a:xfrm>
            <a:off x="6770280" y="3175"/>
            <a:ext cx="0" cy="6858000"/>
          </a:xfrm>
          <a:prstGeom prst="line">
            <a:avLst/>
          </a:prstGeom>
          <a:noFill/>
          <a:ln w="38100" cap="flat" cmpd="sng" algn="ctr">
            <a:solidFill>
              <a:sysClr val="windowText" lastClr="000000"/>
            </a:solidFill>
            <a:prstDash val="solid"/>
            <a:miter lim="800000"/>
          </a:ln>
          <a:effectLst/>
        </p:spPr>
      </p:cxnSp>
      <p:sp>
        <p:nvSpPr>
          <p:cNvPr id="8" name="Rectangle 4"/>
          <p:cNvSpPr/>
          <p:nvPr/>
        </p:nvSpPr>
        <p:spPr>
          <a:xfrm>
            <a:off x="6866890" y="215900"/>
            <a:ext cx="5232400" cy="138366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vi-VN" sz="2800" b="1" dirty="0">
                <a:latin typeface="Times New Roman" panose="02020603050405020304" charset="0"/>
                <a:cs typeface="Times New Roman" panose="02020603050405020304" charset="0"/>
              </a:rPr>
              <a:t>Những ai, những gì đang mời gọi, mong chờ bạn học sinh bước vào năm học mới?</a:t>
            </a:r>
          </a:p>
        </p:txBody>
      </p:sp>
      <p:sp>
        <p:nvSpPr>
          <p:cNvPr id="9" name="Content Placeholder 2"/>
          <p:cNvSpPr txBox="1"/>
          <p:nvPr/>
        </p:nvSpPr>
        <p:spPr>
          <a:xfrm>
            <a:off x="7068820" y="1889325"/>
            <a:ext cx="4495800" cy="186643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en-US" dirty="0">
                <a:latin typeface="Times New Roman" panose="02020603050405020304" charset="0"/>
                <a:cs typeface="Times New Roman" panose="02020603050405020304" charset="0"/>
              </a:rPr>
              <a:t>=&gt; </a:t>
            </a:r>
            <a:r>
              <a:rPr lang="vi-VN" dirty="0">
                <a:latin typeface="Times New Roman" panose="02020603050405020304" charset="0"/>
                <a:cs typeface="Times New Roman" panose="02020603050405020304" charset="0"/>
              </a:rPr>
              <a:t>Tiếng trống trường mời gọi, thầy cô mong chờ các bạn học sinh bước vào năm học mới</a:t>
            </a:r>
            <a:r>
              <a:rPr lang="en-US" dirty="0">
                <a:latin typeface="Times New Roman" panose="02020603050405020304" charset="0"/>
                <a:cs typeface="Times New Roman" panose="02020603050405020304" charset="0"/>
              </a:rPr>
              <a:t>.</a:t>
            </a:r>
          </a:p>
        </p:txBody>
      </p:sp>
      <p:pic>
        <p:nvPicPr>
          <p:cNvPr id="10" name="Picture 4" descr="Trống trường học đường kính mặt 48cm - Trống Đọi Tam, Làng Trống Cổ truyền  Việt Nam"/>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239" b="98986" l="10000" r="96167"/>
                    </a14:imgEffect>
                  </a14:imgLayer>
                </a14:imgProps>
              </a:ext>
              <a:ext uri="{28A0092B-C50C-407E-A947-70E740481C1C}">
                <a14:useLocalDpi xmlns:a14="http://schemas.microsoft.com/office/drawing/2010/main" val="0"/>
              </a:ext>
            </a:extLst>
          </a:blip>
          <a:srcRect/>
          <a:stretch>
            <a:fillRect/>
          </a:stretch>
        </p:blipFill>
        <p:spPr bwMode="auto">
          <a:xfrm>
            <a:off x="7068835" y="4182775"/>
            <a:ext cx="2027767" cy="25995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ô Giáo Hình ảnh | Định dạng hình ảnh PNG 400367938| vn.lovepik.com"/>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729" b="93782" l="10000" r="91628">
                        <a14:foregroundMark x1="59070" y1="27002" x2="61860" y2="31431"/>
                        <a14:foregroundMark x1="50698" y1="51193" x2="46977" y2="63458"/>
                      </a14:backgroundRemoval>
                    </a14:imgEffect>
                  </a14:imgLayer>
                </a14:imgProps>
              </a:ext>
              <a:ext uri="{28A0092B-C50C-407E-A947-70E740481C1C}">
                <a14:useLocalDpi xmlns:a14="http://schemas.microsoft.com/office/drawing/2010/main" val="0"/>
              </a:ext>
            </a:extLst>
          </a:blip>
          <a:srcRect/>
          <a:stretch>
            <a:fillRect/>
          </a:stretch>
        </p:blipFill>
        <p:spPr bwMode="auto">
          <a:xfrm>
            <a:off x="9652635" y="4115435"/>
            <a:ext cx="265156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500" fill="hold">
                                          <p:stCondLst>
                                            <p:cond delay="0"/>
                                          </p:stCondLst>
                                        </p:cTn>
                                        <p:tgtEl>
                                          <p:spTgt spid="8"/>
                                        </p:tgtEl>
                                        <p:attrNameLst>
                                          <p:attrName>style.visibility</p:attrName>
                                        </p:attrNameLst>
                                      </p:cBhvr>
                                      <p:to>
                                        <p:strVal val="visible"/>
                                      </p:to>
                                    </p:set>
                                    <p:animEffect transition="in" filter="circle(in)">
                                      <p:cBhvr>
                                        <p:cTn id="12" dur="500"/>
                                        <p:tgtEl>
                                          <p:spTgt spid="8"/>
                                        </p:tgtEl>
                                      </p:cBhvr>
                                    </p:animEffect>
                                  </p:childTnLst>
                                  <p:subTnLst>
                                    <p:audio>
                                      <p:cMediaNode>
                                        <p:cTn display="1"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circle(in)">
                                      <p:cBhvr>
                                        <p:cTn id="17" dur="2000"/>
                                        <p:tgtEl>
                                          <p:spTgt spid="9">
                                            <p:bg/>
                                          </p:spTgt>
                                        </p:tgtEl>
                                      </p:cBhvr>
                                    </p:animEffect>
                                  </p:childTnLst>
                                </p:cTn>
                              </p:par>
                              <p:par>
                                <p:cTn id="18" presetID="6" presetClass="entr" presetSubtype="16" fill="hold" grpId="0" nodeType="withEffect">
                                  <p:stCondLst>
                                    <p:cond delay="0"/>
                                  </p:stCondLst>
                                  <p:childTnLst>
                                    <p:set>
                                      <p:cBhvr>
                                        <p:cTn id="19" dur="500" fill="hold">
                                          <p:stCondLst>
                                            <p:cond delay="0"/>
                                          </p:stCondLst>
                                        </p:cTn>
                                        <p:tgtEl>
                                          <p:spTgt spid="9">
                                            <p:txEl>
                                              <p:pRg st="0" end="0"/>
                                            </p:txEl>
                                          </p:spTgt>
                                        </p:tgtEl>
                                        <p:attrNameLst>
                                          <p:attrName>style.visibility</p:attrName>
                                        </p:attrNameLst>
                                      </p:cBhvr>
                                      <p:to>
                                        <p:strVal val="visible"/>
                                      </p:to>
                                    </p:set>
                                    <p:animEffect transition="in" filter="circle(in)">
                                      <p:cBhvr>
                                        <p:cTn id="20" dur="500"/>
                                        <p:tgtEl>
                                          <p:spTgt spid="9">
                                            <p:txEl>
                                              <p:pRg st="0" end="0"/>
                                            </p:txEl>
                                          </p:spTgt>
                                        </p:tgtEl>
                                      </p:cBhvr>
                                    </p:animEffect>
                                  </p:childTnLst>
                                </p:cTn>
                              </p:par>
                              <p:par>
                                <p:cTn id="21" presetID="42" presetClass="entr" presetSubtype="0" fill="hold" nodeType="withEffect">
                                  <p:stCondLst>
                                    <p:cond delay="0"/>
                                  </p:stCondLst>
                                  <p:childTnLst>
                                    <p:set>
                                      <p:cBhvr>
                                        <p:cTn id="22" dur="500"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500"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413000"/>
            <a:ext cx="10871200" cy="1320800"/>
          </a:xfrm>
          <a:prstGeom prst="rect">
            <a:avLst/>
          </a:prstGeom>
          <a:noFill/>
        </p:spPr>
        <p:txBody>
          <a:bodyPr wrap="none" lIns="121920" tIns="60960" rIns="121920" bIns="60960">
            <a:prstTxWarp prst="textArch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charset="0"/>
                <a:cs typeface="Times New Roman" panose="02020603050405020304" charset="0"/>
              </a:rPr>
              <a:t>THANK YOU</a:t>
            </a:r>
          </a:p>
          <a:p>
            <a:pPr algn="ct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charset="0"/>
                <a:cs typeface="Times New Roman" panose="02020603050405020304" charset="0"/>
              </a:rPr>
              <a:t>Tạm biệt và hẹn gặp lại</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charset="0"/>
              <a:cs typeface="Times New Roman" panose="02020603050405020304" charset="0"/>
            </a:endParaRPr>
          </a:p>
        </p:txBody>
      </p:sp>
      <p:pic>
        <p:nvPicPr>
          <p:cNvPr id="2050" name="Picture 2" descr="210 Gif Cute ý tưởng trong 2021 | đang yêu, hình vui, dễ thương"/>
          <p:cNvPicPr>
            <a:picLocks noChangeAspect="1" noChangeArrowheads="1" noCrop="1"/>
          </p:cNvPicPr>
          <p:nvPr/>
        </p:nvPicPr>
        <p:blipFill>
          <a:blip r:embed="rId4"/>
          <a:srcRect/>
          <a:stretch>
            <a:fillRect/>
          </a:stretch>
        </p:blipFill>
        <p:spPr bwMode="auto">
          <a:xfrm>
            <a:off x="3454400" y="3327400"/>
            <a:ext cx="4419600" cy="3683001"/>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2000" fill="hold"/>
                                        <p:tgtEl>
                                          <p:spTgt spid="2"/>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82575" y="76200"/>
            <a:ext cx="11400790" cy="52668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charset="0"/>
                <a:ea typeface="+mn-ea"/>
                <a:cs typeface="Times New Roman" panose="02020603050405020304" charset="0"/>
              </a:rPr>
              <a:t>Hướng</a:t>
            </a:r>
            <a:r>
              <a:rPr kumimoji="0" lang="en-US" sz="3600" b="1" i="0" u="none" strike="noStrike" kern="1200" cap="none" spc="0" normalizeH="0" baseline="0" noProof="0" dirty="0">
                <a:ln>
                  <a:noFill/>
                </a:ln>
                <a:solidFill>
                  <a:srgbClr val="FF0000"/>
                </a:solidFill>
                <a:effectLst/>
                <a:uLnTx/>
                <a:uFillTx/>
                <a:latin typeface="Times New Roman" panose="02020603050405020304" charset="0"/>
                <a:ea typeface="+mn-ea"/>
                <a:cs typeface="Times New Roman" panose="02020603050405020304"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charset="0"/>
                <a:ea typeface="+mn-ea"/>
                <a:cs typeface="Times New Roman" panose="02020603050405020304" charset="0"/>
              </a:rPr>
              <a:t>dẫn</a:t>
            </a:r>
            <a:r>
              <a:rPr kumimoji="0" lang="en-US" sz="3600" b="1" i="0" u="none" strike="noStrike" kern="1200" cap="none" spc="0" normalizeH="0" baseline="0" noProof="0" dirty="0">
                <a:ln>
                  <a:noFill/>
                </a:ln>
                <a:solidFill>
                  <a:srgbClr val="FF0000"/>
                </a:solidFill>
                <a:effectLst/>
                <a:uLnTx/>
                <a:uFillTx/>
                <a:latin typeface="Times New Roman" panose="02020603050405020304" charset="0"/>
                <a:ea typeface="+mn-ea"/>
                <a:cs typeface="Times New Roman" panose="02020603050405020304"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charset="0"/>
                <a:ea typeface="+mn-ea"/>
                <a:cs typeface="Times New Roman" panose="02020603050405020304" charset="0"/>
              </a:rPr>
              <a:t>cách</a:t>
            </a:r>
            <a:r>
              <a:rPr kumimoji="0" lang="en-US" sz="3600" b="1" i="0" u="none" strike="noStrike" kern="1200" cap="none" spc="0" normalizeH="0" baseline="0" noProof="0" dirty="0">
                <a:ln>
                  <a:noFill/>
                </a:ln>
                <a:solidFill>
                  <a:srgbClr val="FF0000"/>
                </a:solidFill>
                <a:effectLst/>
                <a:uLnTx/>
                <a:uFillTx/>
                <a:latin typeface="Times New Roman" panose="02020603050405020304" charset="0"/>
                <a:ea typeface="+mn-ea"/>
                <a:cs typeface="Times New Roman" panose="02020603050405020304"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charset="0"/>
                <a:ea typeface="+mn-ea"/>
                <a:cs typeface="Times New Roman" panose="02020603050405020304" charset="0"/>
              </a:rPr>
              <a:t>sử</a:t>
            </a:r>
            <a:r>
              <a:rPr kumimoji="0" lang="en-US" sz="3600" b="1" i="0" u="none" strike="noStrike" kern="1200" cap="none" spc="0" normalizeH="0" baseline="0" noProof="0" dirty="0">
                <a:ln>
                  <a:noFill/>
                </a:ln>
                <a:solidFill>
                  <a:srgbClr val="FF0000"/>
                </a:solidFill>
                <a:effectLst/>
                <a:uLnTx/>
                <a:uFillTx/>
                <a:latin typeface="Times New Roman" panose="02020603050405020304" charset="0"/>
                <a:ea typeface="+mn-ea"/>
                <a:cs typeface="Times New Roman" panose="02020603050405020304"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charset="0"/>
                <a:ea typeface="+mn-ea"/>
                <a:cs typeface="Times New Roman" panose="02020603050405020304" charset="0"/>
              </a:rPr>
              <a:t>dụng</a:t>
            </a:r>
            <a:r>
              <a:rPr kumimoji="0" lang="en-US" sz="3600" b="1" i="0" u="none" strike="noStrike" kern="1200" cap="none" spc="0" normalizeH="0" baseline="0" noProof="0" dirty="0">
                <a:ln>
                  <a:noFill/>
                </a:ln>
                <a:solidFill>
                  <a:srgbClr val="FF0000"/>
                </a:solidFill>
                <a:effectLst/>
                <a:uLnTx/>
                <a:uFillTx/>
                <a:latin typeface="Times New Roman" panose="02020603050405020304" charset="0"/>
                <a:ea typeface="+mn-ea"/>
                <a:cs typeface="Times New Roman" panose="02020603050405020304"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charset="0"/>
                <a:ea typeface="+mn-ea"/>
                <a:cs typeface="Times New Roman" panose="02020603050405020304" charset="0"/>
              </a:rPr>
              <a:t>trò</a:t>
            </a:r>
            <a:r>
              <a:rPr kumimoji="0" lang="en-US" sz="3600" b="1" i="0" u="none" strike="noStrike" kern="1200" cap="none" spc="0" normalizeH="0" baseline="0" noProof="0" dirty="0">
                <a:ln>
                  <a:noFill/>
                </a:ln>
                <a:solidFill>
                  <a:srgbClr val="FF0000"/>
                </a:solidFill>
                <a:effectLst/>
                <a:uLnTx/>
                <a:uFillTx/>
                <a:latin typeface="Times New Roman" panose="02020603050405020304" charset="0"/>
                <a:ea typeface="+mn-ea"/>
                <a:cs typeface="Times New Roman" panose="02020603050405020304"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charset="0"/>
                <a:ea typeface="+mn-ea"/>
                <a:cs typeface="Times New Roman" panose="02020603050405020304" charset="0"/>
              </a:rPr>
              <a:t>chơi</a:t>
            </a:r>
            <a:endParaRPr kumimoji="0" lang="en-US" sz="3600" b="0" i="0" u="none" strike="noStrike" kern="1200" cap="none" spc="0" normalizeH="0" baseline="0" noProof="0" dirty="0">
              <a:ln>
                <a:noFill/>
              </a:ln>
              <a:solidFill>
                <a:srgbClr val="FF0000"/>
              </a:solidFill>
              <a:effectLst/>
              <a:uLnTx/>
              <a:uFillTx/>
              <a:latin typeface="Times New Roman" panose="02020603050405020304" charset="0"/>
              <a:ea typeface="+mn-ea"/>
              <a:cs typeface="Times New Roman" panose="02020603050405020304" charset="0"/>
            </a:endParaRP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charset="0"/>
              <a:buChar char="Ø"/>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Chọn</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hỏi</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Click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vào</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ô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chứa</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mà</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học</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sinh</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chọn</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charset="0"/>
              <a:buChar char="Ø"/>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Sau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khi</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HS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đọc</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và</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trả</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lời</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hỏi</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bấm</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vào</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ngôi</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nhà</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để</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trở</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về</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trang</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Nội</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dung.</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charset="0"/>
              <a:buChar char="Ø"/>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Sau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đó</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click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vào</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ô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tròn</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nhỏ</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(ở 2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hàng</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dưới</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cùng</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màu</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ô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HS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đã</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chọn</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để</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làm</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mất</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đi</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ô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đã</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chọn</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rồi</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cho</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HS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chọn</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tiếp</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các</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ô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còn</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lại</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a:t>
            </a:r>
          </a:p>
        </p:txBody>
      </p:sp>
    </p:spTree>
    <p:extLst>
      <p:ext uri="{BB962C8B-B14F-4D97-AF65-F5344CB8AC3E}">
        <p14:creationId xmlns:p14="http://schemas.microsoft.com/office/powerpoint/2010/main" val="360828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1000" r="-6000" b="-11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z="1595" smtClean="0">
                <a:solidFill>
                  <a:prstClr val="black">
                    <a:tint val="75000"/>
                  </a:prstClr>
                </a:solidFill>
              </a:rPr>
              <a:t>2</a:t>
            </a:fld>
            <a:endParaRPr lang="en-US" sz="1595" dirty="0">
              <a:solidFill>
                <a:prstClr val="black">
                  <a:tint val="75000"/>
                </a:prstClr>
              </a:solidFill>
            </a:endParaRPr>
          </a:p>
        </p:txBody>
      </p:sp>
      <p:sp>
        <p:nvSpPr>
          <p:cNvPr id="9" name="Text Box 8"/>
          <p:cNvSpPr txBox="1"/>
          <p:nvPr/>
        </p:nvSpPr>
        <p:spPr>
          <a:xfrm>
            <a:off x="586740" y="287020"/>
            <a:ext cx="11017885" cy="4708981"/>
          </a:xfrm>
          <a:prstGeom prst="rect">
            <a:avLst/>
          </a:prstGeom>
          <a:noFill/>
        </p:spPr>
        <p:txBody>
          <a:bodyPr wrap="square" rtlCol="0">
            <a:spAutoFit/>
          </a:bodyPr>
          <a:lstStyle/>
          <a:p>
            <a:pPr algn="ctr">
              <a:lnSpc>
                <a:spcPct val="150000"/>
              </a:lnSpc>
            </a:pPr>
            <a:r>
              <a:rPr lang="en-US" sz="4800" b="1" dirty="0" err="1">
                <a:solidFill>
                  <a:srgbClr val="FFFFFF"/>
                </a:solidFill>
                <a:latin typeface="HP001 5 hàng" panose="020B0603050302020204" charset="0"/>
                <a:cs typeface="HP001 5 hàng" panose="020B0603050302020204" charset="0"/>
              </a:rPr>
              <a:t>Thứ</a:t>
            </a:r>
            <a:r>
              <a:rPr lang="en-US" sz="4800" b="1" dirty="0">
                <a:solidFill>
                  <a:srgbClr val="FFFFFF"/>
                </a:solidFill>
                <a:latin typeface="HP001 5 hàng" panose="020B0603050302020204" charset="0"/>
                <a:cs typeface="HP001 5 hàng" panose="020B0603050302020204" charset="0"/>
              </a:rPr>
              <a:t> </a:t>
            </a:r>
            <a:r>
              <a:rPr lang="en-US" sz="4800" b="1" dirty="0" err="1">
                <a:solidFill>
                  <a:srgbClr val="FFFFFF"/>
                </a:solidFill>
                <a:latin typeface="HP001 5 hàng" panose="020B0603050302020204" charset="0"/>
                <a:cs typeface="HP001 5 hàng" panose="020B0603050302020204" charset="0"/>
              </a:rPr>
              <a:t>Tư</a:t>
            </a:r>
            <a:r>
              <a:rPr lang="en-US" sz="4800" b="1" dirty="0">
                <a:solidFill>
                  <a:srgbClr val="FFFFFF"/>
                </a:solidFill>
                <a:latin typeface="HP001 5 hàng" panose="020B0603050302020204" charset="0"/>
                <a:cs typeface="HP001 5 hàng" panose="020B0603050302020204" charset="0"/>
              </a:rPr>
              <a:t> </a:t>
            </a:r>
            <a:r>
              <a:rPr lang="en-US" sz="4800" b="1" dirty="0" err="1">
                <a:solidFill>
                  <a:srgbClr val="FFFFFF"/>
                </a:solidFill>
                <a:latin typeface="HP001 5 hàng" panose="020B0603050302020204" charset="0"/>
                <a:cs typeface="HP001 5 hàng" panose="020B0603050302020204" charset="0"/>
              </a:rPr>
              <a:t>wgày</a:t>
            </a:r>
            <a:r>
              <a:rPr lang="en-US" sz="4800" b="1" dirty="0">
                <a:solidFill>
                  <a:srgbClr val="FFFFFF"/>
                </a:solidFill>
                <a:latin typeface="HP001 5 hàng" panose="020B0603050302020204" charset="0"/>
                <a:cs typeface="HP001 5 hàng" panose="020B0603050302020204" charset="0"/>
              </a:rPr>
              <a:t> </a:t>
            </a:r>
            <a:r>
              <a:rPr lang="en-US" sz="5400" dirty="0">
                <a:solidFill>
                  <a:srgbClr val="FFFFFF"/>
                </a:solidFill>
                <a:latin typeface="Times New Roman" panose="02020603050405020304" pitchFamily="18" charset="0"/>
                <a:cs typeface="Times New Roman" panose="02020603050405020304" pitchFamily="18" charset="0"/>
              </a:rPr>
              <a:t>5</a:t>
            </a:r>
            <a:r>
              <a:rPr lang="en-US" sz="4800" b="1" dirty="0">
                <a:solidFill>
                  <a:srgbClr val="FFFFFF"/>
                </a:solidFill>
                <a:latin typeface="HP001 5 hàng" panose="020B0603050302020204" charset="0"/>
                <a:cs typeface="HP001 5 hàng" panose="020B0603050302020204" charset="0"/>
              </a:rPr>
              <a:t> </a:t>
            </a:r>
            <a:r>
              <a:rPr lang="en-US" sz="4800" b="1" dirty="0" err="1">
                <a:solidFill>
                  <a:srgbClr val="FFFFFF"/>
                </a:solidFill>
                <a:latin typeface="HP001 5 hàng" panose="020B0603050302020204" charset="0"/>
                <a:cs typeface="HP001 5 hàng" panose="020B0603050302020204" charset="0"/>
              </a:rPr>
              <a:t>κáng</a:t>
            </a:r>
            <a:r>
              <a:rPr lang="en-US" sz="4800" b="1" dirty="0">
                <a:solidFill>
                  <a:srgbClr val="FFFFFF"/>
                </a:solidFill>
                <a:latin typeface="HP001 5 hàng" panose="020B0603050302020204" charset="0"/>
                <a:cs typeface="HP001 5 hàng" panose="020B0603050302020204" charset="0"/>
              </a:rPr>
              <a:t> </a:t>
            </a:r>
            <a:r>
              <a:rPr lang="en-US" sz="5400" dirty="0">
                <a:solidFill>
                  <a:srgbClr val="FFFFFF"/>
                </a:solidFill>
                <a:latin typeface="Times New Roman" panose="02020603050405020304" pitchFamily="18" charset="0"/>
                <a:cs typeface="Times New Roman" panose="02020603050405020304" pitchFamily="18" charset="0"/>
              </a:rPr>
              <a:t>11</a:t>
            </a:r>
            <a:r>
              <a:rPr lang="en-US" sz="4800" b="1" dirty="0">
                <a:solidFill>
                  <a:srgbClr val="FFFFFF"/>
                </a:solidFill>
                <a:latin typeface="HP001 5 hàng" panose="020B0603050302020204" charset="0"/>
                <a:cs typeface="HP001 5 hàng" panose="020B0603050302020204" charset="0"/>
              </a:rPr>
              <a:t> </a:t>
            </a:r>
            <a:r>
              <a:rPr lang="en-US" sz="4800" b="1" dirty="0" err="1">
                <a:solidFill>
                  <a:srgbClr val="FFFFFF"/>
                </a:solidFill>
                <a:latin typeface="HP001 5 hàng" panose="020B0603050302020204" charset="0"/>
                <a:cs typeface="HP001 5 hàng" panose="020B0603050302020204" charset="0"/>
              </a:rPr>
              <a:t>wăm</a:t>
            </a:r>
            <a:r>
              <a:rPr lang="en-US" sz="4800" b="1" dirty="0">
                <a:solidFill>
                  <a:srgbClr val="FFFFFF"/>
                </a:solidFill>
                <a:latin typeface="HP001 5 hàng" panose="020B0603050302020204" charset="0"/>
                <a:cs typeface="HP001 5 hàng" panose="020B0603050302020204" charset="0"/>
              </a:rPr>
              <a:t> </a:t>
            </a:r>
            <a:r>
              <a:rPr lang="en-US" sz="5400" dirty="0">
                <a:solidFill>
                  <a:srgbClr val="FFFFFF"/>
                </a:solidFill>
                <a:latin typeface="Times New Roman" panose="02020603050405020304" pitchFamily="18" charset="0"/>
                <a:cs typeface="Times New Roman" panose="02020603050405020304" pitchFamily="18" charset="0"/>
              </a:rPr>
              <a:t>2025</a:t>
            </a:r>
            <a:endParaRPr lang="en-US" sz="6000" dirty="0">
              <a:solidFill>
                <a:srgbClr val="FFFFFF"/>
              </a:solidFill>
              <a:latin typeface="Times New Roman" panose="02020603050405020304" pitchFamily="18" charset="0"/>
              <a:cs typeface="Times New Roman" panose="02020603050405020304" pitchFamily="18" charset="0"/>
            </a:endParaRPr>
          </a:p>
          <a:p>
            <a:pPr algn="ctr">
              <a:lnSpc>
                <a:spcPct val="150000"/>
              </a:lnSpc>
            </a:pPr>
            <a:r>
              <a:rPr lang="en-US" sz="4800" b="1" dirty="0" err="1">
                <a:solidFill>
                  <a:srgbClr val="FFFFFF"/>
                </a:solidFill>
                <a:latin typeface="HP001 5 hàng" panose="020B0603050302020204" charset="0"/>
                <a:cs typeface="HP001 5 hàng" panose="020B0603050302020204" charset="0"/>
              </a:rPr>
              <a:t>TΗĞng</a:t>
            </a:r>
            <a:r>
              <a:rPr lang="en-US" sz="4800" b="1" dirty="0">
                <a:solidFill>
                  <a:srgbClr val="FFFFFF"/>
                </a:solidFill>
                <a:latin typeface="HP001 5 hàng" panose="020B0603050302020204" charset="0"/>
                <a:cs typeface="HP001 5 hàng" panose="020B0603050302020204" charset="0"/>
              </a:rPr>
              <a:t> VΗİΙ</a:t>
            </a:r>
          </a:p>
          <a:p>
            <a:pPr algn="ctr">
              <a:lnSpc>
                <a:spcPct val="150000"/>
              </a:lnSpc>
            </a:pPr>
            <a:r>
              <a:rPr lang="en-US" sz="4800" b="1" dirty="0" err="1">
                <a:solidFill>
                  <a:srgbClr val="FFFF00"/>
                </a:solidFill>
                <a:latin typeface="HP001 5 hàng" panose="020B0603050302020204" charset="0"/>
                <a:cs typeface="HP001 5 hàng" panose="020B0603050302020204" charset="0"/>
                <a:sym typeface="+mn-ea"/>
              </a:rPr>
              <a:t>Ôn</a:t>
            </a:r>
            <a:r>
              <a:rPr lang="en-US" sz="4800" b="1" dirty="0">
                <a:solidFill>
                  <a:srgbClr val="FFFF00"/>
                </a:solidFill>
                <a:latin typeface="HP001 5 hàng" panose="020B0603050302020204" charset="0"/>
                <a:cs typeface="HP001 5 hàng" panose="020B0603050302020204" charset="0"/>
                <a:sym typeface="+mn-ea"/>
              </a:rPr>
              <a:t> </a:t>
            </a:r>
            <a:r>
              <a:rPr lang="en-US" sz="4800" b="1" dirty="0" err="1">
                <a:solidFill>
                  <a:srgbClr val="FFFF00"/>
                </a:solidFill>
                <a:latin typeface="HP001 5 hàng" panose="020B0603050302020204" charset="0"/>
                <a:cs typeface="HP001 5 hàng" panose="020B0603050302020204" charset="0"/>
                <a:sym typeface="+mn-ea"/>
              </a:rPr>
              <a:t>Ǉập</a:t>
            </a:r>
            <a:r>
              <a:rPr lang="en-US" sz="4800" b="1" dirty="0">
                <a:solidFill>
                  <a:srgbClr val="FFFF00"/>
                </a:solidFill>
                <a:latin typeface="HP001 5 hàng" panose="020B0603050302020204" charset="0"/>
                <a:cs typeface="HP001 5 hàng" panose="020B0603050302020204" charset="0"/>
                <a:sym typeface="+mn-ea"/>
              </a:rPr>
              <a:t> </a:t>
            </a:r>
            <a:r>
              <a:rPr lang="en-US" sz="4800" b="1" dirty="0" err="1">
                <a:solidFill>
                  <a:srgbClr val="FFFF00"/>
                </a:solidFill>
                <a:latin typeface="HP001 5 hàng" panose="020B0603050302020204" charset="0"/>
                <a:cs typeface="HP001 5 hàng" panose="020B0603050302020204" charset="0"/>
                <a:sym typeface="+mn-ea"/>
              </a:rPr>
              <a:t>giữa</a:t>
            </a:r>
            <a:r>
              <a:rPr lang="en-US" sz="4800" b="1" dirty="0">
                <a:solidFill>
                  <a:srgbClr val="FFFF00"/>
                </a:solidFill>
                <a:latin typeface="HP001 5 hàng" panose="020B0603050302020204" charset="0"/>
                <a:cs typeface="HP001 5 hàng" panose="020B0603050302020204" charset="0"/>
                <a:sym typeface="+mn-ea"/>
              </a:rPr>
              <a:t> </a:t>
            </a:r>
            <a:r>
              <a:rPr lang="en-US" sz="4800" b="1" dirty="0" err="1">
                <a:solidFill>
                  <a:srgbClr val="FFFF00"/>
                </a:solidFill>
                <a:latin typeface="HP001 5 hàng" panose="020B0603050302020204" charset="0"/>
                <a:cs typeface="HP001 5 hàng" panose="020B0603050302020204" charset="0"/>
                <a:sym typeface="+mn-ea"/>
              </a:rPr>
              <a:t>hǌ</a:t>
            </a:r>
            <a:r>
              <a:rPr lang="en-US" sz="4800" b="1" dirty="0">
                <a:solidFill>
                  <a:srgbClr val="FFFF00"/>
                </a:solidFill>
                <a:latin typeface="HP001 5 hàng" panose="020B0603050302020204" charset="0"/>
                <a:cs typeface="HP001 5 hàng" panose="020B0603050302020204" charset="0"/>
                <a:sym typeface="+mn-ea"/>
              </a:rPr>
              <a:t> </a:t>
            </a:r>
            <a:r>
              <a:rPr lang="en-US" sz="4800" b="1" dirty="0" err="1">
                <a:solidFill>
                  <a:srgbClr val="FFFF00"/>
                </a:solidFill>
                <a:latin typeface="HP001 5 hàng" panose="020B0603050302020204" charset="0"/>
                <a:cs typeface="HP001 5 hàng" panose="020B0603050302020204" charset="0"/>
                <a:sym typeface="+mn-ea"/>
              </a:rPr>
              <a:t>kì</a:t>
            </a:r>
            <a:r>
              <a:rPr lang="en-US" sz="4800" b="1" dirty="0">
                <a:solidFill>
                  <a:srgbClr val="FFFF00"/>
                </a:solidFill>
                <a:latin typeface="HP001 5 hàng" panose="020B0603050302020204" charset="0"/>
                <a:cs typeface="HP001 5 hàng" panose="020B0603050302020204" charset="0"/>
                <a:sym typeface="+mn-ea"/>
              </a:rPr>
              <a:t> 1 (</a:t>
            </a:r>
            <a:r>
              <a:rPr lang="en-US" sz="4800" b="1" dirty="0" err="1">
                <a:solidFill>
                  <a:srgbClr val="FFFF00"/>
                </a:solidFill>
                <a:latin typeface="HP001 5 hàng" panose="020B0603050302020204" charset="0"/>
                <a:cs typeface="HP001 5 hàng" panose="020B0603050302020204" charset="0"/>
                <a:sym typeface="+mn-ea"/>
              </a:rPr>
              <a:t>TΗĞt</a:t>
            </a:r>
            <a:r>
              <a:rPr lang="en-US" sz="4800" b="1" dirty="0">
                <a:solidFill>
                  <a:srgbClr val="FFFF00"/>
                </a:solidFill>
                <a:latin typeface="HP001 5 hàng" panose="020B0603050302020204" charset="0"/>
                <a:cs typeface="HP001 5 hàng" panose="020B0603050302020204" charset="0"/>
                <a:sym typeface="+mn-ea"/>
              </a:rPr>
              <a:t> 5)</a:t>
            </a:r>
            <a:endParaRPr lang="en-US" sz="4800" b="1" dirty="0">
              <a:solidFill>
                <a:srgbClr val="FFFF00"/>
              </a:solidFill>
              <a:latin typeface="HP001 5 hàng" panose="020B0603050302020204" charset="0"/>
              <a:cs typeface="HP001 5 hàng" panose="020B0603050302020204" charset="0"/>
            </a:endParaRPr>
          </a:p>
          <a:p>
            <a:pPr algn="ctr">
              <a:lnSpc>
                <a:spcPct val="150000"/>
              </a:lnSpc>
            </a:pPr>
            <a:endParaRPr lang="en-US" sz="4800" b="1" dirty="0">
              <a:solidFill>
                <a:srgbClr val="FFFF00"/>
              </a:solidFill>
              <a:latin typeface="HP001 5 hàng" panose="020B0603050302020204" charset="0"/>
              <a:cs typeface="HP001 5 hàng" panose="020B0603050302020204" charset="0"/>
            </a:endParaRPr>
          </a:p>
        </p:txBody>
      </p:sp>
    </p:spTree>
  </p:cSld>
  <p:clrMapOvr>
    <a:overrideClrMapping bg1="lt1" tx1="dk1" bg2="dk2" tx2="lt2" accent1="accent1" accent2="accent2" accent3="accent3" accent4="accent4" accent5="accent5" accent6="accent6" hlink="hlink" folHlink="folHlink"/>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2153920" y="1442085"/>
            <a:ext cx="8272145" cy="3293745"/>
          </a:xfrm>
          <a:prstGeom prst="rect">
            <a:avLst/>
          </a:prstGeom>
          <a:noFill/>
        </p:spPr>
        <p:txBody>
          <a:bodyPr wrap="square" rtlCol="0">
            <a:prstTxWarp prst="textPlain">
              <a:avLst/>
            </a:prstTxWarp>
            <a:spAutoFit/>
            <a:scene3d>
              <a:camera prst="orthographicFront"/>
              <a:lightRig rig="soft" dir="t">
                <a:rot lat="0" lon="0" rev="15600000"/>
              </a:lightRig>
            </a:scene3d>
            <a:sp3d extrusionH="57150" prstMaterial="softEdge">
              <a:bevelT w="25400" h="38100"/>
            </a:sp3d>
          </a:bodyPr>
          <a:lstStyle/>
          <a:p>
            <a:pPr algn="ctr">
              <a:lnSpc>
                <a:spcPct val="120000"/>
              </a:lnSpc>
            </a:pPr>
            <a:r>
              <a:rPr lang="en-US" sz="3600" b="1" u="sng">
                <a:solidFill>
                  <a:schemeClr val="tx1"/>
                </a:solidFill>
                <a:effectLst/>
                <a:latin typeface="UVN Dzung Dakao" panose="00000400000000000000" charset="0"/>
                <a:cs typeface="UVN Dzung Dakao" panose="00000400000000000000" charset="0"/>
              </a:rPr>
              <a:t>TRÒ CHƠI</a:t>
            </a:r>
            <a:r>
              <a:rPr lang="en-US" sz="4400" b="1">
                <a:solidFill>
                  <a:srgbClr val="FF0000"/>
                </a:solidFill>
                <a:effectLst/>
                <a:latin typeface="UVN Dzung Dakao" panose="00000400000000000000" charset="0"/>
                <a:cs typeface="UVN Dzung Dakao" panose="00000400000000000000" charset="0"/>
              </a:rPr>
              <a:t> </a:t>
            </a:r>
          </a:p>
          <a:p>
            <a:pPr algn="ctr">
              <a:lnSpc>
                <a:spcPct val="120000"/>
              </a:lnSpc>
            </a:pPr>
            <a:r>
              <a:rPr lang="en-US" sz="4400" b="1">
                <a:solidFill>
                  <a:srgbClr val="FF0000"/>
                </a:solidFill>
                <a:effectLst/>
                <a:latin typeface="UVN Dzung Dakao" panose="00000400000000000000" charset="0"/>
                <a:cs typeface="UVN Dzung Dakao" panose="00000400000000000000" charset="0"/>
              </a:rPr>
              <a:t>BẠN CHỌN SỐ MẤY ? </a:t>
            </a:r>
          </a:p>
        </p:txBody>
      </p:sp>
      <p:sp>
        <p:nvSpPr>
          <p:cNvPr id="7" name="Action Button: Home 6">
            <a:hlinkClick r:id="" action="ppaction://noaction"/>
          </p:cNvPr>
          <p:cNvSpPr/>
          <p:nvPr/>
        </p:nvSpPr>
        <p:spPr>
          <a:xfrm>
            <a:off x="135890" y="6074410"/>
            <a:ext cx="628650" cy="625475"/>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Sld>
  <p:clrMapOvr>
    <a:masterClrMapping/>
  </p:clrMapOvr>
  <mc:AlternateContent xmlns:mc="http://schemas.openxmlformats.org/markup-compatibility/2006" xmlns:p14="http://schemas.microsoft.com/office/powerpoint/2010/main">
    <mc:Choice Requires="p14">
      <p:transition spd="med">
        <p:checker/>
      </p:transition>
    </mc:Choice>
    <mc:Fallback xmlns="">
      <p:transition spd="med">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Oval 3">
            <a:hlinkClick r:id="rId4" action="ppaction://hlinksldjump"/>
          </p:cNvPr>
          <p:cNvSpPr/>
          <p:nvPr/>
        </p:nvSpPr>
        <p:spPr>
          <a:xfrm>
            <a:off x="2290445" y="1446530"/>
            <a:ext cx="1078865" cy="1002665"/>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1</a:t>
            </a:r>
          </a:p>
        </p:txBody>
      </p:sp>
      <p:sp>
        <p:nvSpPr>
          <p:cNvPr id="13" name="Rounded Rectangle 12"/>
          <p:cNvSpPr/>
          <p:nvPr/>
        </p:nvSpPr>
        <p:spPr>
          <a:xfrm>
            <a:off x="4319905" y="116840"/>
            <a:ext cx="3456940" cy="820420"/>
          </a:xfrm>
          <a:prstGeom prst="roundRect">
            <a:avLst/>
          </a:prstGeom>
          <a:gradFill>
            <a:gsLst>
              <a:gs pos="0">
                <a:srgbClr val="E30000"/>
              </a:gs>
              <a:gs pos="100000">
                <a:srgbClr val="760303"/>
              </a:gs>
            </a:gsLst>
            <a:lin scaled="0"/>
          </a:gra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NỘI DUNG</a:t>
            </a:r>
          </a:p>
        </p:txBody>
      </p:sp>
      <p:sp>
        <p:nvSpPr>
          <p:cNvPr id="6" name="Oval 5">
            <a:hlinkClick r:id="rId5" action="ppaction://hlinksldjump"/>
          </p:cNvPr>
          <p:cNvSpPr/>
          <p:nvPr/>
        </p:nvSpPr>
        <p:spPr>
          <a:xfrm>
            <a:off x="3955415" y="1446530"/>
            <a:ext cx="1078865" cy="1002665"/>
          </a:xfrm>
          <a:prstGeom prst="ellipse">
            <a:avLst/>
          </a:prstGeom>
          <a:solidFill>
            <a:srgbClr val="DB631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2</a:t>
            </a:r>
          </a:p>
        </p:txBody>
      </p:sp>
      <p:sp>
        <p:nvSpPr>
          <p:cNvPr id="7" name="Oval 6">
            <a:hlinkClick r:id="rId6" action="ppaction://hlinksldjump"/>
          </p:cNvPr>
          <p:cNvSpPr/>
          <p:nvPr/>
        </p:nvSpPr>
        <p:spPr>
          <a:xfrm>
            <a:off x="5671820" y="1446530"/>
            <a:ext cx="1078865" cy="1002665"/>
          </a:xfrm>
          <a:prstGeom prst="ellipse">
            <a:avLst/>
          </a:prstGeom>
          <a:solidFill>
            <a:srgbClr val="A84C0E"/>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3</a:t>
            </a:r>
          </a:p>
        </p:txBody>
      </p:sp>
      <p:sp>
        <p:nvSpPr>
          <p:cNvPr id="8" name="Oval 7">
            <a:hlinkClick r:id="rId7" action="ppaction://hlinksldjump"/>
          </p:cNvPr>
          <p:cNvSpPr/>
          <p:nvPr/>
        </p:nvSpPr>
        <p:spPr>
          <a:xfrm>
            <a:off x="7389495" y="1446530"/>
            <a:ext cx="1078865" cy="1002665"/>
          </a:xfrm>
          <a:prstGeom prst="ellipse">
            <a:avLst/>
          </a:prstGeom>
          <a:solidFill>
            <a:schemeClr val="accent6">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4</a:t>
            </a:r>
          </a:p>
        </p:txBody>
      </p:sp>
      <p:sp>
        <p:nvSpPr>
          <p:cNvPr id="9" name="Oval 8">
            <a:hlinkClick r:id="rId8" action="ppaction://hlinksldjump"/>
          </p:cNvPr>
          <p:cNvSpPr/>
          <p:nvPr/>
        </p:nvSpPr>
        <p:spPr>
          <a:xfrm>
            <a:off x="8970645" y="1446530"/>
            <a:ext cx="1078865" cy="1002665"/>
          </a:xfrm>
          <a:prstGeom prst="ellipse">
            <a:avLst/>
          </a:prstGeom>
          <a:solidFill>
            <a:schemeClr val="accent4">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5</a:t>
            </a:r>
          </a:p>
        </p:txBody>
      </p:sp>
      <p:sp>
        <p:nvSpPr>
          <p:cNvPr id="10" name="Oval 9">
            <a:hlinkClick r:id="rId9" action="ppaction://hlinksldjump"/>
          </p:cNvPr>
          <p:cNvSpPr/>
          <p:nvPr/>
        </p:nvSpPr>
        <p:spPr>
          <a:xfrm>
            <a:off x="2277745" y="2958465"/>
            <a:ext cx="1078865" cy="1002665"/>
          </a:xfrm>
          <a:prstGeom prst="ellipse">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6</a:t>
            </a:r>
          </a:p>
        </p:txBody>
      </p:sp>
      <p:sp>
        <p:nvSpPr>
          <p:cNvPr id="11" name="Oval 10">
            <a:hlinkClick r:id="rId10" action="ppaction://hlinksldjump"/>
          </p:cNvPr>
          <p:cNvSpPr/>
          <p:nvPr/>
        </p:nvSpPr>
        <p:spPr>
          <a:xfrm>
            <a:off x="3930015" y="2958465"/>
            <a:ext cx="1078865" cy="1002665"/>
          </a:xfrm>
          <a:prstGeom prst="ellipse">
            <a:avLst/>
          </a:prstGeom>
          <a:gradFill>
            <a:gsLst>
              <a:gs pos="0">
                <a:srgbClr val="7B32B2"/>
              </a:gs>
              <a:gs pos="100000">
                <a:srgbClr val="401A5D"/>
              </a:gs>
            </a:gsLst>
            <a:lin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7</a:t>
            </a:r>
          </a:p>
        </p:txBody>
      </p:sp>
      <p:sp>
        <p:nvSpPr>
          <p:cNvPr id="12" name="Oval 11">
            <a:hlinkClick r:id="rId11" action="ppaction://hlinksldjump"/>
          </p:cNvPr>
          <p:cNvSpPr/>
          <p:nvPr/>
        </p:nvSpPr>
        <p:spPr>
          <a:xfrm>
            <a:off x="5671820" y="2958465"/>
            <a:ext cx="1078865" cy="1002665"/>
          </a:xfrm>
          <a:prstGeom prst="ellipse">
            <a:avLst/>
          </a:prstGeom>
          <a:gradFill>
            <a:gsLst>
              <a:gs pos="0">
                <a:srgbClr val="14CD68"/>
              </a:gs>
              <a:gs pos="100000">
                <a:srgbClr val="0B6E38"/>
              </a:gs>
            </a:gsLst>
            <a:lin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8</a:t>
            </a:r>
          </a:p>
        </p:txBody>
      </p:sp>
      <p:sp>
        <p:nvSpPr>
          <p:cNvPr id="14" name="Oval 13">
            <a:hlinkClick r:id="rId12" action="ppaction://hlinksldjump"/>
          </p:cNvPr>
          <p:cNvSpPr/>
          <p:nvPr/>
        </p:nvSpPr>
        <p:spPr>
          <a:xfrm>
            <a:off x="7413625" y="2958465"/>
            <a:ext cx="1078865" cy="1002665"/>
          </a:xfrm>
          <a:prstGeom prst="ellipse">
            <a:avLst/>
          </a:prstGeom>
          <a:gradFill>
            <a:gsLst>
              <a:gs pos="0">
                <a:srgbClr val="FE4444"/>
              </a:gs>
              <a:gs pos="100000">
                <a:srgbClr val="832B2B"/>
              </a:gs>
            </a:gsLst>
            <a:lin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9</a:t>
            </a:r>
          </a:p>
        </p:txBody>
      </p:sp>
      <p:sp>
        <p:nvSpPr>
          <p:cNvPr id="15" name="Oval 14">
            <a:hlinkClick r:id="rId13" action="ppaction://hlinksldjump"/>
          </p:cNvPr>
          <p:cNvSpPr/>
          <p:nvPr/>
        </p:nvSpPr>
        <p:spPr>
          <a:xfrm>
            <a:off x="8994140" y="2958465"/>
            <a:ext cx="1078865" cy="1002665"/>
          </a:xfrm>
          <a:prstGeom prst="ellipse">
            <a:avLst/>
          </a:prstGeom>
          <a:gradFill>
            <a:gsLst>
              <a:gs pos="0">
                <a:srgbClr val="FBFB11"/>
              </a:gs>
              <a:gs pos="100000">
                <a:srgbClr val="838309"/>
              </a:gs>
            </a:gsLst>
            <a:lin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10</a:t>
            </a:r>
          </a:p>
        </p:txBody>
      </p:sp>
      <p:sp>
        <p:nvSpPr>
          <p:cNvPr id="2" name="Oval 1">
            <a:hlinkClick r:id="" action="ppaction://noaction"/>
          </p:cNvPr>
          <p:cNvSpPr/>
          <p:nvPr/>
        </p:nvSpPr>
        <p:spPr>
          <a:xfrm>
            <a:off x="2708275" y="5635625"/>
            <a:ext cx="471805" cy="45847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4265" b="1">
              <a:latin typeface="Times New Roman" panose="02020603050405020304" charset="0"/>
              <a:cs typeface="Times New Roman" panose="02020603050405020304" charset="0"/>
            </a:endParaRPr>
          </a:p>
        </p:txBody>
      </p:sp>
      <p:sp>
        <p:nvSpPr>
          <p:cNvPr id="3" name="Oval 2">
            <a:hlinkClick r:id="" action="ppaction://noaction"/>
          </p:cNvPr>
          <p:cNvSpPr/>
          <p:nvPr/>
        </p:nvSpPr>
        <p:spPr>
          <a:xfrm>
            <a:off x="4373880" y="5635625"/>
            <a:ext cx="471805" cy="458470"/>
          </a:xfrm>
          <a:prstGeom prst="ellipse">
            <a:avLst/>
          </a:prstGeom>
          <a:solidFill>
            <a:srgbClr val="DB6313"/>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4265" b="1">
              <a:latin typeface="Times New Roman" panose="02020603050405020304" charset="0"/>
              <a:cs typeface="Times New Roman" panose="02020603050405020304" charset="0"/>
            </a:endParaRPr>
          </a:p>
        </p:txBody>
      </p:sp>
      <p:sp>
        <p:nvSpPr>
          <p:cNvPr id="5" name="Oval 4">
            <a:hlinkClick r:id="" action="ppaction://noaction"/>
          </p:cNvPr>
          <p:cNvSpPr/>
          <p:nvPr/>
        </p:nvSpPr>
        <p:spPr>
          <a:xfrm>
            <a:off x="6101715" y="5635625"/>
            <a:ext cx="471805" cy="458470"/>
          </a:xfrm>
          <a:prstGeom prst="ellipse">
            <a:avLst/>
          </a:prstGeom>
          <a:solidFill>
            <a:srgbClr val="A84C0E"/>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4265" b="1">
              <a:latin typeface="Times New Roman" panose="02020603050405020304" charset="0"/>
              <a:cs typeface="Times New Roman" panose="02020603050405020304" charset="0"/>
            </a:endParaRPr>
          </a:p>
        </p:txBody>
      </p:sp>
      <p:sp>
        <p:nvSpPr>
          <p:cNvPr id="16" name="Oval 15">
            <a:hlinkClick r:id="" action="ppaction://noaction"/>
          </p:cNvPr>
          <p:cNvSpPr/>
          <p:nvPr/>
        </p:nvSpPr>
        <p:spPr>
          <a:xfrm>
            <a:off x="7819390" y="5635625"/>
            <a:ext cx="471805" cy="458470"/>
          </a:xfrm>
          <a:prstGeom prst="ellipse">
            <a:avLst/>
          </a:prstGeom>
          <a:solidFill>
            <a:schemeClr val="accent6">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4265" b="1">
              <a:latin typeface="Times New Roman" panose="02020603050405020304" charset="0"/>
              <a:cs typeface="Times New Roman" panose="02020603050405020304" charset="0"/>
            </a:endParaRPr>
          </a:p>
        </p:txBody>
      </p:sp>
      <p:sp>
        <p:nvSpPr>
          <p:cNvPr id="17" name="Oval 16">
            <a:hlinkClick r:id="" action="ppaction://noaction"/>
          </p:cNvPr>
          <p:cNvSpPr/>
          <p:nvPr/>
        </p:nvSpPr>
        <p:spPr>
          <a:xfrm>
            <a:off x="9399905" y="5635625"/>
            <a:ext cx="471805" cy="458470"/>
          </a:xfrm>
          <a:prstGeom prst="ellipse">
            <a:avLst/>
          </a:prstGeom>
          <a:solidFill>
            <a:schemeClr val="accent4">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4265" b="1">
              <a:latin typeface="Times New Roman" panose="02020603050405020304" charset="0"/>
              <a:cs typeface="Times New Roman" panose="02020603050405020304" charset="0"/>
            </a:endParaRPr>
          </a:p>
        </p:txBody>
      </p:sp>
      <p:sp>
        <p:nvSpPr>
          <p:cNvPr id="18" name="Oval 17">
            <a:hlinkClick r:id="" action="ppaction://noaction"/>
          </p:cNvPr>
          <p:cNvSpPr/>
          <p:nvPr/>
        </p:nvSpPr>
        <p:spPr>
          <a:xfrm>
            <a:off x="2702560" y="6299835"/>
            <a:ext cx="471805" cy="458470"/>
          </a:xfrm>
          <a:prstGeom prst="ellipse">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4265" b="1">
              <a:latin typeface="Times New Roman" panose="02020603050405020304" charset="0"/>
              <a:cs typeface="Times New Roman" panose="02020603050405020304" charset="0"/>
            </a:endParaRPr>
          </a:p>
        </p:txBody>
      </p:sp>
      <p:sp>
        <p:nvSpPr>
          <p:cNvPr id="19" name="Oval 18">
            <a:hlinkClick r:id="" action="ppaction://noaction"/>
          </p:cNvPr>
          <p:cNvSpPr/>
          <p:nvPr/>
        </p:nvSpPr>
        <p:spPr>
          <a:xfrm>
            <a:off x="4355465" y="6299835"/>
            <a:ext cx="471805" cy="458470"/>
          </a:xfrm>
          <a:prstGeom prst="ellipse">
            <a:avLst/>
          </a:prstGeom>
          <a:gradFill>
            <a:gsLst>
              <a:gs pos="0">
                <a:srgbClr val="7B32B2"/>
              </a:gs>
              <a:gs pos="100000">
                <a:srgbClr val="401A5D"/>
              </a:gs>
            </a:gsLst>
            <a:lin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4265" b="1">
              <a:latin typeface="Times New Roman" panose="02020603050405020304" charset="0"/>
              <a:cs typeface="Times New Roman" panose="02020603050405020304" charset="0"/>
            </a:endParaRPr>
          </a:p>
        </p:txBody>
      </p:sp>
      <p:sp>
        <p:nvSpPr>
          <p:cNvPr id="20" name="Oval 19">
            <a:hlinkClick r:id="" action="ppaction://noaction"/>
          </p:cNvPr>
          <p:cNvSpPr/>
          <p:nvPr/>
        </p:nvSpPr>
        <p:spPr>
          <a:xfrm>
            <a:off x="6096635" y="6299835"/>
            <a:ext cx="471805" cy="458470"/>
          </a:xfrm>
          <a:prstGeom prst="ellipse">
            <a:avLst/>
          </a:prstGeom>
          <a:gradFill>
            <a:gsLst>
              <a:gs pos="0">
                <a:srgbClr val="14CD68"/>
              </a:gs>
              <a:gs pos="100000">
                <a:srgbClr val="0B6E38"/>
              </a:gs>
            </a:gsLst>
            <a:lin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4265" b="1">
              <a:latin typeface="Times New Roman" panose="02020603050405020304" charset="0"/>
              <a:cs typeface="Times New Roman" panose="02020603050405020304" charset="0"/>
            </a:endParaRPr>
          </a:p>
        </p:txBody>
      </p:sp>
      <p:sp>
        <p:nvSpPr>
          <p:cNvPr id="21" name="Oval 20">
            <a:hlinkClick r:id="" action="ppaction://noaction"/>
          </p:cNvPr>
          <p:cNvSpPr/>
          <p:nvPr/>
        </p:nvSpPr>
        <p:spPr>
          <a:xfrm>
            <a:off x="7838440" y="6299835"/>
            <a:ext cx="471805" cy="458470"/>
          </a:xfrm>
          <a:prstGeom prst="ellipse">
            <a:avLst/>
          </a:prstGeom>
          <a:gradFill>
            <a:gsLst>
              <a:gs pos="0">
                <a:srgbClr val="FE4444"/>
              </a:gs>
              <a:gs pos="100000">
                <a:srgbClr val="832B2B"/>
              </a:gs>
            </a:gsLst>
            <a:lin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4265" b="1">
              <a:latin typeface="Times New Roman" panose="02020603050405020304" charset="0"/>
              <a:cs typeface="Times New Roman" panose="02020603050405020304" charset="0"/>
            </a:endParaRPr>
          </a:p>
        </p:txBody>
      </p:sp>
      <p:sp>
        <p:nvSpPr>
          <p:cNvPr id="22" name="Oval 21">
            <a:hlinkClick r:id="" action="ppaction://noaction"/>
          </p:cNvPr>
          <p:cNvSpPr/>
          <p:nvPr/>
        </p:nvSpPr>
        <p:spPr>
          <a:xfrm>
            <a:off x="9410700" y="6299835"/>
            <a:ext cx="471805" cy="458470"/>
          </a:xfrm>
          <a:prstGeom prst="ellipse">
            <a:avLst/>
          </a:prstGeom>
          <a:gradFill>
            <a:gsLst>
              <a:gs pos="0">
                <a:srgbClr val="FBFB11"/>
              </a:gs>
              <a:gs pos="100000">
                <a:srgbClr val="838309"/>
              </a:gs>
            </a:gsLst>
            <a:lin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4265" b="1">
              <a:latin typeface="Times New Roman" panose="02020603050405020304" charset="0"/>
              <a:cs typeface="Times New Roman" panose="02020603050405020304" charset="0"/>
            </a:endParaRPr>
          </a:p>
        </p:txBody>
      </p:sp>
      <p:sp>
        <p:nvSpPr>
          <p:cNvPr id="23" name="Action Button: Home 22">
            <a:hlinkClick r:id="rId14" action="ppaction://hlinksldjump"/>
          </p:cNvPr>
          <p:cNvSpPr/>
          <p:nvPr/>
        </p:nvSpPr>
        <p:spPr>
          <a:xfrm>
            <a:off x="135890" y="6074410"/>
            <a:ext cx="628650" cy="625475"/>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4" name="Picture 23"/>
          <p:cNvPicPr>
            <a:picLocks noChangeAspect="1"/>
          </p:cNvPicPr>
          <p:nvPr/>
        </p:nvPicPr>
        <p:blipFill>
          <a:blip r:embed="rId15"/>
          <a:stretch>
            <a:fillRect/>
          </a:stretch>
        </p:blipFill>
        <p:spPr>
          <a:xfrm>
            <a:off x="963295" y="854075"/>
            <a:ext cx="862965" cy="727075"/>
          </a:xfrm>
          <a:prstGeom prst="rect">
            <a:avLst/>
          </a:prstGeom>
        </p:spPr>
      </p:pic>
    </p:spTree>
  </p:cSld>
  <p:clrMapOvr>
    <a:masterClrMapping/>
  </p:clrMapOvr>
  <p:transition>
    <p:wheel spokes="8"/>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chemeClr val="tx1"/>
                                        </p:clrVal>
                                      </p:to>
                                    </p:set>
                                    <p:set>
                                      <p:cBhvr>
                                        <p:cTn id="7" dur="500" fill="hold"/>
                                        <p:tgtEl>
                                          <p:spTgt spid="4"/>
                                        </p:tgtEl>
                                        <p:attrNameLst>
                                          <p:attrName>fillcolor</p:attrName>
                                        </p:attrNameLst>
                                      </p:cBhvr>
                                      <p:to>
                                        <p:clrVal>
                                          <a:schemeClr val="tx1"/>
                                        </p:clrVal>
                                      </p:to>
                                    </p:set>
                                    <p:set>
                                      <p:cBhvr>
                                        <p:cTn id="8" dur="500" fill="hold"/>
                                        <p:tgtEl>
                                          <p:spTgt spid="4"/>
                                        </p:tgtEl>
                                        <p:attrNameLst>
                                          <p:attrName>fill.type</p:attrName>
                                        </p:attrNameLst>
                                      </p:cBhvr>
                                      <p:to>
                                        <p:strVal val="solid"/>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6"/>
                                        </p:tgtEl>
                                        <p:attrNameLst>
                                          <p:attrName>style.color</p:attrName>
                                        </p:attrNameLst>
                                      </p:cBhvr>
                                      <p:to>
                                        <p:clrVal>
                                          <a:schemeClr val="tx1"/>
                                        </p:clrVal>
                                      </p:to>
                                    </p:set>
                                    <p:set>
                                      <p:cBhvr>
                                        <p:cTn id="14" dur="500" fill="hold"/>
                                        <p:tgtEl>
                                          <p:spTgt spid="6"/>
                                        </p:tgtEl>
                                        <p:attrNameLst>
                                          <p:attrName>fillcolor</p:attrName>
                                        </p:attrNameLst>
                                      </p:cBhvr>
                                      <p:to>
                                        <p:clrVal>
                                          <a:schemeClr val="tx1"/>
                                        </p:clrVal>
                                      </p:to>
                                    </p:set>
                                    <p:set>
                                      <p:cBhvr>
                                        <p:cTn id="15" dur="500" fill="hold"/>
                                        <p:tgtEl>
                                          <p:spTgt spid="6"/>
                                        </p:tgtEl>
                                        <p:attrNameLst>
                                          <p:attrName>fill.type</p:attrName>
                                        </p:attrNameLst>
                                      </p:cBhvr>
                                      <p:to>
                                        <p:strVal val="solid"/>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7"/>
                                        </p:tgtEl>
                                        <p:attrNameLst>
                                          <p:attrName>style.color</p:attrName>
                                        </p:attrNameLst>
                                      </p:cBhvr>
                                      <p:to>
                                        <p:clrVal>
                                          <a:schemeClr val="tx1"/>
                                        </p:clrVal>
                                      </p:to>
                                    </p:set>
                                    <p:set>
                                      <p:cBhvr>
                                        <p:cTn id="21" dur="500" fill="hold"/>
                                        <p:tgtEl>
                                          <p:spTgt spid="7"/>
                                        </p:tgtEl>
                                        <p:attrNameLst>
                                          <p:attrName>fillcolor</p:attrName>
                                        </p:attrNameLst>
                                      </p:cBhvr>
                                      <p:to>
                                        <p:clrVal>
                                          <a:schemeClr val="tx1"/>
                                        </p:clrVal>
                                      </p:to>
                                    </p:set>
                                    <p:set>
                                      <p:cBhvr>
                                        <p:cTn id="22" dur="500" fill="hold"/>
                                        <p:tgtEl>
                                          <p:spTgt spid="7"/>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8"/>
                                        </p:tgtEl>
                                        <p:attrNameLst>
                                          <p:attrName>style.color</p:attrName>
                                        </p:attrNameLst>
                                      </p:cBhvr>
                                      <p:to>
                                        <p:clrVal>
                                          <a:schemeClr val="tx1"/>
                                        </p:clrVal>
                                      </p:to>
                                    </p:set>
                                    <p:set>
                                      <p:cBhvr>
                                        <p:cTn id="28" dur="500" fill="hold"/>
                                        <p:tgtEl>
                                          <p:spTgt spid="8"/>
                                        </p:tgtEl>
                                        <p:attrNameLst>
                                          <p:attrName>fillcolor</p:attrName>
                                        </p:attrNameLst>
                                      </p:cBhvr>
                                      <p:to>
                                        <p:clrVal>
                                          <a:schemeClr val="tx1"/>
                                        </p:clrVal>
                                      </p:to>
                                    </p:set>
                                    <p:set>
                                      <p:cBhvr>
                                        <p:cTn id="29" dur="500" fill="hold"/>
                                        <p:tgtEl>
                                          <p:spTgt spid="8"/>
                                        </p:tgtEl>
                                        <p:attrNameLst>
                                          <p:attrName>fill.type</p:attrName>
                                        </p:attrNameLst>
                                      </p:cBhvr>
                                      <p:to>
                                        <p:strVal val="solid"/>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6" presetClass="emph" presetSubtype="0" fill="hold" grpId="0" nodeType="clickEffect">
                                  <p:stCondLst>
                                    <p:cond delay="0"/>
                                  </p:stCondLst>
                                  <p:iterate type="lt">
                                    <p:tmPct val="4000"/>
                                  </p:iterate>
                                  <p:childTnLst>
                                    <p:set>
                                      <p:cBhvr override="childStyle">
                                        <p:cTn id="34" dur="500" fill="hold"/>
                                        <p:tgtEl>
                                          <p:spTgt spid="9"/>
                                        </p:tgtEl>
                                        <p:attrNameLst>
                                          <p:attrName>style.color</p:attrName>
                                        </p:attrNameLst>
                                      </p:cBhvr>
                                      <p:to>
                                        <p:clrVal>
                                          <a:schemeClr val="tx1"/>
                                        </p:clrVal>
                                      </p:to>
                                    </p:set>
                                    <p:set>
                                      <p:cBhvr>
                                        <p:cTn id="35" dur="500" fill="hold"/>
                                        <p:tgtEl>
                                          <p:spTgt spid="9"/>
                                        </p:tgtEl>
                                        <p:attrNameLst>
                                          <p:attrName>fillcolor</p:attrName>
                                        </p:attrNameLst>
                                      </p:cBhvr>
                                      <p:to>
                                        <p:clrVal>
                                          <a:schemeClr val="tx1"/>
                                        </p:clrVal>
                                      </p:to>
                                    </p:set>
                                    <p:set>
                                      <p:cBhvr>
                                        <p:cTn id="36" dur="500" fill="hold"/>
                                        <p:tgtEl>
                                          <p:spTgt spid="9"/>
                                        </p:tgtEl>
                                        <p:attrNameLst>
                                          <p:attrName>fill.type</p:attrName>
                                        </p:attrNameLst>
                                      </p:cBhvr>
                                      <p:to>
                                        <p:strVal val="solid"/>
                                      </p:to>
                                    </p:set>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16" presetClass="emph" presetSubtype="0" fill="hold" grpId="0" nodeType="clickEffect">
                                  <p:stCondLst>
                                    <p:cond delay="0"/>
                                  </p:stCondLst>
                                  <p:iterate type="lt">
                                    <p:tmPct val="4000"/>
                                  </p:iterate>
                                  <p:childTnLst>
                                    <p:set>
                                      <p:cBhvr override="childStyle">
                                        <p:cTn id="41" dur="500" fill="hold"/>
                                        <p:tgtEl>
                                          <p:spTgt spid="10"/>
                                        </p:tgtEl>
                                        <p:attrNameLst>
                                          <p:attrName>style.color</p:attrName>
                                        </p:attrNameLst>
                                      </p:cBhvr>
                                      <p:to>
                                        <p:clrVal>
                                          <a:schemeClr val="tx1"/>
                                        </p:clrVal>
                                      </p:to>
                                    </p:set>
                                    <p:set>
                                      <p:cBhvr>
                                        <p:cTn id="42" dur="500" fill="hold"/>
                                        <p:tgtEl>
                                          <p:spTgt spid="10"/>
                                        </p:tgtEl>
                                        <p:attrNameLst>
                                          <p:attrName>fillcolor</p:attrName>
                                        </p:attrNameLst>
                                      </p:cBhvr>
                                      <p:to>
                                        <p:clrVal>
                                          <a:schemeClr val="tx1"/>
                                        </p:clrVal>
                                      </p:to>
                                    </p:set>
                                    <p:set>
                                      <p:cBhvr>
                                        <p:cTn id="43" dur="500" fill="hold"/>
                                        <p:tgtEl>
                                          <p:spTgt spid="10"/>
                                        </p:tgtEl>
                                        <p:attrNameLst>
                                          <p:attrName>fill.type</p:attrName>
                                        </p:attrNameLst>
                                      </p:cBhvr>
                                      <p:to>
                                        <p:strVal val="solid"/>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16" presetClass="emph" presetSubtype="0" fill="hold" grpId="0" nodeType="clickEffect">
                                  <p:stCondLst>
                                    <p:cond delay="0"/>
                                  </p:stCondLst>
                                  <p:iterate type="lt">
                                    <p:tmPct val="4000"/>
                                  </p:iterate>
                                  <p:childTnLst>
                                    <p:set>
                                      <p:cBhvr override="childStyle">
                                        <p:cTn id="48" dur="500" fill="hold"/>
                                        <p:tgtEl>
                                          <p:spTgt spid="11"/>
                                        </p:tgtEl>
                                        <p:attrNameLst>
                                          <p:attrName>style.color</p:attrName>
                                        </p:attrNameLst>
                                      </p:cBhvr>
                                      <p:to>
                                        <p:clrVal>
                                          <a:schemeClr val="tx1"/>
                                        </p:clrVal>
                                      </p:to>
                                    </p:set>
                                    <p:set>
                                      <p:cBhvr>
                                        <p:cTn id="49" dur="500" fill="hold"/>
                                        <p:tgtEl>
                                          <p:spTgt spid="11"/>
                                        </p:tgtEl>
                                        <p:attrNameLst>
                                          <p:attrName>fillcolor</p:attrName>
                                        </p:attrNameLst>
                                      </p:cBhvr>
                                      <p:to>
                                        <p:clrVal>
                                          <a:schemeClr val="tx1"/>
                                        </p:clrVal>
                                      </p:to>
                                    </p:set>
                                    <p:set>
                                      <p:cBhvr>
                                        <p:cTn id="50" dur="500" fill="hold"/>
                                        <p:tgtEl>
                                          <p:spTgt spid="11"/>
                                        </p:tgtEl>
                                        <p:attrNameLst>
                                          <p:attrName>fill.type</p:attrName>
                                        </p:attrNameLst>
                                      </p:cBhvr>
                                      <p:to>
                                        <p:strVal val="solid"/>
                                      </p:to>
                                    </p:set>
                                  </p:childTnLst>
                                </p:cTn>
                              </p:par>
                            </p:childTnLst>
                          </p:cTn>
                        </p:par>
                      </p:childTnLst>
                    </p:cTn>
                  </p:par>
                </p:childTnLst>
              </p:cTn>
              <p:nextCondLst>
                <p:cond evt="onClick" delay="0">
                  <p:tgtEl>
                    <p:spTgt spid="19"/>
                  </p:tgtEl>
                </p:cond>
              </p:nextCondLst>
            </p:seq>
            <p:seq concurrent="1" nextAc="seek">
              <p:cTn id="51" restart="whenNotActive" fill="hold" evtFilter="cancelBubble" nodeType="interactiveSeq">
                <p:stCondLst>
                  <p:cond evt="onClick" delay="0">
                    <p:tgtEl>
                      <p:spTgt spid="20"/>
                    </p:tgtEl>
                  </p:cond>
                </p:stCondLst>
                <p:endSync evt="end" delay="0">
                  <p:rtn val="all"/>
                </p:endSync>
                <p:childTnLst>
                  <p:par>
                    <p:cTn id="52" fill="hold">
                      <p:stCondLst>
                        <p:cond delay="0"/>
                      </p:stCondLst>
                      <p:childTnLst>
                        <p:par>
                          <p:cTn id="53" fill="hold">
                            <p:stCondLst>
                              <p:cond delay="0"/>
                            </p:stCondLst>
                            <p:childTnLst>
                              <p:par>
                                <p:cTn id="54" presetID="16" presetClass="emph" presetSubtype="0" fill="hold" grpId="0" nodeType="clickEffect">
                                  <p:stCondLst>
                                    <p:cond delay="0"/>
                                  </p:stCondLst>
                                  <p:iterate type="lt">
                                    <p:tmPct val="4000"/>
                                  </p:iterate>
                                  <p:childTnLst>
                                    <p:set>
                                      <p:cBhvr override="childStyle">
                                        <p:cTn id="55" dur="500" fill="hold"/>
                                        <p:tgtEl>
                                          <p:spTgt spid="12"/>
                                        </p:tgtEl>
                                        <p:attrNameLst>
                                          <p:attrName>style.color</p:attrName>
                                        </p:attrNameLst>
                                      </p:cBhvr>
                                      <p:to>
                                        <p:clrVal>
                                          <a:schemeClr val="tx1"/>
                                        </p:clrVal>
                                      </p:to>
                                    </p:set>
                                    <p:set>
                                      <p:cBhvr>
                                        <p:cTn id="56" dur="500" fill="hold"/>
                                        <p:tgtEl>
                                          <p:spTgt spid="12"/>
                                        </p:tgtEl>
                                        <p:attrNameLst>
                                          <p:attrName>fillcolor</p:attrName>
                                        </p:attrNameLst>
                                      </p:cBhvr>
                                      <p:to>
                                        <p:clrVal>
                                          <a:schemeClr val="tx1"/>
                                        </p:clrVal>
                                      </p:to>
                                    </p:set>
                                    <p:set>
                                      <p:cBhvr>
                                        <p:cTn id="57" dur="500" fill="hold"/>
                                        <p:tgtEl>
                                          <p:spTgt spid="12"/>
                                        </p:tgtEl>
                                        <p:attrNameLst>
                                          <p:attrName>fill.type</p:attrName>
                                        </p:attrNameLst>
                                      </p:cBhvr>
                                      <p:to>
                                        <p:strVal val="solid"/>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16" presetClass="emph" presetSubtype="0" fill="hold" grpId="0" nodeType="clickEffect">
                                  <p:stCondLst>
                                    <p:cond delay="0"/>
                                  </p:stCondLst>
                                  <p:iterate type="lt">
                                    <p:tmPct val="4000"/>
                                  </p:iterate>
                                  <p:childTnLst>
                                    <p:set>
                                      <p:cBhvr override="childStyle">
                                        <p:cTn id="62" dur="500" fill="hold"/>
                                        <p:tgtEl>
                                          <p:spTgt spid="14"/>
                                        </p:tgtEl>
                                        <p:attrNameLst>
                                          <p:attrName>style.color</p:attrName>
                                        </p:attrNameLst>
                                      </p:cBhvr>
                                      <p:to>
                                        <p:clrVal>
                                          <a:schemeClr val="tx1"/>
                                        </p:clrVal>
                                      </p:to>
                                    </p:set>
                                    <p:set>
                                      <p:cBhvr>
                                        <p:cTn id="63" dur="500" fill="hold"/>
                                        <p:tgtEl>
                                          <p:spTgt spid="14"/>
                                        </p:tgtEl>
                                        <p:attrNameLst>
                                          <p:attrName>fillcolor</p:attrName>
                                        </p:attrNameLst>
                                      </p:cBhvr>
                                      <p:to>
                                        <p:clrVal>
                                          <a:schemeClr val="tx1"/>
                                        </p:clrVal>
                                      </p:to>
                                    </p:set>
                                    <p:set>
                                      <p:cBhvr>
                                        <p:cTn id="64" dur="500" fill="hold"/>
                                        <p:tgtEl>
                                          <p:spTgt spid="14"/>
                                        </p:tgtEl>
                                        <p:attrNameLst>
                                          <p:attrName>fill.type</p:attrName>
                                        </p:attrNameLst>
                                      </p:cBhvr>
                                      <p:to>
                                        <p:strVal val="solid"/>
                                      </p:to>
                                    </p:set>
                                  </p:childTnLst>
                                </p:cTn>
                              </p:par>
                            </p:childTnLst>
                          </p:cTn>
                        </p:par>
                      </p:childTnLst>
                    </p:cTn>
                  </p:par>
                </p:childTnLst>
              </p:cTn>
              <p:nextCondLst>
                <p:cond evt="onClick" delay="0">
                  <p:tgtEl>
                    <p:spTgt spid="21"/>
                  </p:tgtEl>
                </p:cond>
              </p:nextCondLst>
            </p:seq>
            <p:seq concurrent="1" nextAc="seek">
              <p:cTn id="65" restart="whenNotActive" fill="hold" evtFilter="cancelBubble" nodeType="interactiveSeq">
                <p:stCondLst>
                  <p:cond evt="onClick" delay="0">
                    <p:tgtEl>
                      <p:spTgt spid="22"/>
                    </p:tgtEl>
                  </p:cond>
                </p:stCondLst>
                <p:endSync evt="end" delay="0">
                  <p:rtn val="all"/>
                </p:endSync>
                <p:childTnLst>
                  <p:par>
                    <p:cTn id="66" fill="hold">
                      <p:stCondLst>
                        <p:cond delay="0"/>
                      </p:stCondLst>
                      <p:childTnLst>
                        <p:par>
                          <p:cTn id="67" fill="hold">
                            <p:stCondLst>
                              <p:cond delay="0"/>
                            </p:stCondLst>
                            <p:childTnLst>
                              <p:par>
                                <p:cTn id="68" presetID="16" presetClass="emph" presetSubtype="0" fill="hold" grpId="0" nodeType="clickEffect">
                                  <p:stCondLst>
                                    <p:cond delay="0"/>
                                  </p:stCondLst>
                                  <p:iterate type="lt">
                                    <p:tmPct val="4000"/>
                                  </p:iterate>
                                  <p:childTnLst>
                                    <p:set>
                                      <p:cBhvr override="childStyle">
                                        <p:cTn id="69" dur="500" fill="hold"/>
                                        <p:tgtEl>
                                          <p:spTgt spid="15"/>
                                        </p:tgtEl>
                                        <p:attrNameLst>
                                          <p:attrName>style.color</p:attrName>
                                        </p:attrNameLst>
                                      </p:cBhvr>
                                      <p:to>
                                        <p:clrVal>
                                          <a:schemeClr val="tx1"/>
                                        </p:clrVal>
                                      </p:to>
                                    </p:set>
                                    <p:set>
                                      <p:cBhvr>
                                        <p:cTn id="70" dur="500" fill="hold"/>
                                        <p:tgtEl>
                                          <p:spTgt spid="15"/>
                                        </p:tgtEl>
                                        <p:attrNameLst>
                                          <p:attrName>fillcolor</p:attrName>
                                        </p:attrNameLst>
                                      </p:cBhvr>
                                      <p:to>
                                        <p:clrVal>
                                          <a:schemeClr val="tx1"/>
                                        </p:clrVal>
                                      </p:to>
                                    </p:set>
                                    <p:set>
                                      <p:cBhvr>
                                        <p:cTn id="71" dur="500" fill="hold"/>
                                        <p:tgtEl>
                                          <p:spTgt spid="15"/>
                                        </p:tgtEl>
                                        <p:attrNameLst>
                                          <p:attrName>fill.type</p:attrName>
                                        </p:attrNameLst>
                                      </p:cBhvr>
                                      <p:to>
                                        <p:strVal val="solid"/>
                                      </p:to>
                                    </p:set>
                                  </p:child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1" presetClass="emph" presetSubtype="0" fill="hold" nodeType="clickEffect">
                                  <p:stCondLst>
                                    <p:cond delay="0"/>
                                  </p:stCondLst>
                                  <p:childTnLst>
                                    <p:animClr clrSpc="hsl" dir="cw">
                                      <p:cBhvr override="childStyle">
                                        <p:cTn id="76" dur="500" fill="hold"/>
                                        <p:tgtEl>
                                          <p:spTgt spid="24"/>
                                        </p:tgtEl>
                                        <p:attrNameLst>
                                          <p:attrName>style.color</p:attrName>
                                        </p:attrNameLst>
                                      </p:cBhvr>
                                      <p:by>
                                        <p:hsl h="7200000" s="0" l="0"/>
                                      </p:by>
                                    </p:animClr>
                                    <p:animClr clrSpc="hsl" dir="cw">
                                      <p:cBhvr>
                                        <p:cTn id="77" dur="500" fill="hold"/>
                                        <p:tgtEl>
                                          <p:spTgt spid="24"/>
                                        </p:tgtEl>
                                        <p:attrNameLst>
                                          <p:attrName>fillcolor</p:attrName>
                                        </p:attrNameLst>
                                      </p:cBhvr>
                                      <p:by>
                                        <p:hsl h="7200000" s="0" l="0"/>
                                      </p:by>
                                    </p:animClr>
                                    <p:animClr clrSpc="hsl" dir="cw">
                                      <p:cBhvr>
                                        <p:cTn id="78" dur="500" fill="hold"/>
                                        <p:tgtEl>
                                          <p:spTgt spid="24"/>
                                        </p:tgtEl>
                                        <p:attrNameLst>
                                          <p:attrName>stroke.color</p:attrName>
                                        </p:attrNameLst>
                                      </p:cBhvr>
                                      <p:by>
                                        <p:hsl h="7200000" s="0" l="0"/>
                                      </p:by>
                                    </p:animClr>
                                    <p:set>
                                      <p:cBhvr>
                                        <p:cTn id="79" dur="500" fill="hold"/>
                                        <p:tgtEl>
                                          <p:spTgt spid="24"/>
                                        </p:tgtEl>
                                        <p:attrNameLst>
                                          <p:attrName>fill.type</p:attrName>
                                        </p:attrNameLst>
                                      </p:cBhvr>
                                      <p:to>
                                        <p:strVal val="solid"/>
                                      </p:to>
                                    </p:set>
                                  </p:childTnLst>
                                  <p:subTnLst>
                                    <p:audio>
                                      <p:cMediaNode>
                                        <p:cTn display="1" masterRel="sameClick">
                                          <p:stCondLst>
                                            <p:cond evt="begin" delay="0">
                                              <p:tn val="7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4"/>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t="-47000" b="-2000"/>
          </a:stretch>
        </a:blipFill>
        <a:effectLst/>
      </p:bgPr>
    </p:bg>
    <p:spTree>
      <p:nvGrpSpPr>
        <p:cNvPr id="1" name=""/>
        <p:cNvGrpSpPr/>
        <p:nvPr/>
      </p:nvGrpSpPr>
      <p:grpSpPr>
        <a:xfrm>
          <a:off x="0" y="0"/>
          <a:ext cx="0" cy="0"/>
          <a:chOff x="0" y="0"/>
          <a:chExt cx="0" cy="0"/>
        </a:xfrm>
      </p:grpSpPr>
      <p:sp>
        <p:nvSpPr>
          <p:cNvPr id="2" name="Action Button: Home 1">
            <a:hlinkClick r:id="rId6" action="ppaction://hlinksldjump"/>
          </p:cNvPr>
          <p:cNvSpPr/>
          <p:nvPr/>
        </p:nvSpPr>
        <p:spPr>
          <a:xfrm>
            <a:off x="190923" y="5930053"/>
            <a:ext cx="858520" cy="786553"/>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Oval 3">
            <a:hlinkClick r:id="" action="ppaction://noaction"/>
          </p:cNvPr>
          <p:cNvSpPr/>
          <p:nvPr/>
        </p:nvSpPr>
        <p:spPr>
          <a:xfrm>
            <a:off x="100965" y="134620"/>
            <a:ext cx="879475" cy="78422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1</a:t>
            </a:r>
          </a:p>
        </p:txBody>
      </p:sp>
      <p:sp>
        <p:nvSpPr>
          <p:cNvPr id="235" name="Google Shape;235;p13"/>
          <p:cNvSpPr txBox="1"/>
          <p:nvPr/>
        </p:nvSpPr>
        <p:spPr>
          <a:xfrm>
            <a:off x="2625456" y="152074"/>
            <a:ext cx="6941127" cy="767080"/>
          </a:xfrm>
          <a:prstGeom prst="rect">
            <a:avLst/>
          </a:prstGeom>
          <a:noFill/>
          <a:ln>
            <a:noFill/>
          </a:ln>
        </p:spPr>
        <p:txBody>
          <a:bodyPr spcFirstLastPara="1" wrap="square" lIns="91424" tIns="45700" rIns="91424" bIns="45700" anchor="t" anchorCtr="0">
            <a:spAutoFit/>
          </a:bodyPr>
          <a:lstStyle/>
          <a:p>
            <a:pPr marL="0" marR="0" lvl="0" indent="0" algn="ctr" rtl="0">
              <a:spcBef>
                <a:spcPts val="0"/>
              </a:spcBef>
              <a:spcAft>
                <a:spcPts val="0"/>
              </a:spcAft>
              <a:buNone/>
            </a:pPr>
            <a:r>
              <a:rPr lang="en-US" sz="4400" b="1">
                <a:solidFill>
                  <a:srgbClr val="FF0000"/>
                </a:solidFill>
                <a:latin typeface="Times New Roman" panose="02020603050405020304"/>
                <a:ea typeface="Times New Roman" panose="02020603050405020304"/>
                <a:cs typeface="Times New Roman" panose="02020603050405020304"/>
                <a:sym typeface="Times New Roman" panose="02020603050405020304"/>
              </a:rPr>
              <a:t>Làm việc thật là vui</a:t>
            </a:r>
          </a:p>
        </p:txBody>
      </p:sp>
      <p:sp>
        <p:nvSpPr>
          <p:cNvPr id="5" name="Google Shape;234;p13"/>
          <p:cNvSpPr/>
          <p:nvPr/>
        </p:nvSpPr>
        <p:spPr>
          <a:xfrm>
            <a:off x="1049655" y="842328"/>
            <a:ext cx="10818495" cy="286194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spcFirstLastPara="1" wrap="square" lIns="0" tIns="0" rIns="0" bIns="0" anchor="ctr" anchorCtr="0">
            <a:spAutoFit/>
          </a:bodyPr>
          <a:lstStyle/>
          <a:p>
            <a:pPr algn="just">
              <a:lnSpc>
                <a:spcPct val="110000"/>
              </a:lnSpc>
              <a:spcBef>
                <a:spcPts val="1200"/>
              </a:spcBef>
            </a:pPr>
            <a:r>
              <a:rPr lang="en-US" sz="4000" dirty="0">
                <a:latin typeface="Times New Roman" panose="02020603050405020304"/>
                <a:ea typeface="Times New Roman" panose="02020603050405020304"/>
                <a:cs typeface="Times New Roman" panose="02020603050405020304"/>
                <a:sym typeface="Times New Roman" panose="02020603050405020304"/>
              </a:rPr>
              <a:t> 2. </a:t>
            </a:r>
            <a:r>
              <a:rPr lang="en-US" sz="4000" dirty="0" err="1">
                <a:latin typeface="Times New Roman" panose="02020603050405020304"/>
                <a:ea typeface="Times New Roman" panose="02020603050405020304"/>
                <a:cs typeface="Times New Roman" panose="02020603050405020304"/>
                <a:sym typeface="Times New Roman" panose="02020603050405020304"/>
              </a:rPr>
              <a:t>Như</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mọi</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vật</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mọi</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người</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bé</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cũng</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làm</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việc</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Bé</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làm</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bài</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bé</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đi</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học</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bé</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quét</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nhà</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nhặt</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rau</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chơi</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với</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em</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đỡ</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mẹ</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Bé</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luôn</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luôn</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bận</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rộn</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mà</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lúc</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nào</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cũng</a:t>
            </a:r>
            <a:r>
              <a:rPr lang="en-US" sz="4000" dirty="0">
                <a:latin typeface="Times New Roman" panose="02020603050405020304"/>
                <a:ea typeface="Times New Roman" panose="02020603050405020304"/>
                <a:cs typeface="Times New Roman" panose="02020603050405020304"/>
                <a:sym typeface="Times New Roman" panose="02020603050405020304"/>
              </a:rPr>
              <a:t> </a:t>
            </a:r>
            <a:r>
              <a:rPr lang="en-US" sz="4000" dirty="0" err="1">
                <a:latin typeface="Times New Roman" panose="02020603050405020304"/>
                <a:ea typeface="Times New Roman" panose="02020603050405020304"/>
                <a:cs typeface="Times New Roman" panose="02020603050405020304"/>
                <a:sym typeface="Times New Roman" panose="02020603050405020304"/>
              </a:rPr>
              <a:t>vui</a:t>
            </a:r>
            <a:r>
              <a:rPr lang="en-US" sz="4000" dirty="0">
                <a:latin typeface="Times New Roman" panose="02020603050405020304"/>
                <a:ea typeface="Times New Roman" panose="02020603050405020304"/>
                <a:cs typeface="Times New Roman" panose="02020603050405020304"/>
                <a:sym typeface="Times New Roman" panose="02020603050405020304"/>
              </a:rPr>
              <a:t>.</a:t>
            </a:r>
            <a:endParaRPr sz="4000" dirty="0"/>
          </a:p>
          <a:p>
            <a:pPr algn="r">
              <a:lnSpc>
                <a:spcPct val="110000"/>
              </a:lnSpc>
              <a:spcBef>
                <a:spcPts val="1200"/>
              </a:spcBef>
            </a:pPr>
            <a:r>
              <a:rPr lang="en-US" sz="4000" dirty="0">
                <a:latin typeface="Times New Roman" panose="02020603050405020304"/>
                <a:ea typeface="Times New Roman" panose="02020603050405020304"/>
                <a:cs typeface="Times New Roman" panose="02020603050405020304"/>
                <a:sym typeface="Times New Roman" panose="02020603050405020304"/>
              </a:rPr>
              <a:t>Theo TÔ HOÀI</a:t>
            </a:r>
          </a:p>
        </p:txBody>
      </p:sp>
      <p:sp>
        <p:nvSpPr>
          <p:cNvPr id="270" name="Google Shape;270;p17"/>
          <p:cNvSpPr/>
          <p:nvPr/>
        </p:nvSpPr>
        <p:spPr>
          <a:xfrm>
            <a:off x="123825" y="3169285"/>
            <a:ext cx="4926330" cy="1981200"/>
          </a:xfrm>
          <a:prstGeom prst="cloudCallout">
            <a:avLst/>
          </a:prstGeom>
        </p:spPr>
        <p:style>
          <a:lnRef idx="3">
            <a:schemeClr val="lt1"/>
          </a:lnRef>
          <a:fillRef idx="1">
            <a:schemeClr val="accent2"/>
          </a:fillRef>
          <a:effectRef idx="1">
            <a:schemeClr val="accent2"/>
          </a:effectRef>
          <a:fontRef idx="minor">
            <a:schemeClr val="lt1"/>
          </a:fontRef>
        </p:style>
        <p:txBody>
          <a:bodyPr spcFirstLastPara="1" wrap="square" lIns="121865" tIns="60916" rIns="121865" bIns="60916" anchor="ctr" anchorCtr="0">
            <a:noAutofit/>
          </a:bodyPr>
          <a:lstStyle/>
          <a:p>
            <a:pPr algn="ctr">
              <a:buClr>
                <a:srgbClr val="000000"/>
              </a:buClr>
              <a:buFont typeface="Arial" panose="020B0604020202020204"/>
              <a:buNone/>
            </a:pPr>
            <a:r>
              <a:rPr lang="en-US" sz="4000" b="1" kern="0" dirty="0" err="1">
                <a:solidFill>
                  <a:srgbClr val="FFFFFF"/>
                </a:solidFill>
                <a:latin typeface="Times New Roman" panose="02020603050405020304"/>
                <a:ea typeface="Times New Roman" panose="02020603050405020304"/>
                <a:cs typeface="Times New Roman" panose="02020603050405020304"/>
                <a:sym typeface="Times New Roman" panose="02020603050405020304"/>
              </a:rPr>
              <a:t>Bé</a:t>
            </a:r>
            <a:r>
              <a:rPr lang="en-US" sz="4000" b="1" kern="0" dirty="0">
                <a:solidFill>
                  <a:srgbClr val="FFFFFF"/>
                </a:solidFill>
                <a:latin typeface="Times New Roman" panose="02020603050405020304"/>
                <a:ea typeface="Times New Roman" panose="02020603050405020304"/>
                <a:cs typeface="Times New Roman" panose="02020603050405020304"/>
                <a:sym typeface="Times New Roman" panose="02020603050405020304"/>
              </a:rPr>
              <a:t> </a:t>
            </a:r>
            <a:r>
              <a:rPr lang="en-US" sz="4000" b="1" kern="0" dirty="0" err="1">
                <a:solidFill>
                  <a:srgbClr val="FFFFFF"/>
                </a:solidFill>
                <a:latin typeface="Times New Roman" panose="02020603050405020304"/>
                <a:ea typeface="Times New Roman" panose="02020603050405020304"/>
                <a:cs typeface="Times New Roman" panose="02020603050405020304"/>
                <a:sym typeface="Times New Roman" panose="02020603050405020304"/>
              </a:rPr>
              <a:t>bận</a:t>
            </a:r>
            <a:r>
              <a:rPr lang="en-US" sz="4000" b="1" kern="0" dirty="0">
                <a:solidFill>
                  <a:srgbClr val="FFFFFF"/>
                </a:solidFill>
                <a:latin typeface="Times New Roman" panose="02020603050405020304"/>
                <a:ea typeface="Times New Roman" panose="02020603050405020304"/>
                <a:cs typeface="Times New Roman" panose="02020603050405020304"/>
                <a:sym typeface="Times New Roman" panose="02020603050405020304"/>
              </a:rPr>
              <a:t> </a:t>
            </a:r>
            <a:r>
              <a:rPr lang="en-US" sz="4000" b="1" kern="0" dirty="0" err="1">
                <a:solidFill>
                  <a:srgbClr val="FFFFFF"/>
                </a:solidFill>
                <a:latin typeface="Times New Roman" panose="02020603050405020304"/>
                <a:ea typeface="Times New Roman" panose="02020603050405020304"/>
                <a:cs typeface="Times New Roman" panose="02020603050405020304"/>
                <a:sym typeface="Times New Roman" panose="02020603050405020304"/>
              </a:rPr>
              <a:t>rộn</a:t>
            </a:r>
            <a:r>
              <a:rPr lang="en-US" sz="4000" b="1" kern="0" dirty="0">
                <a:solidFill>
                  <a:srgbClr val="FFFFFF"/>
                </a:solidFill>
                <a:latin typeface="Times New Roman" panose="02020603050405020304"/>
                <a:ea typeface="Times New Roman" panose="02020603050405020304"/>
                <a:cs typeface="Times New Roman" panose="02020603050405020304"/>
                <a:sym typeface="Times New Roman" panose="02020603050405020304"/>
              </a:rPr>
              <a:t> </a:t>
            </a:r>
            <a:r>
              <a:rPr lang="en-US" sz="4000" b="1" kern="0" dirty="0" err="1">
                <a:solidFill>
                  <a:srgbClr val="FFFFFF"/>
                </a:solidFill>
                <a:latin typeface="Times New Roman" panose="02020603050405020304"/>
                <a:ea typeface="Times New Roman" panose="02020603050405020304"/>
                <a:cs typeface="Times New Roman" panose="02020603050405020304"/>
                <a:sym typeface="Times New Roman" panose="02020603050405020304"/>
              </a:rPr>
              <a:t>như</a:t>
            </a:r>
            <a:r>
              <a:rPr lang="en-US" sz="4000" b="1" kern="0" dirty="0">
                <a:solidFill>
                  <a:srgbClr val="FFFFFF"/>
                </a:solidFill>
                <a:latin typeface="Times New Roman" panose="02020603050405020304"/>
                <a:ea typeface="Times New Roman" panose="02020603050405020304"/>
                <a:cs typeface="Times New Roman" panose="02020603050405020304"/>
                <a:sym typeface="Times New Roman" panose="02020603050405020304"/>
              </a:rPr>
              <a:t> </a:t>
            </a:r>
            <a:r>
              <a:rPr lang="en-US" sz="4000" b="1" kern="0" dirty="0" err="1">
                <a:solidFill>
                  <a:srgbClr val="FFFFFF"/>
                </a:solidFill>
                <a:latin typeface="Times New Roman" panose="02020603050405020304"/>
                <a:ea typeface="Times New Roman" panose="02020603050405020304"/>
                <a:cs typeface="Times New Roman" panose="02020603050405020304"/>
                <a:sym typeface="Times New Roman" panose="02020603050405020304"/>
              </a:rPr>
              <a:t>thế</a:t>
            </a:r>
            <a:r>
              <a:rPr lang="en-US" sz="4000" b="1" kern="0" dirty="0">
                <a:solidFill>
                  <a:srgbClr val="FFFFFF"/>
                </a:solidFill>
                <a:latin typeface="Times New Roman" panose="02020603050405020304"/>
                <a:ea typeface="Times New Roman" panose="02020603050405020304"/>
                <a:cs typeface="Times New Roman" panose="02020603050405020304"/>
                <a:sym typeface="Times New Roman" panose="02020603050405020304"/>
              </a:rPr>
              <a:t> </a:t>
            </a:r>
            <a:r>
              <a:rPr lang="en-US" sz="4000" b="1" kern="0" dirty="0" err="1">
                <a:solidFill>
                  <a:srgbClr val="FFFFFF"/>
                </a:solidFill>
                <a:latin typeface="Times New Roman" panose="02020603050405020304"/>
                <a:ea typeface="Times New Roman" panose="02020603050405020304"/>
                <a:cs typeface="Times New Roman" panose="02020603050405020304"/>
                <a:sym typeface="Times New Roman" panose="02020603050405020304"/>
              </a:rPr>
              <a:t>nào</a:t>
            </a:r>
            <a:r>
              <a:rPr lang="en-US" sz="4000" b="1" kern="0" dirty="0">
                <a:solidFill>
                  <a:srgbClr val="FFFFFF"/>
                </a:solidFill>
                <a:latin typeface="Times New Roman" panose="02020603050405020304"/>
                <a:ea typeface="Times New Roman" panose="02020603050405020304"/>
                <a:cs typeface="Times New Roman" panose="02020603050405020304"/>
                <a:sym typeface="Times New Roman" panose="02020603050405020304"/>
              </a:rPr>
              <a:t> ?</a:t>
            </a:r>
          </a:p>
        </p:txBody>
      </p:sp>
      <p:sp>
        <p:nvSpPr>
          <p:cNvPr id="8" name="Google Shape;234;p13"/>
          <p:cNvSpPr/>
          <p:nvPr/>
        </p:nvSpPr>
        <p:spPr>
          <a:xfrm>
            <a:off x="3308985" y="5136515"/>
            <a:ext cx="8696960" cy="1488440"/>
          </a:xfrm>
          <a:prstGeom prst="rect">
            <a:avLst/>
          </a:prstGeom>
          <a:solidFill>
            <a:srgbClr val="000000">
              <a:alpha val="0"/>
            </a:srgbClr>
          </a:solidFill>
          <a:ln>
            <a:noFill/>
          </a:ln>
        </p:spPr>
        <p:style>
          <a:lnRef idx="2">
            <a:schemeClr val="accent1"/>
          </a:lnRef>
          <a:fillRef idx="1">
            <a:schemeClr val="lt1"/>
          </a:fillRef>
          <a:effectRef idx="0">
            <a:schemeClr val="accent1"/>
          </a:effectRef>
          <a:fontRef idx="minor">
            <a:schemeClr val="dk1"/>
          </a:fontRef>
        </p:style>
        <p:txBody>
          <a:bodyPr spcFirstLastPara="1" wrap="square" lIns="0" tIns="0" rIns="0" bIns="0" anchor="ctr" anchorCtr="0">
            <a:spAutoFit/>
          </a:bodyPr>
          <a:lstStyle/>
          <a:p>
            <a:pPr algn="just">
              <a:lnSpc>
                <a:spcPct val="110000"/>
              </a:lnSpc>
              <a:spcBef>
                <a:spcPts val="1200"/>
              </a:spcBef>
            </a:pPr>
            <a:r>
              <a:rPr lang="en-US" sz="4400" i="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Bé</a:t>
            </a:r>
            <a:r>
              <a:rPr lang="en-US" sz="4400" i="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400" i="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làm</a:t>
            </a:r>
            <a:r>
              <a:rPr lang="en-US" sz="4400" i="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400" i="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bài</a:t>
            </a:r>
            <a:r>
              <a:rPr lang="en-US" sz="4400" i="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400" i="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bé</a:t>
            </a:r>
            <a:r>
              <a:rPr lang="en-US" sz="4400" i="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400" i="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đi</a:t>
            </a:r>
            <a:r>
              <a:rPr lang="en-US" sz="4400" i="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400" i="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học</a:t>
            </a:r>
            <a:r>
              <a:rPr lang="en-US" sz="4400" i="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400" i="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bé</a:t>
            </a:r>
            <a:r>
              <a:rPr lang="en-US" sz="4400" i="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400" i="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quét</a:t>
            </a:r>
            <a:r>
              <a:rPr lang="en-US" sz="4400" i="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400" i="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nhà</a:t>
            </a:r>
            <a:r>
              <a:rPr lang="en-US" sz="4400" i="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400" i="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nhặt</a:t>
            </a:r>
            <a:r>
              <a:rPr lang="en-US" sz="4400" i="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400" i="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rau</a:t>
            </a:r>
            <a:r>
              <a:rPr lang="en-US" sz="4400" i="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400" i="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chơi</a:t>
            </a:r>
            <a:r>
              <a:rPr lang="en-US" sz="4400" i="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400" i="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với</a:t>
            </a:r>
            <a:r>
              <a:rPr lang="en-US" sz="4400" i="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400" i="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em</a:t>
            </a:r>
            <a:r>
              <a:rPr lang="en-US" sz="4400" i="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400" i="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đỡ</a:t>
            </a:r>
            <a:r>
              <a:rPr lang="en-US" sz="4400" i="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400" i="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mẹ</a:t>
            </a:r>
            <a:r>
              <a:rPr lang="en-US" sz="4400" i="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a:t>
            </a:r>
          </a:p>
        </p:txBody>
      </p:sp>
    </p:spTree>
  </p:cSld>
  <p:clrMapOvr>
    <a:overrideClrMapping bg1="lt1" tx1="dk1" bg2="dk2" tx2="lt2" accent1="accent1" accent2="accent2" accent3="accent3" accent4="accent4" accent5="accent5" accent6="accent6" hlink="hlink" folHlink="folHlink"/>
  </p:clrMapOvr>
  <p:transition>
    <p:split orient="vert" dir="i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wipe(left)">
                                      <p:cBhvr>
                                        <p:cTn id="7" dur="500"/>
                                        <p:tgtEl>
                                          <p:spTgt spid="270"/>
                                        </p:tgtEl>
                                      </p:cBhvr>
                                    </p:animEffect>
                                  </p:childTnLst>
                                  <p:subTnLst>
                                    <p:audio>
                                      <p:cMediaNode>
                                        <p:cTn display="1" masterRel="sameClick">
                                          <p:stCondLst>
                                            <p:cond evt="begin" delay="0">
                                              <p:tn val="5"/>
                                            </p:cond>
                                          </p:stCondLst>
                                          <p:endCondLst>
                                            <p:cond evt="onStopAudio" delay="0">
                                              <p:tgtEl>
                                                <p:sldTgt/>
                                              </p:tgtEl>
                                            </p:cond>
                                          </p:endCondLst>
                                        </p:cTn>
                                        <p:tgtEl>
                                          <p:sndTgt r:embed="rId4" name="suction.wav"/>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bldLvl="0" animBg="1"/>
      <p:bldP spid="270" grpId="1"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3000"/>
          </a:stretch>
        </a:blipFill>
        <a:effectLst/>
      </p:bgPr>
    </p:bg>
    <p:spTree>
      <p:nvGrpSpPr>
        <p:cNvPr id="1" name=""/>
        <p:cNvGrpSpPr/>
        <p:nvPr/>
      </p:nvGrpSpPr>
      <p:grpSpPr>
        <a:xfrm>
          <a:off x="0" y="0"/>
          <a:ext cx="0" cy="0"/>
          <a:chOff x="0" y="0"/>
          <a:chExt cx="0" cy="0"/>
        </a:xfrm>
      </p:grpSpPr>
      <p:sp>
        <p:nvSpPr>
          <p:cNvPr id="6" name="Oval 5">
            <a:hlinkClick r:id="" action="ppaction://noaction"/>
          </p:cNvPr>
          <p:cNvSpPr/>
          <p:nvPr/>
        </p:nvSpPr>
        <p:spPr>
          <a:xfrm>
            <a:off x="135890" y="100330"/>
            <a:ext cx="870585" cy="747395"/>
          </a:xfrm>
          <a:prstGeom prst="ellipse">
            <a:avLst/>
          </a:prstGeom>
          <a:solidFill>
            <a:srgbClr val="DB631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2</a:t>
            </a:r>
          </a:p>
        </p:txBody>
      </p:sp>
      <p:sp>
        <p:nvSpPr>
          <p:cNvPr id="7" name="Action Button: Home 6">
            <a:hlinkClick r:id="rId6" action="ppaction://hlinksldjump"/>
          </p:cNvPr>
          <p:cNvSpPr/>
          <p:nvPr/>
        </p:nvSpPr>
        <p:spPr>
          <a:xfrm>
            <a:off x="135890" y="6074410"/>
            <a:ext cx="628650" cy="625475"/>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1"/>
          <p:cNvSpPr txBox="1"/>
          <p:nvPr/>
        </p:nvSpPr>
        <p:spPr>
          <a:xfrm>
            <a:off x="6619240" y="947121"/>
            <a:ext cx="5568619" cy="5764530"/>
          </a:xfrm>
          <a:prstGeom prst="rect">
            <a:avLst/>
          </a:prstGeom>
          <a:noFill/>
        </p:spPr>
        <p:txBody>
          <a:bodyPr wrap="square" rtlCol="0">
            <a:spAutoFit/>
          </a:bodyPr>
          <a:lstStyle/>
          <a:p>
            <a:pPr>
              <a:spcBef>
                <a:spcPts val="600"/>
              </a:spcBef>
            </a:pPr>
            <a:r>
              <a:rPr lang="en-US" sz="3300" dirty="0" err="1">
                <a:latin typeface="Times New Roman" panose="02020603050405020304" charset="0"/>
                <a:cs typeface="Times New Roman" panose="02020603050405020304" charset="0"/>
              </a:rPr>
              <a:t>Ngày</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hôm</a:t>
            </a:r>
            <a:r>
              <a:rPr lang="en-US" sz="3300" dirty="0">
                <a:latin typeface="Times New Roman" panose="02020603050405020304" charset="0"/>
                <a:cs typeface="Times New Roman" panose="02020603050405020304" charset="0"/>
              </a:rPr>
              <a:t> qua ở </a:t>
            </a:r>
            <a:r>
              <a:rPr lang="en-US" sz="3300" dirty="0" err="1">
                <a:latin typeface="Times New Roman" panose="02020603050405020304" charset="0"/>
                <a:cs typeface="Times New Roman" panose="02020603050405020304" charset="0"/>
              </a:rPr>
              <a:t>lại</a:t>
            </a:r>
            <a:endParaRPr lang="en-US" sz="3300" dirty="0">
              <a:latin typeface="Times New Roman" panose="02020603050405020304" charset="0"/>
              <a:cs typeface="Times New Roman" panose="02020603050405020304" charset="0"/>
            </a:endParaRPr>
          </a:p>
          <a:p>
            <a:pPr>
              <a:spcBef>
                <a:spcPts val="600"/>
              </a:spcBef>
            </a:pPr>
            <a:r>
              <a:rPr lang="en-US" sz="3300" dirty="0" err="1">
                <a:latin typeface="Times New Roman" panose="02020603050405020304" charset="0"/>
                <a:cs typeface="Times New Roman" panose="02020603050405020304" charset="0"/>
              </a:rPr>
              <a:t>Trong</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hạt</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lúa</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mẹ</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trồng</a:t>
            </a:r>
            <a:endParaRPr lang="en-US" sz="3300" dirty="0">
              <a:latin typeface="Times New Roman" panose="02020603050405020304" charset="0"/>
              <a:cs typeface="Times New Roman" panose="02020603050405020304" charset="0"/>
            </a:endParaRPr>
          </a:p>
          <a:p>
            <a:pPr>
              <a:spcBef>
                <a:spcPts val="600"/>
              </a:spcBef>
            </a:pPr>
            <a:r>
              <a:rPr lang="en-US" sz="3300" dirty="0" err="1">
                <a:latin typeface="Times New Roman" panose="02020603050405020304" charset="0"/>
                <a:cs typeface="Times New Roman" panose="02020603050405020304" charset="0"/>
              </a:rPr>
              <a:t>Cánh</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đồng</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chờ</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gặt</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hái</a:t>
            </a:r>
            <a:endParaRPr lang="en-US" sz="3300" dirty="0">
              <a:latin typeface="Times New Roman" panose="02020603050405020304" charset="0"/>
              <a:cs typeface="Times New Roman" panose="02020603050405020304" charset="0"/>
            </a:endParaRPr>
          </a:p>
          <a:p>
            <a:pPr>
              <a:spcBef>
                <a:spcPts val="600"/>
              </a:spcBef>
            </a:pPr>
            <a:r>
              <a:rPr lang="en-US" sz="3300" dirty="0" err="1">
                <a:latin typeface="Times New Roman" panose="02020603050405020304" charset="0"/>
                <a:cs typeface="Times New Roman" panose="02020603050405020304" charset="0"/>
              </a:rPr>
              <a:t>Chín</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vàng</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màu</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ước</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mong</a:t>
            </a:r>
            <a:r>
              <a:rPr lang="en-US" sz="3300" dirty="0">
                <a:latin typeface="Times New Roman" panose="02020603050405020304" charset="0"/>
                <a:cs typeface="Times New Roman" panose="02020603050405020304" charset="0"/>
              </a:rPr>
              <a:t>.</a:t>
            </a:r>
          </a:p>
          <a:p>
            <a:pPr>
              <a:spcBef>
                <a:spcPts val="600"/>
              </a:spcBef>
            </a:pPr>
            <a:endParaRPr lang="en-US" sz="3300" dirty="0">
              <a:latin typeface="Times New Roman" panose="02020603050405020304" charset="0"/>
              <a:cs typeface="Times New Roman" panose="02020603050405020304" charset="0"/>
            </a:endParaRPr>
          </a:p>
          <a:p>
            <a:pPr>
              <a:spcBef>
                <a:spcPts val="600"/>
              </a:spcBef>
            </a:pPr>
            <a:r>
              <a:rPr lang="en-US" sz="3300" dirty="0" err="1">
                <a:latin typeface="Times New Roman" panose="02020603050405020304" charset="0"/>
                <a:cs typeface="Times New Roman" panose="02020603050405020304" charset="0"/>
              </a:rPr>
              <a:t>Ngày</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hôm</a:t>
            </a:r>
            <a:r>
              <a:rPr lang="en-US" sz="3300" dirty="0">
                <a:latin typeface="Times New Roman" panose="02020603050405020304" charset="0"/>
                <a:cs typeface="Times New Roman" panose="02020603050405020304" charset="0"/>
              </a:rPr>
              <a:t> qua ở </a:t>
            </a:r>
            <a:r>
              <a:rPr lang="en-US" sz="3300" dirty="0" err="1">
                <a:latin typeface="Times New Roman" panose="02020603050405020304" charset="0"/>
                <a:cs typeface="Times New Roman" panose="02020603050405020304" charset="0"/>
              </a:rPr>
              <a:t>lại</a:t>
            </a:r>
            <a:r>
              <a:rPr lang="en-US" sz="3300" dirty="0">
                <a:latin typeface="Times New Roman" panose="02020603050405020304" charset="0"/>
                <a:cs typeface="Times New Roman" panose="02020603050405020304" charset="0"/>
              </a:rPr>
              <a:t> </a:t>
            </a:r>
          </a:p>
          <a:p>
            <a:pPr>
              <a:spcBef>
                <a:spcPts val="600"/>
              </a:spcBef>
            </a:pPr>
            <a:r>
              <a:rPr lang="en-US" sz="3300" dirty="0" err="1">
                <a:latin typeface="Times New Roman" panose="02020603050405020304" charset="0"/>
                <a:cs typeface="Times New Roman" panose="02020603050405020304" charset="0"/>
              </a:rPr>
              <a:t>Trong</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vở</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hồng</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của</a:t>
            </a:r>
            <a:r>
              <a:rPr lang="en-US" sz="3300" dirty="0">
                <a:latin typeface="Times New Roman" panose="02020603050405020304" charset="0"/>
                <a:cs typeface="Times New Roman" panose="02020603050405020304" charset="0"/>
              </a:rPr>
              <a:t> con</a:t>
            </a:r>
          </a:p>
          <a:p>
            <a:pPr>
              <a:spcBef>
                <a:spcPts val="600"/>
              </a:spcBef>
            </a:pPr>
            <a:r>
              <a:rPr lang="en-US" sz="3300" dirty="0">
                <a:latin typeface="Times New Roman" panose="02020603050405020304" charset="0"/>
                <a:cs typeface="Times New Roman" panose="02020603050405020304" charset="0"/>
              </a:rPr>
              <a:t>Con </a:t>
            </a:r>
            <a:r>
              <a:rPr lang="en-US" sz="3300" dirty="0" err="1">
                <a:latin typeface="Times New Roman" panose="02020603050405020304" charset="0"/>
                <a:cs typeface="Times New Roman" panose="02020603050405020304" charset="0"/>
              </a:rPr>
              <a:t>học</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hành</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chăm</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chỉ</a:t>
            </a:r>
            <a:endParaRPr lang="en-US" sz="3300" dirty="0">
              <a:latin typeface="Times New Roman" panose="02020603050405020304" charset="0"/>
              <a:cs typeface="Times New Roman" panose="02020603050405020304" charset="0"/>
            </a:endParaRPr>
          </a:p>
          <a:p>
            <a:pPr>
              <a:spcBef>
                <a:spcPts val="600"/>
              </a:spcBef>
            </a:pPr>
            <a:r>
              <a:rPr lang="en-US" sz="3300" dirty="0" err="1">
                <a:latin typeface="Times New Roman" panose="02020603050405020304" charset="0"/>
                <a:cs typeface="Times New Roman" panose="02020603050405020304" charset="0"/>
              </a:rPr>
              <a:t>Là</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ngày</a:t>
            </a:r>
            <a:r>
              <a:rPr lang="en-US" sz="3300" dirty="0">
                <a:latin typeface="Times New Roman" panose="02020603050405020304" charset="0"/>
                <a:cs typeface="Times New Roman" panose="02020603050405020304" charset="0"/>
              </a:rPr>
              <a:t> qua </a:t>
            </a:r>
            <a:r>
              <a:rPr lang="en-US" sz="3300" dirty="0" err="1">
                <a:latin typeface="Times New Roman" panose="02020603050405020304" charset="0"/>
                <a:cs typeface="Times New Roman" panose="02020603050405020304" charset="0"/>
              </a:rPr>
              <a:t>vẫn</a:t>
            </a:r>
            <a:r>
              <a:rPr lang="en-US" sz="3300" dirty="0">
                <a:latin typeface="Times New Roman" panose="02020603050405020304" charset="0"/>
                <a:cs typeface="Times New Roman" panose="02020603050405020304" charset="0"/>
              </a:rPr>
              <a:t> </a:t>
            </a:r>
            <a:r>
              <a:rPr lang="en-US" sz="3300" dirty="0" err="1">
                <a:latin typeface="Times New Roman" panose="02020603050405020304" charset="0"/>
                <a:cs typeface="Times New Roman" panose="02020603050405020304" charset="0"/>
              </a:rPr>
              <a:t>còn</a:t>
            </a:r>
            <a:r>
              <a:rPr lang="en-US" sz="3300" dirty="0">
                <a:latin typeface="Times New Roman" panose="02020603050405020304" charset="0"/>
                <a:cs typeface="Times New Roman" panose="02020603050405020304" charset="0"/>
              </a:rPr>
              <a:t> …</a:t>
            </a:r>
          </a:p>
          <a:p>
            <a:pPr algn="r">
              <a:spcBef>
                <a:spcPts val="600"/>
              </a:spcBef>
            </a:pPr>
            <a:r>
              <a:rPr lang="en-US" sz="2665" dirty="0">
                <a:latin typeface="Times New Roman" panose="02020603050405020304" charset="0"/>
                <a:cs typeface="Times New Roman" panose="02020603050405020304" charset="0"/>
              </a:rPr>
              <a:t>BẾ KIẾN QUỐC</a:t>
            </a:r>
            <a:endParaRPr lang="vi-VN" sz="2665" dirty="0">
              <a:latin typeface="Times New Roman" panose="02020603050405020304" charset="0"/>
              <a:cs typeface="Times New Roman" panose="02020603050405020304" charset="0"/>
            </a:endParaRPr>
          </a:p>
        </p:txBody>
      </p:sp>
      <p:sp>
        <p:nvSpPr>
          <p:cNvPr id="5" name="Rectangle 2"/>
          <p:cNvSpPr/>
          <p:nvPr/>
        </p:nvSpPr>
        <p:spPr>
          <a:xfrm>
            <a:off x="170180" y="1179830"/>
            <a:ext cx="5781040" cy="2076210"/>
          </a:xfrm>
          <a:prstGeom prst="cloudCallou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121920" tIns="60960" rIns="121920" bIns="60960">
            <a:spAutoFit/>
            <a:scene3d>
              <a:camera prst="orthographicFront"/>
              <a:lightRig rig="threePt" dir="t"/>
            </a:scene3d>
          </a:bodyPr>
          <a:lstStyle/>
          <a:p>
            <a:pPr algn="ctr"/>
            <a:r>
              <a:rPr lang="en-US" sz="4000" cap="none" spc="0" dirty="0" err="1">
                <a:ln w="13462">
                  <a:noFill/>
                  <a:prstDash val="solid"/>
                </a:ln>
                <a:solidFill>
                  <a:schemeClr val="tx1"/>
                </a:solidFill>
                <a:effectLst/>
                <a:latin typeface="Times New Roman" panose="02020603050405020304" charset="0"/>
                <a:cs typeface="Times New Roman" panose="02020603050405020304" charset="0"/>
              </a:rPr>
              <a:t>Học thuộc lòng khổ thơ 3, 4</a:t>
            </a:r>
          </a:p>
        </p:txBody>
      </p:sp>
      <p:sp>
        <p:nvSpPr>
          <p:cNvPr id="8" name="TextBox 4"/>
          <p:cNvSpPr txBox="1"/>
          <p:nvPr/>
        </p:nvSpPr>
        <p:spPr>
          <a:xfrm>
            <a:off x="2590496" y="100359"/>
            <a:ext cx="7296811" cy="748030"/>
          </a:xfrm>
          <a:prstGeom prst="rect">
            <a:avLst/>
          </a:prstGeom>
          <a:noFill/>
        </p:spPr>
        <p:txBody>
          <a:bodyPr wrap="square" rtlCol="0">
            <a:spAutoFit/>
          </a:bodyPr>
          <a:lstStyle/>
          <a:p>
            <a:pPr algn="ctr"/>
            <a:r>
              <a:rPr lang="en-US" sz="4265" b="1" dirty="0" err="1">
                <a:solidFill>
                  <a:srgbClr val="FF0000"/>
                </a:solidFill>
                <a:latin typeface="Times New Roman" panose="02020603050405020304" charset="0"/>
                <a:cs typeface="Times New Roman" panose="02020603050405020304" charset="0"/>
              </a:rPr>
              <a:t>Ngày</a:t>
            </a:r>
            <a:r>
              <a:rPr lang="en-US" sz="4265" b="1" dirty="0">
                <a:solidFill>
                  <a:srgbClr val="FF0000"/>
                </a:solidFill>
                <a:latin typeface="Times New Roman" panose="02020603050405020304" charset="0"/>
                <a:cs typeface="Times New Roman" panose="02020603050405020304" charset="0"/>
              </a:rPr>
              <a:t> </a:t>
            </a:r>
            <a:r>
              <a:rPr lang="en-US" sz="4265" b="1" dirty="0" err="1">
                <a:solidFill>
                  <a:srgbClr val="FF0000"/>
                </a:solidFill>
                <a:latin typeface="Times New Roman" panose="02020603050405020304" charset="0"/>
                <a:cs typeface="Times New Roman" panose="02020603050405020304" charset="0"/>
              </a:rPr>
              <a:t>hôm</a:t>
            </a:r>
            <a:r>
              <a:rPr lang="en-US" sz="4265" b="1" dirty="0">
                <a:solidFill>
                  <a:srgbClr val="FF0000"/>
                </a:solidFill>
                <a:latin typeface="Times New Roman" panose="02020603050405020304" charset="0"/>
                <a:cs typeface="Times New Roman" panose="02020603050405020304" charset="0"/>
              </a:rPr>
              <a:t> qua </a:t>
            </a:r>
            <a:r>
              <a:rPr lang="en-US" sz="4265" b="1" dirty="0" err="1">
                <a:solidFill>
                  <a:srgbClr val="FF0000"/>
                </a:solidFill>
                <a:latin typeface="Times New Roman" panose="02020603050405020304" charset="0"/>
                <a:cs typeface="Times New Roman" panose="02020603050405020304" charset="0"/>
              </a:rPr>
              <a:t>đâu</a:t>
            </a:r>
            <a:r>
              <a:rPr lang="en-US" sz="4265" b="1" dirty="0">
                <a:solidFill>
                  <a:srgbClr val="FF0000"/>
                </a:solidFill>
                <a:latin typeface="Times New Roman" panose="02020603050405020304" charset="0"/>
                <a:cs typeface="Times New Roman" panose="02020603050405020304" charset="0"/>
              </a:rPr>
              <a:t> </a:t>
            </a:r>
            <a:r>
              <a:rPr lang="en-US" sz="4265" b="1" dirty="0" err="1">
                <a:solidFill>
                  <a:srgbClr val="FF0000"/>
                </a:solidFill>
                <a:latin typeface="Times New Roman" panose="02020603050405020304" charset="0"/>
                <a:cs typeface="Times New Roman" panose="02020603050405020304" charset="0"/>
              </a:rPr>
              <a:t>rồi</a:t>
            </a:r>
            <a:r>
              <a:rPr lang="en-US" sz="4265" b="1" dirty="0">
                <a:solidFill>
                  <a:srgbClr val="FF0000"/>
                </a:solidFill>
                <a:latin typeface="Times New Roman" panose="02020603050405020304" charset="0"/>
                <a:cs typeface="Times New Roman" panose="02020603050405020304" charset="0"/>
              </a:rPr>
              <a:t>?</a:t>
            </a:r>
            <a:endParaRPr lang="vi-VN" sz="4265" b="1" dirty="0">
              <a:solidFill>
                <a:srgbClr val="FF0000"/>
              </a:solidFill>
              <a:latin typeface="Times New Roman" panose="02020603050405020304" charset="0"/>
              <a:cs typeface="Times New Roman" panose="02020603050405020304" charset="0"/>
            </a:endParaRPr>
          </a:p>
        </p:txBody>
      </p:sp>
      <p:sp>
        <p:nvSpPr>
          <p:cNvPr id="10" name="Google Shape;234;p13"/>
          <p:cNvSpPr/>
          <p:nvPr/>
        </p:nvSpPr>
        <p:spPr>
          <a:xfrm>
            <a:off x="461645" y="4144645"/>
            <a:ext cx="5788025" cy="1623060"/>
          </a:xfrm>
          <a:prstGeom prst="rect">
            <a:avLst/>
          </a:prstGeom>
          <a:solidFill>
            <a:srgbClr val="000000">
              <a:alpha val="0"/>
            </a:srgbClr>
          </a:solidFill>
          <a:ln>
            <a:noFill/>
          </a:ln>
        </p:spPr>
        <p:style>
          <a:lnRef idx="2">
            <a:schemeClr val="accent1"/>
          </a:lnRef>
          <a:fillRef idx="1">
            <a:schemeClr val="lt1"/>
          </a:fillRef>
          <a:effectRef idx="0">
            <a:schemeClr val="accent1"/>
          </a:effectRef>
          <a:fontRef idx="minor">
            <a:schemeClr val="dk1"/>
          </a:fontRef>
        </p:style>
        <p:txBody>
          <a:bodyPr spcFirstLastPara="1" wrap="square" lIns="0" tIns="0" rIns="0" bIns="0" anchor="ctr" anchorCtr="0">
            <a:spAutoFit/>
          </a:bodyPr>
          <a:lstStyle/>
          <a:p>
            <a:pPr algn="just">
              <a:lnSpc>
                <a:spcPct val="110000"/>
              </a:lnSpc>
              <a:spcBef>
                <a:spcPts val="1200"/>
              </a:spcBef>
            </a:pPr>
            <a:r>
              <a:rPr lang="en-US" sz="3200" i="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Ngày hôm qua không mất đi vì trong ngày hôm qua có đồng lúa mẹ trồng đã chín.</a:t>
            </a:r>
          </a:p>
        </p:txBody>
      </p:sp>
      <p:sp>
        <p:nvSpPr>
          <p:cNvPr id="11" name="Rectangle 2"/>
          <p:cNvSpPr/>
          <p:nvPr/>
        </p:nvSpPr>
        <p:spPr>
          <a:xfrm>
            <a:off x="90170" y="947420"/>
            <a:ext cx="5872480" cy="2737352"/>
          </a:xfrm>
          <a:prstGeom prst="cloudCallou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121920" tIns="60960" rIns="121920" bIns="60960">
            <a:spAutoFit/>
            <a:scene3d>
              <a:camera prst="orthographicFront"/>
              <a:lightRig rig="threePt" dir="t"/>
            </a:scene3d>
          </a:bodyPr>
          <a:lstStyle/>
          <a:p>
            <a:pPr algn="ctr"/>
            <a:r>
              <a:rPr lang="en-US" sz="3600" cap="none" spc="0" dirty="0" err="1">
                <a:ln w="13462">
                  <a:noFill/>
                  <a:prstDash val="solid"/>
                </a:ln>
                <a:solidFill>
                  <a:schemeClr val="tx1"/>
                </a:solidFill>
                <a:effectLst/>
                <a:latin typeface="Times New Roman" panose="02020603050405020304" charset="0"/>
                <a:cs typeface="Times New Roman" panose="02020603050405020304" charset="0"/>
              </a:rPr>
              <a:t>Ở khổ thơ 3, vì sao ngày hôm qua không mất đi?</a:t>
            </a:r>
          </a:p>
        </p:txBody>
      </p:sp>
    </p:spTree>
  </p:cSld>
  <p:clrMapOvr>
    <a:overrideClrMapping bg1="lt1" tx1="dk1" bg2="lt2" tx2="dk2" accent1="accent1" accent2="accent2" accent3="accent3" accent4="accent4" accent5="accent5" accent6="accent6" hlink="hlink" folHlink="folHlink"/>
  </p:clrMapOvr>
  <p:transition>
    <p:wedg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subTnLst>
                                    <p:audio>
                                      <p:cMediaNode>
                                        <p:cTn display="1" masterRel="sameClick">
                                          <p:stCondLst>
                                            <p:cond evt="begin" delay="0">
                                              <p:tn val="10"/>
                                            </p:cond>
                                          </p:stCondLst>
                                          <p:endCondLst>
                                            <p:cond evt="onStopAudio" delay="0">
                                              <p:tgtEl>
                                                <p:sldTgt/>
                                              </p:tgtEl>
                                            </p:cond>
                                          </p:endCondLst>
                                        </p:cTn>
                                        <p:tgtEl>
                                          <p:sndTgt r:embed="rId4" name="hammer.wav"/>
                                        </p:tgtEl>
                                      </p:cMediaNode>
                                    </p:audio>
                                  </p:sub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 calcmode="lin" valueType="num">
                                      <p:cBhvr>
                                        <p:cTn id="2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3000" r="-12000" b="-8000"/>
          </a:stretch>
        </a:blipFill>
        <a:effectLst/>
      </p:bgPr>
    </p:bg>
    <p:spTree>
      <p:nvGrpSpPr>
        <p:cNvPr id="1" name=""/>
        <p:cNvGrpSpPr/>
        <p:nvPr/>
      </p:nvGrpSpPr>
      <p:grpSpPr>
        <a:xfrm>
          <a:off x="0" y="0"/>
          <a:ext cx="0" cy="0"/>
          <a:chOff x="0" y="0"/>
          <a:chExt cx="0" cy="0"/>
        </a:xfrm>
      </p:grpSpPr>
      <p:sp>
        <p:nvSpPr>
          <p:cNvPr id="6" name="Action Button: Home 5">
            <a:hlinkClick r:id="rId6" action="ppaction://hlinksldjump"/>
          </p:cNvPr>
          <p:cNvSpPr/>
          <p:nvPr/>
        </p:nvSpPr>
        <p:spPr>
          <a:xfrm>
            <a:off x="92710" y="6156325"/>
            <a:ext cx="617220" cy="591185"/>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a:hlinkClick r:id="" action="ppaction://noaction"/>
          </p:cNvPr>
          <p:cNvSpPr/>
          <p:nvPr/>
        </p:nvSpPr>
        <p:spPr>
          <a:xfrm>
            <a:off x="184150" y="120650"/>
            <a:ext cx="767080" cy="714375"/>
          </a:xfrm>
          <a:prstGeom prst="ellipse">
            <a:avLst/>
          </a:prstGeom>
          <a:solidFill>
            <a:srgbClr val="A84C0E"/>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3</a:t>
            </a:r>
          </a:p>
        </p:txBody>
      </p:sp>
      <p:sp>
        <p:nvSpPr>
          <p:cNvPr id="3" name="Rectangle 2"/>
          <p:cNvSpPr/>
          <p:nvPr/>
        </p:nvSpPr>
        <p:spPr>
          <a:xfrm>
            <a:off x="2416162" y="109757"/>
            <a:ext cx="7358945" cy="622300"/>
          </a:xfrm>
          <a:prstGeom prst="rect">
            <a:avLst/>
          </a:prstGeom>
          <a:noFill/>
        </p:spPr>
        <p:txBody>
          <a:bodyPr wrap="square" lIns="68580" tIns="34290" rIns="68580" bIns="34290">
            <a:spAutoFit/>
          </a:bodyPr>
          <a:lstStyle/>
          <a:p>
            <a:pPr algn="ctr"/>
            <a:r>
              <a:rPr lang="en-US" sz="3600" b="1" cap="none" spc="0" dirty="0" err="1">
                <a:ln w="6600">
                  <a:noFill/>
                  <a:prstDash val="solid"/>
                </a:ln>
                <a:solidFill>
                  <a:srgbClr val="FF0000"/>
                </a:solidFill>
                <a:effectLst>
                  <a:outerShdw dist="38100" dir="2700000" algn="tl" rotWithShape="0">
                    <a:schemeClr val="accent2"/>
                  </a:outerShdw>
                </a:effectLst>
                <a:latin typeface="Times New Roman" panose="02020603050405020304" charset="0"/>
                <a:cs typeface="Times New Roman" panose="02020603050405020304" charset="0"/>
              </a:rPr>
              <a:t>Phần</a:t>
            </a:r>
            <a:r>
              <a:rPr lang="en-US" sz="3600" b="1" cap="none" spc="0" dirty="0">
                <a:ln w="6600">
                  <a:noFill/>
                  <a:prstDash val="solid"/>
                </a:ln>
                <a:solidFill>
                  <a:srgbClr val="FF0000"/>
                </a:solidFill>
                <a:effectLst>
                  <a:outerShdw dist="38100" dir="2700000" algn="tl" rotWithShape="0">
                    <a:schemeClr val="accent2"/>
                  </a:outerShdw>
                </a:effectLst>
                <a:latin typeface="Times New Roman" panose="02020603050405020304" charset="0"/>
                <a:cs typeface="Times New Roman" panose="02020603050405020304" charset="0"/>
              </a:rPr>
              <a:t> </a:t>
            </a:r>
            <a:r>
              <a:rPr lang="en-US" sz="3600" b="1" cap="none" spc="0" dirty="0" err="1">
                <a:ln w="6600">
                  <a:noFill/>
                  <a:prstDash val="solid"/>
                </a:ln>
                <a:solidFill>
                  <a:srgbClr val="FF0000"/>
                </a:solidFill>
                <a:effectLst>
                  <a:outerShdw dist="38100" dir="2700000" algn="tl" rotWithShape="0">
                    <a:schemeClr val="accent2"/>
                  </a:outerShdw>
                </a:effectLst>
                <a:latin typeface="Times New Roman" panose="02020603050405020304" charset="0"/>
                <a:cs typeface="Times New Roman" panose="02020603050405020304" charset="0"/>
              </a:rPr>
              <a:t>thưởng</a:t>
            </a:r>
            <a:endParaRPr lang="en-US" sz="3600" b="1" cap="none" spc="0" dirty="0">
              <a:ln w="6600">
                <a:noFill/>
                <a:prstDash val="solid"/>
              </a:ln>
              <a:solidFill>
                <a:srgbClr val="FF0000"/>
              </a:solidFill>
              <a:effectLst>
                <a:outerShdw dist="38100" dir="2700000" algn="tl" rotWithShape="0">
                  <a:schemeClr val="accent2"/>
                </a:outerShdw>
              </a:effectLst>
              <a:latin typeface="Times New Roman" panose="02020603050405020304" charset="0"/>
              <a:cs typeface="Times New Roman" panose="02020603050405020304" charset="0"/>
            </a:endParaRPr>
          </a:p>
        </p:txBody>
      </p:sp>
      <p:sp>
        <p:nvSpPr>
          <p:cNvPr id="8" name="Rectangle 1"/>
          <p:cNvSpPr/>
          <p:nvPr/>
        </p:nvSpPr>
        <p:spPr>
          <a:xfrm>
            <a:off x="358775" y="835025"/>
            <a:ext cx="11685270" cy="4261485"/>
          </a:xfrm>
          <a:prstGeom prst="rect">
            <a:avLst/>
          </a:prstGeom>
        </p:spPr>
        <p:txBody>
          <a:bodyPr wrap="square">
            <a:spAutoFit/>
          </a:bodyPr>
          <a:lstStyle/>
          <a:p>
            <a:pPr algn="just">
              <a:spcBef>
                <a:spcPts val="600"/>
              </a:spcBef>
            </a:pPr>
            <a:r>
              <a:rPr lang="en-US" sz="3200" dirty="0">
                <a:latin typeface="Times New Roman" panose="02020603050405020304" charset="0"/>
                <a:cs typeface="Times New Roman" panose="02020603050405020304" charset="0"/>
              </a:rPr>
              <a:t> 3. Ngày </a:t>
            </a:r>
            <a:r>
              <a:rPr lang="en-US" sz="3200" dirty="0" err="1">
                <a:latin typeface="Times New Roman" panose="02020603050405020304" charset="0"/>
                <a:cs typeface="Times New Roman" panose="02020603050405020304" charset="0"/>
              </a:rPr>
              <a:t>tổng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kết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năm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học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từng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bạn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học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sinh</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giỏi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bước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bục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nhận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phần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thưởng</a:t>
            </a:r>
            <a:r>
              <a:rPr lang="en-US" sz="3200" dirty="0">
                <a:latin typeface="Times New Roman" panose="02020603050405020304" charset="0"/>
                <a:cs typeface="Times New Roman" panose="02020603050405020304" charset="0"/>
              </a:rPr>
              <a:t>. Cha </a:t>
            </a:r>
            <a:r>
              <a:rPr lang="en-US" sz="3200" dirty="0" err="1">
                <a:latin typeface="Times New Roman" panose="02020603050405020304" charset="0"/>
                <a:cs typeface="Times New Roman" panose="02020603050405020304" charset="0"/>
              </a:rPr>
              <a:t>mẹ</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các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em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cũng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hồi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hộp</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Bất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ngờ</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cô</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giáo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nói</a:t>
            </a:r>
            <a:r>
              <a:rPr lang="en-US" sz="3200" dirty="0">
                <a:latin typeface="Times New Roman" panose="02020603050405020304" charset="0"/>
                <a:cs typeface="Times New Roman" panose="02020603050405020304" charset="0"/>
              </a:rPr>
              <a:t>:</a:t>
            </a:r>
          </a:p>
          <a:p>
            <a:pPr algn="just">
              <a:spcBef>
                <a:spcPts val="600"/>
              </a:spcBef>
            </a:pPr>
            <a:r>
              <a:rPr lang="en-US" sz="3200" dirty="0">
                <a:latin typeface="Times New Roman" panose="02020603050405020304" charset="0"/>
                <a:cs typeface="Times New Roman" panose="02020603050405020304" charset="0"/>
              </a:rPr>
              <a:t>      - </a:t>
            </a:r>
            <a:r>
              <a:rPr lang="en-US" sz="3200" dirty="0" err="1">
                <a:latin typeface="Times New Roman" panose="02020603050405020304" charset="0"/>
                <a:cs typeface="Times New Roman" panose="02020603050405020304" charset="0"/>
              </a:rPr>
              <a:t>Bây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giờ</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cô</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sẽ</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trao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một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phần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thưởng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đặc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biệt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Đây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là</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phần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thưởng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cả</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lớp</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đề</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nghị</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tặng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bạn</a:t>
            </a:r>
            <a:r>
              <a:rPr lang="en-US" sz="3200" dirty="0">
                <a:latin typeface="Times New Roman" panose="02020603050405020304" charset="0"/>
                <a:cs typeface="Times New Roman" panose="02020603050405020304" charset="0"/>
              </a:rPr>
              <a:t> Na. Na </a:t>
            </a:r>
            <a:r>
              <a:rPr lang="en-US" sz="3200" dirty="0" err="1">
                <a:latin typeface="Times New Roman" panose="02020603050405020304" charset="0"/>
                <a:cs typeface="Times New Roman" panose="02020603050405020304" charset="0"/>
              </a:rPr>
              <a:t>có</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tấm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lòng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thật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đáng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quý</a:t>
            </a:r>
            <a:r>
              <a:rPr lang="en-US" sz="3200" dirty="0">
                <a:latin typeface="Times New Roman" panose="02020603050405020304" charset="0"/>
                <a:cs typeface="Times New Roman" panose="02020603050405020304" charset="0"/>
              </a:rPr>
              <a:t>.</a:t>
            </a:r>
          </a:p>
          <a:p>
            <a:pPr algn="just">
              <a:spcBef>
                <a:spcPts val="600"/>
              </a:spcBef>
            </a:pPr>
            <a:r>
              <a:rPr lang="en-US" sz="3200" dirty="0">
                <a:latin typeface="Times New Roman" panose="02020603050405020304" charset="0"/>
                <a:cs typeface="Times New Roman" panose="02020603050405020304" charset="0"/>
              </a:rPr>
              <a:t>       Na </a:t>
            </a:r>
            <a:r>
              <a:rPr lang="en-US" sz="3200" dirty="0" err="1">
                <a:latin typeface="Times New Roman" panose="02020603050405020304" charset="0"/>
                <a:cs typeface="Times New Roman" panose="02020603050405020304" charset="0"/>
              </a:rPr>
              <a:t>ngỡ</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mình</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nghe</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nhầm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Đỏ</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bừng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mặt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cô</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bé</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đứng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dậy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bước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bục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tiếng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vỗ</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tay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vang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dậy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Mẹ</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của</a:t>
            </a:r>
            <a:r>
              <a:rPr lang="en-US" sz="3200" dirty="0">
                <a:latin typeface="Times New Roman" panose="02020603050405020304" charset="0"/>
                <a:cs typeface="Times New Roman" panose="02020603050405020304" charset="0"/>
              </a:rPr>
              <a:t> Na </a:t>
            </a:r>
            <a:r>
              <a:rPr lang="en-US" sz="3200" dirty="0" err="1">
                <a:latin typeface="Times New Roman" panose="02020603050405020304" charset="0"/>
                <a:cs typeface="Times New Roman" panose="02020603050405020304" charset="0"/>
              </a:rPr>
              <a:t>lặng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lẽ</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chấm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khăn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đôi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mắt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đỏ</a:t>
            </a:r>
            <a:r>
              <a:rPr lang="en-US" sz="3200" dirty="0">
                <a:latin typeface="Times New Roman" panose="02020603050405020304" charset="0"/>
                <a:cs typeface="Times New Roman" panose="02020603050405020304" charset="0"/>
              </a:rPr>
              <a:t> hoe.</a:t>
            </a:r>
          </a:p>
          <a:p>
            <a:pPr algn="r">
              <a:spcBef>
                <a:spcPts val="600"/>
              </a:spcBef>
            </a:pPr>
            <a:r>
              <a:rPr lang="en-US" sz="3200" dirty="0" err="1">
                <a:latin typeface="Times New Roman" panose="02020603050405020304" charset="0"/>
                <a:cs typeface="Times New Roman" panose="02020603050405020304" charset="0"/>
              </a:rPr>
              <a:t>Phỏng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theo</a:t>
            </a:r>
            <a:r>
              <a:rPr lang="en-US" sz="3200" dirty="0">
                <a:latin typeface="Times New Roman" panose="02020603050405020304" charset="0"/>
                <a:cs typeface="Times New Roman" panose="02020603050405020304" charset="0"/>
              </a:rPr>
              <a:t> BLAI-TƠN (</a:t>
            </a:r>
            <a:r>
              <a:rPr lang="en-US" sz="3200" dirty="0" err="1">
                <a:latin typeface="Times New Roman" panose="02020603050405020304" charset="0"/>
                <a:cs typeface="Times New Roman" panose="02020603050405020304" charset="0"/>
              </a:rPr>
              <a:t>Lương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Hùng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dịch</a:t>
            </a:r>
            <a:r>
              <a:rPr lang="en-US" sz="3200" dirty="0">
                <a:latin typeface="Times New Roman" panose="02020603050405020304" charset="0"/>
                <a:cs typeface="Times New Roman" panose="02020603050405020304" charset="0"/>
              </a:rPr>
              <a:t>)</a:t>
            </a:r>
          </a:p>
        </p:txBody>
      </p:sp>
      <p:sp>
        <p:nvSpPr>
          <p:cNvPr id="9" name="Rounded Rectangle 8"/>
          <p:cNvSpPr/>
          <p:nvPr/>
        </p:nvSpPr>
        <p:spPr>
          <a:xfrm>
            <a:off x="1812290" y="5419090"/>
            <a:ext cx="9557385" cy="1174750"/>
          </a:xfrm>
          <a:prstGeom prst="roundRect">
            <a:avLst/>
          </a:prstGeom>
          <a:solidFill>
            <a:srgbClr val="FFFF00"/>
          </a:solidFill>
        </p:spPr>
        <p:style>
          <a:lnRef idx="3">
            <a:schemeClr val="lt1"/>
          </a:lnRef>
          <a:fillRef idx="1">
            <a:schemeClr val="accent5"/>
          </a:fillRef>
          <a:effectRef idx="1">
            <a:schemeClr val="accent5"/>
          </a:effectRef>
          <a:fontRef idx="minor">
            <a:schemeClr val="lt1"/>
          </a:fontRef>
        </p:style>
        <p:txBody>
          <a:bodyPr rtlCol="0" anchor="ctr"/>
          <a:lstStyle/>
          <a:p>
            <a:pPr algn="just">
              <a:spcBef>
                <a:spcPts val="600"/>
              </a:spcBef>
            </a:pPr>
            <a:r>
              <a:rPr lang="en-US" sz="3200" b="1" dirty="0" err="1">
                <a:solidFill>
                  <a:sysClr val="windowText" lastClr="000000"/>
                </a:solidFill>
                <a:latin typeface="Times New Roman" panose="02020603050405020304" charset="0"/>
                <a:cs typeface="Times New Roman" panose="02020603050405020304" charset="0"/>
              </a:rPr>
              <a:t>Khi</a:t>
            </a:r>
            <a:r>
              <a:rPr lang="en-US" sz="3200" b="1" dirty="0">
                <a:solidFill>
                  <a:sysClr val="windowText" lastClr="000000"/>
                </a:solidFill>
                <a:latin typeface="Times New Roman" panose="02020603050405020304" charset="0"/>
                <a:cs typeface="Times New Roman" panose="02020603050405020304" charset="0"/>
              </a:rPr>
              <a:t> Na </a:t>
            </a:r>
            <a:r>
              <a:rPr lang="en-US" sz="3200" b="1" dirty="0" err="1">
                <a:solidFill>
                  <a:sysClr val="windowText" lastClr="000000"/>
                </a:solidFill>
                <a:latin typeface="Times New Roman" panose="02020603050405020304" charset="0"/>
                <a:cs typeface="Times New Roman" panose="02020603050405020304" charset="0"/>
              </a:rPr>
              <a:t>được</a:t>
            </a:r>
            <a:r>
              <a:rPr lang="en-US" sz="3200" b="1" dirty="0">
                <a:solidFill>
                  <a:sysClr val="windowText" lastClr="000000"/>
                </a:solidFill>
                <a:latin typeface="Times New Roman" panose="02020603050405020304" charset="0"/>
                <a:cs typeface="Times New Roman" panose="02020603050405020304" charset="0"/>
              </a:rPr>
              <a:t> </a:t>
            </a:r>
            <a:r>
              <a:rPr lang="en-US" sz="3200" b="1" dirty="0" err="1">
                <a:solidFill>
                  <a:sysClr val="windowText" lastClr="000000"/>
                </a:solidFill>
                <a:latin typeface="Times New Roman" panose="02020603050405020304" charset="0"/>
                <a:cs typeface="Times New Roman" panose="02020603050405020304" charset="0"/>
              </a:rPr>
              <a:t>phần</a:t>
            </a:r>
            <a:r>
              <a:rPr lang="en-US" sz="3200" b="1" dirty="0">
                <a:solidFill>
                  <a:sysClr val="windowText" lastClr="000000"/>
                </a:solidFill>
                <a:latin typeface="Times New Roman" panose="02020603050405020304" charset="0"/>
                <a:cs typeface="Times New Roman" panose="02020603050405020304" charset="0"/>
              </a:rPr>
              <a:t> </a:t>
            </a:r>
            <a:r>
              <a:rPr lang="en-US" sz="3200" b="1" dirty="0" err="1">
                <a:solidFill>
                  <a:sysClr val="windowText" lastClr="000000"/>
                </a:solidFill>
                <a:latin typeface="Times New Roman" panose="02020603050405020304" charset="0"/>
                <a:cs typeface="Times New Roman" panose="02020603050405020304" charset="0"/>
              </a:rPr>
              <a:t>thưởng, mọi người</a:t>
            </a:r>
            <a:r>
              <a:rPr lang="en-US" sz="3200" b="1" dirty="0">
                <a:solidFill>
                  <a:sysClr val="windowText" lastClr="000000"/>
                </a:solidFill>
                <a:latin typeface="Times New Roman" panose="02020603050405020304" charset="0"/>
                <a:cs typeface="Times New Roman" panose="02020603050405020304" charset="0"/>
              </a:rPr>
              <a:t> </a:t>
            </a:r>
            <a:r>
              <a:rPr lang="en-US" sz="3200" b="1" dirty="0" err="1">
                <a:solidFill>
                  <a:sysClr val="windowText" lastClr="000000"/>
                </a:solidFill>
                <a:latin typeface="Times New Roman" panose="02020603050405020304" charset="0"/>
                <a:cs typeface="Times New Roman" panose="02020603050405020304" charset="0"/>
              </a:rPr>
              <a:t>và mẹ</a:t>
            </a:r>
            <a:r>
              <a:rPr lang="en-US" sz="3200" b="1" dirty="0">
                <a:solidFill>
                  <a:sysClr val="windowText" lastClr="000000"/>
                </a:solidFill>
                <a:latin typeface="Times New Roman" panose="02020603050405020304" charset="0"/>
                <a:cs typeface="Times New Roman" panose="02020603050405020304" charset="0"/>
              </a:rPr>
              <a:t> </a:t>
            </a:r>
            <a:r>
              <a:rPr lang="en-US" sz="3200" b="1" dirty="0" err="1">
                <a:solidFill>
                  <a:sysClr val="windowText" lastClr="000000"/>
                </a:solidFill>
                <a:latin typeface="Times New Roman" panose="02020603050405020304" charset="0"/>
                <a:cs typeface="Times New Roman" panose="02020603050405020304" charset="0"/>
              </a:rPr>
              <a:t>của</a:t>
            </a:r>
            <a:r>
              <a:rPr lang="en-US" sz="3200" b="1" dirty="0">
                <a:solidFill>
                  <a:sysClr val="windowText" lastClr="000000"/>
                </a:solidFill>
                <a:latin typeface="Times New Roman" panose="02020603050405020304" charset="0"/>
                <a:cs typeface="Times New Roman" panose="02020603050405020304" charset="0"/>
              </a:rPr>
              <a:t> Na </a:t>
            </a:r>
            <a:r>
              <a:rPr lang="en-US" sz="3200" b="1" dirty="0" err="1">
                <a:solidFill>
                  <a:sysClr val="windowText" lastClr="000000"/>
                </a:solidFill>
                <a:latin typeface="Times New Roman" panose="02020603050405020304" charset="0"/>
                <a:cs typeface="Times New Roman" panose="02020603050405020304" charset="0"/>
              </a:rPr>
              <a:t>vui</a:t>
            </a:r>
            <a:r>
              <a:rPr lang="en-US" sz="3200" b="1" dirty="0">
                <a:solidFill>
                  <a:sysClr val="windowText" lastClr="000000"/>
                </a:solidFill>
                <a:latin typeface="Times New Roman" panose="02020603050405020304" charset="0"/>
                <a:cs typeface="Times New Roman" panose="02020603050405020304" charset="0"/>
              </a:rPr>
              <a:t> </a:t>
            </a:r>
            <a:r>
              <a:rPr lang="en-US" sz="3200" b="1" dirty="0" err="1">
                <a:solidFill>
                  <a:sysClr val="windowText" lastClr="000000"/>
                </a:solidFill>
                <a:latin typeface="Times New Roman" panose="02020603050405020304" charset="0"/>
                <a:cs typeface="Times New Roman" panose="02020603050405020304" charset="0"/>
              </a:rPr>
              <a:t>mừng</a:t>
            </a:r>
            <a:r>
              <a:rPr lang="en-US" sz="3200" b="1" dirty="0">
                <a:solidFill>
                  <a:sysClr val="windowText" lastClr="000000"/>
                </a:solidFill>
                <a:latin typeface="Times New Roman" panose="02020603050405020304" charset="0"/>
                <a:cs typeface="Times New Roman" panose="02020603050405020304" charset="0"/>
              </a:rPr>
              <a:t> </a:t>
            </a:r>
            <a:r>
              <a:rPr lang="en-US" sz="3200" b="1" dirty="0" err="1">
                <a:solidFill>
                  <a:sysClr val="windowText" lastClr="000000"/>
                </a:solidFill>
                <a:latin typeface="Times New Roman" panose="02020603050405020304" charset="0"/>
                <a:cs typeface="Times New Roman" panose="02020603050405020304" charset="0"/>
              </a:rPr>
              <a:t>như</a:t>
            </a:r>
            <a:r>
              <a:rPr lang="en-US" sz="3200" b="1" dirty="0">
                <a:solidFill>
                  <a:sysClr val="windowText" lastClr="000000"/>
                </a:solidFill>
                <a:latin typeface="Times New Roman" panose="02020603050405020304" charset="0"/>
                <a:cs typeface="Times New Roman" panose="02020603050405020304" charset="0"/>
              </a:rPr>
              <a:t> </a:t>
            </a:r>
            <a:r>
              <a:rPr lang="en-US" sz="3200" b="1" dirty="0" err="1">
                <a:solidFill>
                  <a:sysClr val="windowText" lastClr="000000"/>
                </a:solidFill>
                <a:latin typeface="Times New Roman" panose="02020603050405020304" charset="0"/>
                <a:cs typeface="Times New Roman" panose="02020603050405020304" charset="0"/>
              </a:rPr>
              <a:t>thế</a:t>
            </a:r>
            <a:r>
              <a:rPr lang="en-US" sz="3200" b="1" dirty="0">
                <a:solidFill>
                  <a:sysClr val="windowText" lastClr="000000"/>
                </a:solidFill>
                <a:latin typeface="Times New Roman" panose="02020603050405020304" charset="0"/>
                <a:cs typeface="Times New Roman" panose="02020603050405020304" charset="0"/>
              </a:rPr>
              <a:t> </a:t>
            </a:r>
            <a:r>
              <a:rPr lang="en-US" sz="3200" b="1" dirty="0" err="1">
                <a:solidFill>
                  <a:sysClr val="windowText" lastClr="000000"/>
                </a:solidFill>
                <a:latin typeface="Times New Roman" panose="02020603050405020304" charset="0"/>
                <a:cs typeface="Times New Roman" panose="02020603050405020304" charset="0"/>
              </a:rPr>
              <a:t>nào</a:t>
            </a:r>
            <a:r>
              <a:rPr lang="en-US" sz="3200" b="1" dirty="0">
                <a:solidFill>
                  <a:sysClr val="windowText" lastClr="000000"/>
                </a:solidFill>
                <a:latin typeface="Times New Roman" panose="02020603050405020304" charset="0"/>
                <a:cs typeface="Times New Roman" panose="02020603050405020304" charset="0"/>
              </a:rPr>
              <a:t>?</a:t>
            </a:r>
            <a:endParaRPr lang="vi-VN" sz="3200" b="1" dirty="0">
              <a:solidFill>
                <a:sysClr val="windowText" lastClr="000000"/>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b="12169"/>
          <a:stretch>
            <a:fillRect/>
          </a:stretch>
        </p:blipFill>
        <p:spPr>
          <a:xfrm>
            <a:off x="812800" y="5338445"/>
            <a:ext cx="1203960" cy="1126490"/>
          </a:xfrm>
          <a:prstGeom prst="rect">
            <a:avLst/>
          </a:prstGeom>
        </p:spPr>
      </p:pic>
      <p:sp>
        <p:nvSpPr>
          <p:cNvPr id="11" name="Rectangle 1"/>
          <p:cNvSpPr/>
          <p:nvPr/>
        </p:nvSpPr>
        <p:spPr>
          <a:xfrm>
            <a:off x="355600" y="3420110"/>
            <a:ext cx="11685270" cy="1076325"/>
          </a:xfrm>
          <a:prstGeom prst="rect">
            <a:avLst/>
          </a:prstGeom>
        </p:spPr>
        <p:txBody>
          <a:bodyPr wrap="square">
            <a:spAutoFit/>
          </a:bodyPr>
          <a:lstStyle/>
          <a:p>
            <a:pPr algn="just">
              <a:spcBef>
                <a:spcPts val="600"/>
              </a:spcBef>
            </a:pPr>
            <a:r>
              <a:rPr lang="en-US" sz="3200" dirty="0" err="1">
                <a:latin typeface="Times New Roman" panose="02020603050405020304" charset="0"/>
                <a:cs typeface="Times New Roman" panose="02020603050405020304" charset="0"/>
              </a:rPr>
              <a:t>        </a:t>
            </a:r>
            <a:r>
              <a:rPr lang="en-US" sz="3200" dirty="0" err="1">
                <a:solidFill>
                  <a:srgbClr val="FF0000"/>
                </a:solidFill>
                <a:latin typeface="Times New Roman" panose="02020603050405020304" charset="0"/>
                <a:cs typeface="Times New Roman" panose="02020603050405020304" charset="0"/>
              </a:rPr>
              <a:t>tiếng</a:t>
            </a:r>
            <a:r>
              <a:rPr lang="en-US" sz="3200" dirty="0">
                <a:solidFill>
                  <a:srgbClr val="FF0000"/>
                </a:solidFill>
                <a:latin typeface="Times New Roman" panose="02020603050405020304" charset="0"/>
                <a:cs typeface="Times New Roman" panose="02020603050405020304" charset="0"/>
              </a:rPr>
              <a:t> </a:t>
            </a:r>
            <a:r>
              <a:rPr lang="en-US" sz="3200" dirty="0" err="1">
                <a:solidFill>
                  <a:srgbClr val="FF0000"/>
                </a:solidFill>
                <a:latin typeface="Times New Roman" panose="02020603050405020304" charset="0"/>
                <a:cs typeface="Times New Roman" panose="02020603050405020304" charset="0"/>
              </a:rPr>
              <a:t>vỗ</a:t>
            </a:r>
            <a:r>
              <a:rPr lang="en-US" sz="3200" dirty="0">
                <a:solidFill>
                  <a:srgbClr val="FF0000"/>
                </a:solidFill>
                <a:latin typeface="Times New Roman" panose="02020603050405020304" charset="0"/>
                <a:cs typeface="Times New Roman" panose="02020603050405020304" charset="0"/>
              </a:rPr>
              <a:t> </a:t>
            </a:r>
            <a:r>
              <a:rPr lang="en-US" sz="3200" dirty="0" err="1">
                <a:solidFill>
                  <a:srgbClr val="FF0000"/>
                </a:solidFill>
                <a:latin typeface="Times New Roman" panose="02020603050405020304" charset="0"/>
                <a:cs typeface="Times New Roman" panose="02020603050405020304" charset="0"/>
              </a:rPr>
              <a:t>tay</a:t>
            </a:r>
            <a:r>
              <a:rPr lang="en-US" sz="3200" dirty="0">
                <a:solidFill>
                  <a:srgbClr val="FF0000"/>
                </a:solidFill>
                <a:latin typeface="Times New Roman" panose="02020603050405020304" charset="0"/>
                <a:cs typeface="Times New Roman" panose="02020603050405020304" charset="0"/>
              </a:rPr>
              <a:t> </a:t>
            </a:r>
            <a:r>
              <a:rPr lang="en-US" sz="3200" dirty="0" err="1">
                <a:solidFill>
                  <a:srgbClr val="FF0000"/>
                </a:solidFill>
                <a:latin typeface="Times New Roman" panose="02020603050405020304" charset="0"/>
                <a:cs typeface="Times New Roman" panose="02020603050405020304" charset="0"/>
              </a:rPr>
              <a:t>vang</a:t>
            </a:r>
            <a:r>
              <a:rPr lang="en-US" sz="3200" dirty="0">
                <a:solidFill>
                  <a:srgbClr val="FF0000"/>
                </a:solidFill>
                <a:latin typeface="Times New Roman" panose="02020603050405020304" charset="0"/>
                <a:cs typeface="Times New Roman" panose="02020603050405020304" charset="0"/>
              </a:rPr>
              <a:t> </a:t>
            </a:r>
            <a:r>
              <a:rPr lang="en-US" sz="3200" dirty="0" err="1">
                <a:solidFill>
                  <a:srgbClr val="FF0000"/>
                </a:solidFill>
                <a:latin typeface="Times New Roman" panose="02020603050405020304" charset="0"/>
                <a:cs typeface="Times New Roman" panose="02020603050405020304" charset="0"/>
              </a:rPr>
              <a:t>dậy</a:t>
            </a:r>
            <a:r>
              <a:rPr lang="en-US" sz="3200" dirty="0">
                <a:solidFill>
                  <a:srgbClr val="FF0000"/>
                </a:solidFill>
                <a:latin typeface="Times New Roman" panose="02020603050405020304" charset="0"/>
                <a:cs typeface="Times New Roman" panose="02020603050405020304" charset="0"/>
              </a:rPr>
              <a:t>. </a:t>
            </a:r>
            <a:r>
              <a:rPr lang="en-US" sz="3200" dirty="0" err="1">
                <a:solidFill>
                  <a:srgbClr val="FF0000"/>
                </a:solidFill>
                <a:latin typeface="Times New Roman" panose="02020603050405020304" charset="0"/>
                <a:cs typeface="Times New Roman" panose="02020603050405020304" charset="0"/>
              </a:rPr>
              <a:t>Mẹ</a:t>
            </a:r>
            <a:r>
              <a:rPr lang="en-US" sz="3200" dirty="0">
                <a:solidFill>
                  <a:srgbClr val="FF0000"/>
                </a:solidFill>
                <a:latin typeface="Times New Roman" panose="02020603050405020304" charset="0"/>
                <a:cs typeface="Times New Roman" panose="02020603050405020304" charset="0"/>
              </a:rPr>
              <a:t> </a:t>
            </a:r>
            <a:r>
              <a:rPr lang="en-US" sz="3200" dirty="0" err="1">
                <a:solidFill>
                  <a:srgbClr val="FF0000"/>
                </a:solidFill>
                <a:latin typeface="Times New Roman" panose="02020603050405020304" charset="0"/>
                <a:cs typeface="Times New Roman" panose="02020603050405020304" charset="0"/>
              </a:rPr>
              <a:t>của</a:t>
            </a:r>
            <a:r>
              <a:rPr lang="en-US" sz="3200" dirty="0">
                <a:solidFill>
                  <a:srgbClr val="FF0000"/>
                </a:solidFill>
                <a:latin typeface="Times New Roman" panose="02020603050405020304" charset="0"/>
                <a:cs typeface="Times New Roman" panose="02020603050405020304" charset="0"/>
              </a:rPr>
              <a:t> Na </a:t>
            </a:r>
            <a:r>
              <a:rPr lang="en-US" sz="3200" dirty="0" err="1">
                <a:solidFill>
                  <a:srgbClr val="FF0000"/>
                </a:solidFill>
                <a:latin typeface="Times New Roman" panose="02020603050405020304" charset="0"/>
                <a:cs typeface="Times New Roman" panose="02020603050405020304" charset="0"/>
              </a:rPr>
              <a:t>lặng</a:t>
            </a:r>
            <a:r>
              <a:rPr lang="en-US" sz="3200" dirty="0">
                <a:solidFill>
                  <a:srgbClr val="FF0000"/>
                </a:solidFill>
                <a:latin typeface="Times New Roman" panose="02020603050405020304" charset="0"/>
                <a:cs typeface="Times New Roman" panose="02020603050405020304" charset="0"/>
              </a:rPr>
              <a:t> </a:t>
            </a:r>
            <a:r>
              <a:rPr lang="en-US" sz="3200" dirty="0" err="1">
                <a:solidFill>
                  <a:srgbClr val="FF0000"/>
                </a:solidFill>
                <a:latin typeface="Times New Roman" panose="02020603050405020304" charset="0"/>
                <a:cs typeface="Times New Roman" panose="02020603050405020304" charset="0"/>
              </a:rPr>
              <a:t>lẽ</a:t>
            </a:r>
            <a:r>
              <a:rPr lang="en-US" sz="3200" dirty="0">
                <a:solidFill>
                  <a:srgbClr val="FF0000"/>
                </a:solidFill>
                <a:latin typeface="Times New Roman" panose="02020603050405020304" charset="0"/>
                <a:cs typeface="Times New Roman" panose="02020603050405020304" charset="0"/>
              </a:rPr>
              <a:t> </a:t>
            </a:r>
            <a:r>
              <a:rPr lang="en-US" sz="3200" dirty="0" err="1">
                <a:solidFill>
                  <a:srgbClr val="FF0000"/>
                </a:solidFill>
                <a:latin typeface="Times New Roman" panose="02020603050405020304" charset="0"/>
                <a:cs typeface="Times New Roman" panose="02020603050405020304" charset="0"/>
              </a:rPr>
              <a:t>chấm</a:t>
            </a:r>
            <a:r>
              <a:rPr lang="en-US" sz="3200" dirty="0">
                <a:solidFill>
                  <a:srgbClr val="FF0000"/>
                </a:solidFill>
                <a:latin typeface="Times New Roman" panose="02020603050405020304" charset="0"/>
                <a:cs typeface="Times New Roman" panose="02020603050405020304" charset="0"/>
              </a:rPr>
              <a:t> </a:t>
            </a:r>
            <a:r>
              <a:rPr lang="en-US" sz="3200" dirty="0" err="1">
                <a:solidFill>
                  <a:srgbClr val="FF0000"/>
                </a:solidFill>
                <a:latin typeface="Times New Roman" panose="02020603050405020304" charset="0"/>
                <a:cs typeface="Times New Roman" panose="02020603050405020304" charset="0"/>
              </a:rPr>
              <a:t>khăn</a:t>
            </a:r>
            <a:r>
              <a:rPr lang="en-US" sz="3200" dirty="0">
                <a:solidFill>
                  <a:srgbClr val="FF0000"/>
                </a:solidFill>
                <a:latin typeface="Times New Roman" panose="02020603050405020304" charset="0"/>
                <a:cs typeface="Times New Roman" panose="02020603050405020304" charset="0"/>
              </a:rPr>
              <a:t> </a:t>
            </a:r>
            <a:r>
              <a:rPr lang="en-US" sz="3200" dirty="0" err="1">
                <a:solidFill>
                  <a:srgbClr val="FF0000"/>
                </a:solidFill>
                <a:latin typeface="Times New Roman" panose="02020603050405020304" charset="0"/>
                <a:cs typeface="Times New Roman" panose="02020603050405020304" charset="0"/>
              </a:rPr>
              <a:t>lên</a:t>
            </a:r>
            <a:r>
              <a:rPr lang="en-US" sz="3200" dirty="0">
                <a:solidFill>
                  <a:srgbClr val="FF0000"/>
                </a:solidFill>
                <a:latin typeface="Times New Roman" panose="02020603050405020304" charset="0"/>
                <a:cs typeface="Times New Roman" panose="02020603050405020304" charset="0"/>
              </a:rPr>
              <a:t> </a:t>
            </a:r>
            <a:r>
              <a:rPr lang="en-US" sz="3200" dirty="0" err="1">
                <a:solidFill>
                  <a:srgbClr val="FF0000"/>
                </a:solidFill>
                <a:latin typeface="Times New Roman" panose="02020603050405020304" charset="0"/>
                <a:cs typeface="Times New Roman" panose="02020603050405020304" charset="0"/>
              </a:rPr>
              <a:t>đôi</a:t>
            </a:r>
            <a:r>
              <a:rPr lang="en-US" sz="3200" dirty="0">
                <a:solidFill>
                  <a:srgbClr val="FF0000"/>
                </a:solidFill>
                <a:latin typeface="Times New Roman" panose="02020603050405020304" charset="0"/>
                <a:cs typeface="Times New Roman" panose="02020603050405020304" charset="0"/>
              </a:rPr>
              <a:t> </a:t>
            </a:r>
            <a:r>
              <a:rPr lang="en-US" sz="3200" dirty="0" err="1">
                <a:solidFill>
                  <a:srgbClr val="FF0000"/>
                </a:solidFill>
                <a:latin typeface="Times New Roman" panose="02020603050405020304" charset="0"/>
                <a:cs typeface="Times New Roman" panose="02020603050405020304" charset="0"/>
              </a:rPr>
              <a:t>mắt</a:t>
            </a:r>
            <a:r>
              <a:rPr lang="en-US" sz="3200" dirty="0">
                <a:solidFill>
                  <a:srgbClr val="FF0000"/>
                </a:solidFill>
                <a:latin typeface="Times New Roman" panose="02020603050405020304" charset="0"/>
                <a:cs typeface="Times New Roman" panose="02020603050405020304" charset="0"/>
              </a:rPr>
              <a:t> </a:t>
            </a:r>
            <a:r>
              <a:rPr lang="en-US" sz="3200" dirty="0" err="1">
                <a:solidFill>
                  <a:srgbClr val="FF0000"/>
                </a:solidFill>
                <a:latin typeface="Times New Roman" panose="02020603050405020304" charset="0"/>
                <a:cs typeface="Times New Roman" panose="02020603050405020304" charset="0"/>
              </a:rPr>
              <a:t>đỏ</a:t>
            </a:r>
            <a:r>
              <a:rPr lang="en-US" sz="3200" dirty="0">
                <a:solidFill>
                  <a:srgbClr val="FF0000"/>
                </a:solidFill>
                <a:latin typeface="Times New Roman" panose="02020603050405020304" charset="0"/>
                <a:cs typeface="Times New Roman" panose="02020603050405020304" charset="0"/>
              </a:rPr>
              <a:t> hoe.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prism/>
        <p:sndAc>
          <p:stSnd>
            <p:snd r:embed="rId3" name="drumroll.wav"/>
          </p:stSnd>
        </p:sndAc>
      </p:transition>
    </mc:Choice>
    <mc:Fallback xmlns="">
      <p:transition>
        <p:fade/>
        <p:sndAc>
          <p:stSnd>
            <p:snd r:embed="rId8"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500"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subTnLst>
                                    <p:audio>
                                      <p:cMediaNode>
                                        <p:cTn display="1" masterRel="sameClick">
                                          <p:stCondLst>
                                            <p:cond evt="begin" delay="0">
                                              <p:tn val="5"/>
                                            </p:cond>
                                          </p:stCondLst>
                                          <p:endCondLst>
                                            <p:cond evt="onStopAudio" delay="0">
                                              <p:tgtEl>
                                                <p:sldTgt/>
                                              </p:tgtEl>
                                            </p:cond>
                                          </p:endCondLst>
                                        </p:cTn>
                                        <p:tgtEl>
                                          <p:sndTgt r:embed="rId4" name="chimes.wav"/>
                                        </p:tgtEl>
                                      </p:cMediaNode>
                                    </p:audio>
                                  </p:subTnLst>
                                </p:cTn>
                              </p:par>
                              <p:par>
                                <p:cTn id="10" presetID="42" presetClass="entr" presetSubtype="0" fill="hold" nodeType="withEffect">
                                  <p:stCondLst>
                                    <p:cond delay="0"/>
                                  </p:stCondLst>
                                  <p:childTnLst>
                                    <p:set>
                                      <p:cBhvr>
                                        <p:cTn id="11" dur="500"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000" b="-15000"/>
          </a:stretch>
        </a:blipFill>
        <a:effectLst/>
      </p:bgPr>
    </p:bg>
    <p:spTree>
      <p:nvGrpSpPr>
        <p:cNvPr id="1" name=""/>
        <p:cNvGrpSpPr/>
        <p:nvPr/>
      </p:nvGrpSpPr>
      <p:grpSpPr>
        <a:xfrm>
          <a:off x="0" y="0"/>
          <a:ext cx="0" cy="0"/>
          <a:chOff x="0" y="0"/>
          <a:chExt cx="0" cy="0"/>
        </a:xfrm>
      </p:grpSpPr>
      <p:sp>
        <p:nvSpPr>
          <p:cNvPr id="5" name="Action Button: Home 4">
            <a:hlinkClick r:id="rId6" action="ppaction://hlinksldjump"/>
          </p:cNvPr>
          <p:cNvSpPr/>
          <p:nvPr/>
        </p:nvSpPr>
        <p:spPr>
          <a:xfrm>
            <a:off x="121920" y="6055995"/>
            <a:ext cx="697230" cy="702945"/>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a:hlinkClick r:id="" action="ppaction://noaction"/>
          </p:cNvPr>
          <p:cNvSpPr/>
          <p:nvPr/>
        </p:nvSpPr>
        <p:spPr>
          <a:xfrm>
            <a:off x="161925" y="90170"/>
            <a:ext cx="778510" cy="742315"/>
          </a:xfrm>
          <a:prstGeom prst="ellipse">
            <a:avLst/>
          </a:prstGeom>
          <a:solidFill>
            <a:schemeClr val="accent6">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265" b="1">
                <a:latin typeface="Times New Roman" panose="02020603050405020304" charset="0"/>
                <a:cs typeface="Times New Roman" panose="02020603050405020304" charset="0"/>
              </a:rPr>
              <a:t>4</a:t>
            </a:r>
          </a:p>
        </p:txBody>
      </p:sp>
      <p:sp>
        <p:nvSpPr>
          <p:cNvPr id="13" name="Rounded Rectangle 12"/>
          <p:cNvSpPr/>
          <p:nvPr/>
        </p:nvSpPr>
        <p:spPr>
          <a:xfrm>
            <a:off x="10935606" y="0"/>
            <a:ext cx="1161143" cy="1309634"/>
          </a:xfrm>
          <a:prstGeom prst="roundRect">
            <a:avLst/>
          </a:prstGeom>
          <a:solidFill>
            <a:srgbClr val="FFE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77733" y="68826"/>
            <a:ext cx="4035906" cy="646331"/>
          </a:xfrm>
          <a:prstGeom prst="rect">
            <a:avLst/>
          </a:prstGeom>
          <a:noFill/>
          <a:scene3d>
            <a:camera prst="orthographicFront"/>
            <a:lightRig rig="threePt" dir="t"/>
          </a:scene3d>
        </p:spPr>
        <p:txBody>
          <a:bodyPr wrap="square" lIns="91440" tIns="45720" rIns="91440" bIns="45720">
            <a:spAutoFit/>
          </a:bodyPr>
          <a:lstStyle/>
          <a:p>
            <a:pPr algn="ctr"/>
            <a:r>
              <a:rPr lang="en-US" sz="3600" b="1" dirty="0" err="1">
                <a:solidFill>
                  <a:srgbClr val="FF0000"/>
                </a:solidFill>
                <a:latin typeface="Times New Roman" panose="02020603050405020304" charset="0"/>
                <a:cs typeface="Times New Roman" panose="02020603050405020304" charset="0"/>
              </a:rPr>
              <a:t>Chơi</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bán</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hàng</a:t>
            </a:r>
            <a:endParaRPr lang="en-US" sz="3600" b="1" dirty="0">
              <a:solidFill>
                <a:srgbClr val="FF0000"/>
              </a:solidFill>
              <a:latin typeface="Times New Roman" panose="02020603050405020304" charset="0"/>
              <a:cs typeface="Times New Roman" panose="02020603050405020304" charset="0"/>
            </a:endParaRPr>
          </a:p>
        </p:txBody>
      </p:sp>
      <p:sp>
        <p:nvSpPr>
          <p:cNvPr id="11" name="TextBox 10"/>
          <p:cNvSpPr txBox="1"/>
          <p:nvPr/>
        </p:nvSpPr>
        <p:spPr>
          <a:xfrm>
            <a:off x="663575" y="935355"/>
            <a:ext cx="4979035" cy="5431155"/>
          </a:xfrm>
          <a:prstGeom prst="rect">
            <a:avLst/>
          </a:prstGeom>
          <a:noFill/>
        </p:spPr>
        <p:txBody>
          <a:bodyPr wrap="square" rtlCol="0">
            <a:spAutoFit/>
          </a:bodyPr>
          <a:lstStyle/>
          <a:p>
            <a:pPr>
              <a:spcBef>
                <a:spcPts val="600"/>
              </a:spcBef>
            </a:pPr>
            <a:r>
              <a:rPr lang="en-US" sz="3200" dirty="0" err="1">
                <a:latin typeface="Times New Roman" panose="02020603050405020304" charset="0"/>
                <a:cs typeface="Times New Roman" panose="02020603050405020304" charset="0"/>
              </a:rPr>
              <a:t>Thảo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cười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như</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nắc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nẻ</a:t>
            </a:r>
            <a:endParaRPr lang="en-US" sz="3200" dirty="0">
              <a:latin typeface="Times New Roman" panose="02020603050405020304" charset="0"/>
              <a:cs typeface="Times New Roman" panose="02020603050405020304" charset="0"/>
            </a:endParaRPr>
          </a:p>
          <a:p>
            <a:pPr>
              <a:spcBef>
                <a:spcPts val="600"/>
              </a:spcBef>
            </a:pPr>
            <a:r>
              <a:rPr lang="en-US" sz="3200" dirty="0" err="1">
                <a:latin typeface="Times New Roman" panose="02020603050405020304" charset="0"/>
                <a:cs typeface="Times New Roman" panose="02020603050405020304" charset="0"/>
              </a:rPr>
              <a:t>Nhặt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một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chiếc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lá</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rơi</a:t>
            </a:r>
            <a:endParaRPr lang="en-US" sz="3200" dirty="0">
              <a:latin typeface="Times New Roman" panose="02020603050405020304" charset="0"/>
              <a:cs typeface="Times New Roman" panose="02020603050405020304" charset="0"/>
            </a:endParaRPr>
          </a:p>
          <a:p>
            <a:pPr>
              <a:spcBef>
                <a:spcPts val="600"/>
              </a:spcBef>
            </a:pPr>
            <a:r>
              <a:rPr lang="en-US" sz="3200" dirty="0" err="1">
                <a:latin typeface="Times New Roman" panose="02020603050405020304" charset="0"/>
                <a:cs typeface="Times New Roman" panose="02020603050405020304" charset="0"/>
              </a:rPr>
              <a:t>Tớ</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trả</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đủ</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tiền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rồi</a:t>
            </a:r>
            <a:endParaRPr lang="en-US" sz="3200" dirty="0">
              <a:latin typeface="Times New Roman" panose="02020603050405020304" charset="0"/>
              <a:cs typeface="Times New Roman" panose="02020603050405020304" charset="0"/>
            </a:endParaRPr>
          </a:p>
          <a:p>
            <a:pPr>
              <a:spcBef>
                <a:spcPts val="600"/>
              </a:spcBef>
            </a:pPr>
            <a:r>
              <a:rPr lang="en-US" sz="3200" dirty="0" err="1">
                <a:latin typeface="Times New Roman" panose="02020603050405020304" charset="0"/>
                <a:cs typeface="Times New Roman" panose="02020603050405020304" charset="0"/>
              </a:rPr>
              <a:t>Được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mang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về</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rồi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chứ</a:t>
            </a:r>
            <a:r>
              <a:rPr lang="en-US" sz="3200" dirty="0">
                <a:latin typeface="Times New Roman" panose="02020603050405020304" charset="0"/>
                <a:cs typeface="Times New Roman" panose="02020603050405020304" charset="0"/>
              </a:rPr>
              <a:t>?</a:t>
            </a:r>
          </a:p>
          <a:p>
            <a:pPr>
              <a:spcBef>
                <a:spcPts val="600"/>
              </a:spcBef>
            </a:pPr>
            <a:endParaRPr lang="en-US" dirty="0">
              <a:latin typeface="Times New Roman" panose="02020603050405020304" charset="0"/>
              <a:cs typeface="Times New Roman" panose="02020603050405020304" charset="0"/>
            </a:endParaRPr>
          </a:p>
          <a:p>
            <a:pPr>
              <a:spcBef>
                <a:spcPts val="600"/>
              </a:spcBef>
            </a:pPr>
            <a:r>
              <a:rPr lang="en-US" sz="3200" dirty="0" err="1">
                <a:latin typeface="Times New Roman" panose="02020603050405020304" charset="0"/>
                <a:cs typeface="Times New Roman" panose="02020603050405020304" charset="0"/>
                <a:sym typeface="+mn-ea"/>
              </a:rPr>
              <a:t>Rồi</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Thảo</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bẻ</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hai</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nửa</a:t>
            </a:r>
            <a:endParaRPr lang="en-US" sz="3200" dirty="0">
              <a:latin typeface="Times New Roman" panose="02020603050405020304" charset="0"/>
              <a:cs typeface="Times New Roman" panose="02020603050405020304" charset="0"/>
            </a:endParaRPr>
          </a:p>
          <a:p>
            <a:pPr>
              <a:spcBef>
                <a:spcPts val="600"/>
              </a:spcBef>
            </a:pPr>
            <a:r>
              <a:rPr lang="en-US" sz="3200" dirty="0" err="1">
                <a:latin typeface="Times New Roman" panose="02020603050405020304" charset="0"/>
                <a:cs typeface="Times New Roman" panose="02020603050405020304" charset="0"/>
                <a:sym typeface="+mn-ea"/>
              </a:rPr>
              <a:t>Mời</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người</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bán</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ăn</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chung</a:t>
            </a:r>
            <a:endParaRPr lang="en-US" sz="3200" dirty="0">
              <a:latin typeface="Times New Roman" panose="02020603050405020304" charset="0"/>
              <a:cs typeface="Times New Roman" panose="02020603050405020304" charset="0"/>
            </a:endParaRPr>
          </a:p>
          <a:p>
            <a:pPr>
              <a:spcBef>
                <a:spcPts val="600"/>
              </a:spcBef>
            </a:pPr>
            <a:r>
              <a:rPr lang="en-US" sz="3200" dirty="0" err="1">
                <a:latin typeface="Times New Roman" panose="02020603050405020304" charset="0"/>
                <a:cs typeface="Times New Roman" panose="02020603050405020304" charset="0"/>
                <a:sym typeface="+mn-ea"/>
              </a:rPr>
              <a:t>Vị</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bùi</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khoai</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đất</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bãi</a:t>
            </a:r>
            <a:endParaRPr lang="en-US" sz="3200" dirty="0">
              <a:latin typeface="Times New Roman" panose="02020603050405020304" charset="0"/>
              <a:cs typeface="Times New Roman" panose="02020603050405020304" charset="0"/>
            </a:endParaRPr>
          </a:p>
          <a:p>
            <a:pPr>
              <a:spcBef>
                <a:spcPts val="600"/>
              </a:spcBef>
            </a:pPr>
            <a:r>
              <a:rPr lang="en-US" sz="3200" dirty="0" err="1">
                <a:latin typeface="Times New Roman" panose="02020603050405020304" charset="0"/>
                <a:cs typeface="Times New Roman" panose="02020603050405020304" charset="0"/>
                <a:sym typeface="+mn-ea"/>
              </a:rPr>
              <a:t>Thơm</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ngọt</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ngào</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chiều</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đông</a:t>
            </a:r>
            <a:r>
              <a:rPr lang="en-US" sz="3200" dirty="0">
                <a:latin typeface="Times New Roman" panose="02020603050405020304" charset="0"/>
                <a:cs typeface="Times New Roman" panose="02020603050405020304" charset="0"/>
                <a:sym typeface="+mn-ea"/>
              </a:rPr>
              <a:t>.</a:t>
            </a:r>
          </a:p>
          <a:p>
            <a:pPr algn="r">
              <a:spcBef>
                <a:spcPts val="600"/>
              </a:spcBef>
            </a:pPr>
            <a:r>
              <a:rPr lang="en-US" sz="2800" dirty="0">
                <a:latin typeface="Times New Roman" panose="02020603050405020304" charset="0"/>
                <a:cs typeface="Times New Roman" panose="02020603050405020304" charset="0"/>
                <a:sym typeface="+mn-ea"/>
              </a:rPr>
              <a:t>NGUYỄN VĂN THẮNG</a:t>
            </a:r>
          </a:p>
        </p:txBody>
      </p:sp>
      <p:sp>
        <p:nvSpPr>
          <p:cNvPr id="16" name="Snip Diagonal Corner Rectangle 15"/>
          <p:cNvSpPr/>
          <p:nvPr/>
        </p:nvSpPr>
        <p:spPr>
          <a:xfrm>
            <a:off x="6411595" y="1148080"/>
            <a:ext cx="5234305" cy="1241425"/>
          </a:xfrm>
          <a:prstGeom prst="snip2DiagRect">
            <a:avLst>
              <a:gd name="adj1" fmla="val 0"/>
              <a:gd name="adj2" fmla="val 50000"/>
            </a:avLst>
          </a:prstGeom>
          <a:solidFill>
            <a:srgbClr val="016750"/>
          </a:solidFill>
          <a:scene3d>
            <a:camera prst="orthographicFront"/>
            <a:lightRig rig="threePt" dir="t"/>
          </a:scene3d>
          <a:sp3d>
            <a:bevelT w="165100" prst="coolSlan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err="1">
                <a:latin typeface="Times New Roman" panose="02020603050405020304" charset="0"/>
                <a:cs typeface="Times New Roman" panose="02020603050405020304" charset="0"/>
              </a:rPr>
              <a:t>Trò</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chơi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của</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hai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bạn</a:t>
            </a:r>
            <a:r>
              <a:rPr lang="en-US" sz="3200" dirty="0">
                <a:latin typeface="Times New Roman" panose="02020603050405020304" charset="0"/>
                <a:cs typeface="Times New Roman" panose="02020603050405020304" charset="0"/>
              </a:rPr>
              <a:t> </a:t>
            </a:r>
          </a:p>
          <a:p>
            <a:pPr algn="ctr"/>
            <a:r>
              <a:rPr lang="en-US" sz="3200" dirty="0" err="1">
                <a:latin typeface="Times New Roman" panose="02020603050405020304" charset="0"/>
                <a:cs typeface="Times New Roman" panose="02020603050405020304" charset="0"/>
              </a:rPr>
              <a:t>kết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thúc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thế</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nào</a:t>
            </a:r>
            <a:r>
              <a:rPr lang="en-US" sz="3200" dirty="0">
                <a:latin typeface="Times New Roman" panose="02020603050405020304" charset="0"/>
                <a:cs typeface="Times New Roman" panose="02020603050405020304" charset="0"/>
              </a:rPr>
              <a:t>?</a:t>
            </a:r>
          </a:p>
        </p:txBody>
      </p:sp>
      <p:sp>
        <p:nvSpPr>
          <p:cNvPr id="17" name="Rectangle 11"/>
          <p:cNvSpPr/>
          <p:nvPr/>
        </p:nvSpPr>
        <p:spPr>
          <a:xfrm>
            <a:off x="6385560" y="2892425"/>
            <a:ext cx="5293995" cy="3163018"/>
          </a:xfrm>
          <a:prstGeom prst="cloudCallout">
            <a:avLst/>
          </a:prstGeom>
          <a:solidFill>
            <a:srgbClr val="C9F2FF"/>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3200" dirty="0" err="1">
                <a:latin typeface="Times New Roman" panose="02020603050405020304" charset="0"/>
                <a:cs typeface="Times New Roman" panose="02020603050405020304" charset="0"/>
              </a:rPr>
              <a:t>Trò</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chơi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của</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hai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bạn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kết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thúc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hai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bạn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cùng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ăn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chung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một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củ</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khoai.</a:t>
            </a:r>
          </a:p>
        </p:txBody>
      </p:sp>
      <p:cxnSp>
        <p:nvCxnSpPr>
          <p:cNvPr id="18" name="Straight Connector 17"/>
          <p:cNvCxnSpPr/>
          <p:nvPr/>
        </p:nvCxnSpPr>
        <p:spPr>
          <a:xfrm>
            <a:off x="5960745" y="832485"/>
            <a:ext cx="0" cy="5612130"/>
          </a:xfrm>
          <a:prstGeom prst="line">
            <a:avLst/>
          </a:prstGeom>
          <a:ln w="57150">
            <a:solidFill>
              <a:srgbClr val="016750"/>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pull/>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500"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subTnLst>
                                    <p:audio>
                                      <p:cMediaNode>
                                        <p:cTn display="1" masterRel="sameClick">
                                          <p:stCondLst>
                                            <p:cond evt="begin" delay="0">
                                              <p:tn val="5"/>
                                            </p:cond>
                                          </p:stCondLst>
                                          <p:endCondLst>
                                            <p:cond evt="onStopAudio" delay="0">
                                              <p:tgtEl>
                                                <p:sldTgt/>
                                              </p:tgtEl>
                                            </p:cond>
                                          </p:endCondLst>
                                        </p:cTn>
                                        <p:tgtEl>
                                          <p:sndTgt r:embed="rId4" name="breeze.wav"/>
                                        </p:tgtEl>
                                      </p:cMediaNode>
                                    </p:audio>
                                  </p:sub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500" fill="hold">
                                          <p:stCondLst>
                                            <p:cond delay="0"/>
                                          </p:stCondLst>
                                        </p:cTn>
                                        <p:tgtEl>
                                          <p:spTgt spid="17"/>
                                        </p:tgtEl>
                                        <p:attrNameLst>
                                          <p:attrName>style.visibility</p:attrName>
                                        </p:attrNameLst>
                                      </p:cBhvr>
                                      <p:to>
                                        <p:strVal val="visible"/>
                                      </p:to>
                                    </p:set>
                                    <p:animEffect transition="in" filter="randombar(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Action Button: Home 4">
            <a:hlinkClick r:id="rId5" action="ppaction://hlinksldjump"/>
          </p:cNvPr>
          <p:cNvSpPr/>
          <p:nvPr/>
        </p:nvSpPr>
        <p:spPr>
          <a:xfrm>
            <a:off x="92710" y="6076315"/>
            <a:ext cx="697230" cy="648335"/>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a:hlinkClick r:id="" action="ppaction://noaction"/>
          </p:cNvPr>
          <p:cNvSpPr/>
          <p:nvPr/>
        </p:nvSpPr>
        <p:spPr>
          <a:xfrm>
            <a:off x="92710" y="136525"/>
            <a:ext cx="697230" cy="623570"/>
          </a:xfrm>
          <a:prstGeom prst="ellipse">
            <a:avLst/>
          </a:prstGeom>
          <a:solidFill>
            <a:schemeClr val="accent4">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a:latin typeface="Times New Roman" panose="02020603050405020304" charset="0"/>
                <a:cs typeface="Times New Roman" panose="02020603050405020304" charset="0"/>
              </a:rPr>
              <a:t>5</a:t>
            </a:r>
          </a:p>
        </p:txBody>
      </p:sp>
      <p:sp>
        <p:nvSpPr>
          <p:cNvPr id="3" name="Title 1"/>
          <p:cNvSpPr txBox="1"/>
          <p:nvPr/>
        </p:nvSpPr>
        <p:spPr>
          <a:xfrm>
            <a:off x="4606290" y="-2308"/>
            <a:ext cx="30480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600" b="1" dirty="0">
                <a:solidFill>
                  <a:srgbClr val="FF0000"/>
                </a:solidFill>
              </a:rPr>
              <a:t>Chậu hoa</a:t>
            </a:r>
            <a:endParaRPr lang="en-US" sz="3600" b="1" dirty="0">
              <a:solidFill>
                <a:srgbClr val="FF0000"/>
              </a:solidFill>
            </a:endParaRPr>
          </a:p>
        </p:txBody>
      </p:sp>
      <p:sp>
        <p:nvSpPr>
          <p:cNvPr id="4" name="Subtitle 2"/>
          <p:cNvSpPr txBox="1"/>
          <p:nvPr/>
        </p:nvSpPr>
        <p:spPr>
          <a:xfrm>
            <a:off x="209550" y="885190"/>
            <a:ext cx="11842115" cy="45745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US" altLang="vi-VN" dirty="0">
                <a:solidFill>
                  <a:prstClr val="black"/>
                </a:solidFill>
                <a:latin typeface="Times New Roman" panose="02020603050405020304" charset="0"/>
                <a:cs typeface="Times New Roman" panose="02020603050405020304" charset="0"/>
              </a:rPr>
              <a:t>1. </a:t>
            </a:r>
            <a:r>
              <a:rPr lang="vi-VN" dirty="0">
                <a:solidFill>
                  <a:prstClr val="black"/>
                </a:solidFill>
                <a:latin typeface="Times New Roman" panose="02020603050405020304" charset="0"/>
                <a:cs typeface="Times New Roman" panose="02020603050405020304" charset="0"/>
              </a:rPr>
              <a:t>Giờ ra chơi, thầy giáo vừa kịp viết lên bảng mấy chữ mẫu cho tiết sau thì nghe tiếng “rầm” ngoài hành lang.</a:t>
            </a:r>
          </a:p>
          <a:p>
            <a:pPr marL="0" indent="0" algn="just">
              <a:spcBef>
                <a:spcPts val="0"/>
              </a:spcBef>
              <a:buFont typeface="Arial" panose="020B0604020202020204" pitchFamily="34" charset="0"/>
              <a:buNone/>
            </a:pPr>
            <a:r>
              <a:rPr lang="vi-VN" dirty="0">
                <a:solidFill>
                  <a:prstClr val="black"/>
                </a:solidFill>
                <a:latin typeface="Times New Roman" panose="02020603050405020304" charset="0"/>
                <a:cs typeface="Times New Roman" panose="02020603050405020304" charset="0"/>
              </a:rPr>
              <a:t>Nhóm học trò nhao nhao:</a:t>
            </a:r>
          </a:p>
          <a:p>
            <a:pPr marL="0" indent="0" algn="just">
              <a:spcBef>
                <a:spcPts val="0"/>
              </a:spcBef>
              <a:buFont typeface="Arial" panose="020B0604020202020204" pitchFamily="34" charset="0"/>
              <a:buNone/>
            </a:pPr>
            <a:r>
              <a:rPr lang="vi-VN" dirty="0">
                <a:solidFill>
                  <a:prstClr val="black"/>
                </a:solidFill>
                <a:latin typeface="Times New Roman" panose="02020603050405020304" charset="0"/>
                <a:cs typeface="Times New Roman" panose="02020603050405020304" charset="0"/>
              </a:rPr>
              <a:t>- Bạn Huy làm vỡ chậu hoa.</a:t>
            </a:r>
          </a:p>
          <a:p>
            <a:pPr marL="0" indent="0" algn="just">
              <a:spcBef>
                <a:spcPts val="0"/>
              </a:spcBef>
              <a:buFont typeface="Arial" panose="020B0604020202020204" pitchFamily="34" charset="0"/>
              <a:buNone/>
            </a:pPr>
            <a:r>
              <a:rPr lang="vi-VN" dirty="0">
                <a:solidFill>
                  <a:prstClr val="black"/>
                </a:solidFill>
                <a:latin typeface="Times New Roman" panose="02020603050405020304" charset="0"/>
                <a:cs typeface="Times New Roman" panose="02020603050405020304" charset="0"/>
              </a:rPr>
              <a:t>Cậu bé Huy buồn bã:</a:t>
            </a:r>
          </a:p>
          <a:p>
            <a:pPr marL="0" indent="0" algn="just">
              <a:spcBef>
                <a:spcPts val="0"/>
              </a:spcBef>
              <a:buFont typeface="Arial" panose="020B0604020202020204" pitchFamily="34" charset="0"/>
              <a:buNone/>
            </a:pPr>
            <a:r>
              <a:rPr lang="vi-VN" dirty="0">
                <a:solidFill>
                  <a:prstClr val="black"/>
                </a:solidFill>
                <a:latin typeface="Times New Roman" panose="02020603050405020304" charset="0"/>
                <a:cs typeface="Times New Roman" panose="02020603050405020304" charset="0"/>
              </a:rPr>
              <a:t>- Em xin lỗi thầy. Nhưng </a:t>
            </a:r>
            <a:r>
              <a:rPr lang="en-US" dirty="0">
                <a:solidFill>
                  <a:prstClr val="black"/>
                </a:solidFill>
                <a:latin typeface="Times New Roman" panose="02020603050405020304" charset="0"/>
                <a:cs typeface="Times New Roman" panose="02020603050405020304" charset="0"/>
              </a:rPr>
              <a:t>t</a:t>
            </a:r>
            <a:r>
              <a:rPr lang="vi-VN" dirty="0">
                <a:solidFill>
                  <a:prstClr val="black"/>
                </a:solidFill>
                <a:latin typeface="Times New Roman" panose="02020603050405020304" charset="0"/>
                <a:cs typeface="Times New Roman" panose="02020603050405020304" charset="0"/>
              </a:rPr>
              <a:t>ại bạn Lân đẩy em đấy ạ.</a:t>
            </a:r>
          </a:p>
          <a:p>
            <a:pPr marL="0" indent="0" algn="just">
              <a:spcBef>
                <a:spcPts val="0"/>
              </a:spcBef>
              <a:buFont typeface="Arial" panose="020B0604020202020204" pitchFamily="34" charset="0"/>
              <a:buNone/>
            </a:pPr>
            <a:r>
              <a:rPr lang="vi-VN" dirty="0">
                <a:solidFill>
                  <a:prstClr val="black"/>
                </a:solidFill>
                <a:latin typeface="Times New Roman" panose="02020603050405020304" charset="0"/>
                <a:cs typeface="Times New Roman" panose="02020603050405020304" charset="0"/>
              </a:rPr>
              <a:t>- Thưa thầy, em chỉ va vào bạn thôi. - Lân nói.</a:t>
            </a:r>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7440" y="1539875"/>
            <a:ext cx="4258945"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p:nvPr/>
        </p:nvSpPr>
        <p:spPr>
          <a:xfrm>
            <a:off x="789940" y="4744720"/>
            <a:ext cx="11261725" cy="583565"/>
          </a:xfrm>
          <a:prstGeom prst="rect">
            <a:avLst/>
          </a:prstGeom>
          <a:solidFill>
            <a:srgbClr val="FFFF00"/>
          </a:solidFill>
        </p:spPr>
        <p:txBody>
          <a:bodyPr wrap="square">
            <a:spAutoFit/>
          </a:bodyPr>
          <a:lstStyle/>
          <a:p>
            <a:pPr algn="just"/>
            <a:r>
              <a:rPr lang="vi-VN" sz="3200" b="1" dirty="0">
                <a:latin typeface="Times New Roman" panose="02020603050405020304" charset="0"/>
                <a:cs typeface="Times New Roman" panose="02020603050405020304" charset="0"/>
              </a:rPr>
              <a:t>Chuyện gì xả</a:t>
            </a:r>
            <a:r>
              <a:rPr lang="en-US" sz="3200" b="1" dirty="0">
                <a:latin typeface="Times New Roman" panose="02020603050405020304" charset="0"/>
                <a:cs typeface="Times New Roman" panose="02020603050405020304" charset="0"/>
              </a:rPr>
              <a:t>y</a:t>
            </a:r>
            <a:r>
              <a:rPr lang="vi-VN" sz="3200" b="1" dirty="0">
                <a:latin typeface="Times New Roman" panose="02020603050405020304" charset="0"/>
                <a:cs typeface="Times New Roman" panose="02020603050405020304" charset="0"/>
              </a:rPr>
              <a:t> ra ngoài hành lang khi thầy giáo đang viết bài?</a:t>
            </a:r>
          </a:p>
        </p:txBody>
      </p:sp>
      <p:sp>
        <p:nvSpPr>
          <p:cNvPr id="10" name="Content Placeholder 2"/>
          <p:cNvSpPr>
            <a:spLocks noGrp="1"/>
          </p:cNvSpPr>
          <p:nvPr/>
        </p:nvSpPr>
        <p:spPr>
          <a:xfrm>
            <a:off x="1468755" y="5459730"/>
            <a:ext cx="10363835" cy="1143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just">
              <a:buNone/>
            </a:pPr>
            <a:r>
              <a:rPr lang="vi-VN" dirty="0">
                <a:latin typeface="Times New Roman" panose="02020603050405020304" charset="0"/>
                <a:cs typeface="Times New Roman" panose="02020603050405020304" charset="0"/>
              </a:rPr>
              <a:t>Khi thầy giáo đang viết bài thì nghe tiếng “rầm” ngoài hành lang do bạn Huy làm vỡ chậu hoa.</a:t>
            </a:r>
          </a:p>
        </p:txBody>
      </p:sp>
    </p:spTree>
  </p:cSld>
  <p:clrMapOvr>
    <a:overrideClrMapping bg1="lt1" tx1="dk1" bg2="lt2" tx2="dk2" accent1="accent1" accent2="accent2" accent3="accent3" accent4="accent4" accent5="accent5" accent6="accent6" hlink="hlink" folHlink="folHlink"/>
  </p:clrMapOvr>
  <p:transition>
    <p:newsflash/>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subTnLst>
                                    <p:audio>
                                      <p:cMediaNode>
                                        <p:cTn display="1" masterRel="sameClick">
                                          <p:stCondLst>
                                            <p:cond evt="begin" delay="0">
                                              <p:tn val="5"/>
                                            </p:cond>
                                          </p:stCondLst>
                                          <p:endCondLst>
                                            <p:cond evt="onStopAudio" delay="0">
                                              <p:tgtEl>
                                                <p:sldTgt/>
                                              </p:tgtEl>
                                            </p:cond>
                                          </p:endCondLst>
                                        </p:cTn>
                                        <p:tgtEl>
                                          <p:sndTgt r:embed="rId4" name="click.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500" fill="hold">
                                          <p:stCondLst>
                                            <p:cond delay="0"/>
                                          </p:stCondLst>
                                        </p:cTn>
                                        <p:tgtEl>
                                          <p:spTgt spid="10">
                                            <p:bg/>
                                          </p:spTgt>
                                        </p:tgtEl>
                                        <p:attrNameLst>
                                          <p:attrName>style.visibility</p:attrName>
                                        </p:attrNameLst>
                                      </p:cBhvr>
                                      <p:to>
                                        <p:strVal val="visible"/>
                                      </p:to>
                                    </p:set>
                                    <p:animEffect transition="in" filter="fade">
                                      <p:cBhvr>
                                        <p:cTn id="14" dur="500"/>
                                        <p:tgtEl>
                                          <p:spTgt spid="10">
                                            <p:bg/>
                                          </p:spTgt>
                                        </p:tgtEl>
                                      </p:cBhvr>
                                    </p:animEffect>
                                    <p:anim calcmode="lin" valueType="num">
                                      <p:cBhvr>
                                        <p:cTn id="15" dur="500" fill="hold"/>
                                        <p:tgtEl>
                                          <p:spTgt spid="10">
                                            <p:bg/>
                                          </p:spTgt>
                                        </p:tgtEl>
                                        <p:attrNameLst>
                                          <p:attrName>ppt_x</p:attrName>
                                        </p:attrNameLst>
                                      </p:cBhvr>
                                      <p:tavLst>
                                        <p:tav tm="0">
                                          <p:val>
                                            <p:strVal val="#ppt_x"/>
                                          </p:val>
                                        </p:tav>
                                        <p:tav tm="100000">
                                          <p:val>
                                            <p:strVal val="#ppt_x"/>
                                          </p:val>
                                        </p:tav>
                                      </p:tavLst>
                                    </p:anim>
                                    <p:anim calcmode="lin" valueType="num">
                                      <p:cBhvr>
                                        <p:cTn id="16" dur="500" fill="hold"/>
                                        <p:tgtEl>
                                          <p:spTgt spid="10">
                                            <p:bg/>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500"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anim calcmode="lin" valueType="num">
                                      <p:cBhvr>
                                        <p:cTn id="2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Office Theme">
  <a:themeElements>
    <a:clrScheme name="Lam">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18</TotalTime>
  <Words>1156</Words>
  <Application>Microsoft Office PowerPoint</Application>
  <PresentationFormat>Màn hình rộng</PresentationFormat>
  <Paragraphs>144</Paragraphs>
  <Slides>16</Slides>
  <Notes>2</Notes>
  <HiddenSlides>0</HiddenSlides>
  <MMClips>1</MMClips>
  <ScaleCrop>false</ScaleCrop>
  <HeadingPairs>
    <vt:vector size="6" baseType="variant">
      <vt:variant>
        <vt:lpstr>Phông được Dùng</vt:lpstr>
      </vt:variant>
      <vt:variant>
        <vt:i4>8</vt:i4>
      </vt:variant>
      <vt:variant>
        <vt:lpstr>Chủ đề</vt:lpstr>
      </vt:variant>
      <vt:variant>
        <vt:i4>10</vt:i4>
      </vt:variant>
      <vt:variant>
        <vt:lpstr>Tiêu đề Bản chiếu</vt:lpstr>
      </vt:variant>
      <vt:variant>
        <vt:i4>16</vt:i4>
      </vt:variant>
    </vt:vector>
  </HeadingPairs>
  <TitlesOfParts>
    <vt:vector size="34" baseType="lpstr">
      <vt:lpstr>Arial</vt:lpstr>
      <vt:lpstr>Calibri</vt:lpstr>
      <vt:lpstr>Calibri Light</vt:lpstr>
      <vt:lpstr>HP001 4 hàng</vt:lpstr>
      <vt:lpstr>HP001 5 hàng</vt:lpstr>
      <vt:lpstr>Times New Roman</vt:lpstr>
      <vt:lpstr>UVN Dzung Dakao</vt:lpstr>
      <vt:lpstr>Wingdings</vt:lpstr>
      <vt:lpstr>Office Theme</vt:lpstr>
      <vt:lpstr>2_Office Theme</vt:lpstr>
      <vt:lpstr>6_Office Theme</vt:lpstr>
      <vt:lpstr>12_Office Theme</vt:lpstr>
      <vt:lpstr>13_Office Theme</vt:lpstr>
      <vt:lpstr>5_Office Theme</vt:lpstr>
      <vt:lpstr>8_Office Theme</vt:lpstr>
      <vt:lpstr>14_Office Theme</vt:lpstr>
      <vt:lpstr>1_Office Theme</vt:lpstr>
      <vt:lpstr>3_Office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119</cp:revision>
  <dcterms:created xsi:type="dcterms:W3CDTF">2021-03-03T01:13:00Z</dcterms:created>
  <dcterms:modified xsi:type="dcterms:W3CDTF">2026-02-08T02:05:46Z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1033-11.2.0.10382</vt:lpwstr>
  </property>
  <property fmtid="{D5CDD505-2E9C-101B-9397-08002B2CF9AE}" pid="3" name="ICV">
    <vt:lpwstr>4F187BD7B73447D1A6C70F7A649A5123</vt:lpwstr>
  </property>
</Properties>
</file>