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93" r:id="rId2"/>
  </p:sldMasterIdLst>
  <p:notesMasterIdLst>
    <p:notesMasterId r:id="rId13"/>
  </p:notesMasterIdLst>
  <p:sldIdLst>
    <p:sldId id="431" r:id="rId3"/>
    <p:sldId id="257" r:id="rId4"/>
    <p:sldId id="430" r:id="rId5"/>
    <p:sldId id="404" r:id="rId6"/>
    <p:sldId id="432" r:id="rId7"/>
    <p:sldId id="423" r:id="rId8"/>
    <p:sldId id="429" r:id="rId9"/>
    <p:sldId id="427" r:id="rId10"/>
    <p:sldId id="281" r:id="rId11"/>
    <p:sldId id="417" r:id="rId12"/>
  </p:sldIdLst>
  <p:sldSz cx="12192000" cy="6858000"/>
  <p:notesSz cx="6858000" cy="9144000"/>
  <p:custDataLst>
    <p:tags r:id="rId1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379837"/>
    <a:srgbClr val="99FFCC"/>
    <a:srgbClr val="00CC66"/>
    <a:srgbClr val="FFFF00"/>
    <a:srgbClr val="336600"/>
    <a:srgbClr val="008047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12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8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1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8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2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7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BF3B5-9DD2-44B0-BC4E-76596BEE669C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82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5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010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707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52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54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84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514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210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85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88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037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601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983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902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399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08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402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6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925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90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434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5FFBF3B5-9DD2-44B0-BC4E-76596BEE669C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12/16/2024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F3214F9-DFA8-4165-BCD8-7A46F4E9D3B7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08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9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57" r:id="rId21"/>
    <p:sldLayoutId id="2147483764" r:id="rId22"/>
    <p:sldLayoutId id="2147483772" r:id="rId23"/>
    <p:sldLayoutId id="214748364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438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cào cào">
            <a:hlinkClick r:id="" action="ppaction://media"/>
            <a:extLst>
              <a:ext uri="{FF2B5EF4-FFF2-40B4-BE49-F238E27FC236}">
                <a16:creationId xmlns:a16="http://schemas.microsoft.com/office/drawing/2014/main" id="{929E0B7B-7CF9-42C5-A001-496A5B5E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91386" cy="63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7306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FE319-1DE6-4334-B974-B5C458D88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238264" y="3208983"/>
            <a:ext cx="42580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30928153979">
            <a:hlinkClick r:id="" action="ppaction://media"/>
            <a:extLst>
              <a:ext uri="{FF2B5EF4-FFF2-40B4-BE49-F238E27FC236}">
                <a16:creationId xmlns:a16="http://schemas.microsoft.com/office/drawing/2014/main" id="{542AFD86-318A-4CF9-B72C-2725E4EBC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06532"/>
            <a:ext cx="5486400" cy="57993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EE7E9F-91D1-4C0D-9CFA-3C5BC8FA370A}"/>
              </a:ext>
            </a:extLst>
          </p:cNvPr>
          <p:cNvGrpSpPr/>
          <p:nvPr/>
        </p:nvGrpSpPr>
        <p:grpSpPr>
          <a:xfrm>
            <a:off x="1216278" y="1735684"/>
            <a:ext cx="3611747" cy="645883"/>
            <a:chOff x="1339117" y="2254444"/>
            <a:chExt cx="3611747" cy="6458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C6D529-8D34-45AF-A72D-B517E12CAAB5}"/>
                </a:ext>
              </a:extLst>
            </p:cNvPr>
            <p:cNvSpPr txBox="1"/>
            <p:nvPr/>
          </p:nvSpPr>
          <p:spPr>
            <a:xfrm>
              <a:off x="1339117" y="2425863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76ED1C-A9A0-4518-B2EA-A0582F26AE18}"/>
                </a:ext>
              </a:extLst>
            </p:cNvPr>
            <p:cNvSpPr/>
            <p:nvPr/>
          </p:nvSpPr>
          <p:spPr>
            <a:xfrm>
              <a:off x="1426398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309DD7-53D5-4E5F-B1F8-DEF7399FF5FE}"/>
                </a:ext>
              </a:extLst>
            </p:cNvPr>
            <p:cNvSpPr/>
            <p:nvPr/>
          </p:nvSpPr>
          <p:spPr>
            <a:xfrm>
              <a:off x="4345206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47D8AC-93E3-4884-94FC-7D5033E98614}"/>
                </a:ext>
              </a:extLst>
            </p:cNvPr>
            <p:cNvSpPr/>
            <p:nvPr/>
          </p:nvSpPr>
          <p:spPr>
            <a:xfrm>
              <a:off x="2943587" y="2260216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F7B32F-F4CA-4490-8CC5-77A3B4DA4BF8}"/>
                </a:ext>
              </a:extLst>
            </p:cNvPr>
            <p:cNvSpPr txBox="1"/>
            <p:nvPr/>
          </p:nvSpPr>
          <p:spPr>
            <a:xfrm>
              <a:off x="4258981" y="2334976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34C6AA-91F9-40FC-B2F2-6AF495A4127A}"/>
                </a:ext>
              </a:extLst>
            </p:cNvPr>
            <p:cNvSpPr txBox="1"/>
            <p:nvPr/>
          </p:nvSpPr>
          <p:spPr>
            <a:xfrm>
              <a:off x="2859534" y="2469440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E0FA2D-AB00-4780-A72D-0CAE854DC8AD}"/>
              </a:ext>
            </a:extLst>
          </p:cNvPr>
          <p:cNvGrpSpPr/>
          <p:nvPr/>
        </p:nvGrpSpPr>
        <p:grpSpPr>
          <a:xfrm>
            <a:off x="860678" y="2871264"/>
            <a:ext cx="4733929" cy="602895"/>
            <a:chOff x="6352873" y="2326338"/>
            <a:chExt cx="4733929" cy="6028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FB700A-C9F1-4F85-8511-7A9ACAB92916}"/>
                </a:ext>
              </a:extLst>
            </p:cNvPr>
            <p:cNvSpPr txBox="1"/>
            <p:nvPr/>
          </p:nvSpPr>
          <p:spPr>
            <a:xfrm>
              <a:off x="6352873" y="2432097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FFA8F9-338B-4435-80EB-AAF4DFBCBA80}"/>
                </a:ext>
              </a:extLst>
            </p:cNvPr>
            <p:cNvSpPr/>
            <p:nvPr/>
          </p:nvSpPr>
          <p:spPr>
            <a:xfrm>
              <a:off x="6557169" y="232633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A4BAE4-F123-463F-BC94-D9688D9DF5DA}"/>
                </a:ext>
              </a:extLst>
            </p:cNvPr>
            <p:cNvSpPr/>
            <p:nvPr/>
          </p:nvSpPr>
          <p:spPr>
            <a:xfrm>
              <a:off x="8657196" y="236351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F02376-BE56-45E1-9180-7EC5AC923FC0}"/>
                </a:ext>
              </a:extLst>
            </p:cNvPr>
            <p:cNvSpPr/>
            <p:nvPr/>
          </p:nvSpPr>
          <p:spPr>
            <a:xfrm>
              <a:off x="10476860" y="24320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1AAFF6-A97F-4221-ACA6-B2025D8F8FA0}"/>
                </a:ext>
              </a:extLst>
            </p:cNvPr>
            <p:cNvSpPr txBox="1"/>
            <p:nvPr/>
          </p:nvSpPr>
          <p:spPr>
            <a:xfrm>
              <a:off x="8546702" y="2486234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8B378-DCA2-4897-914A-25BD8A13B48B}"/>
                </a:ext>
              </a:extLst>
            </p:cNvPr>
            <p:cNvSpPr txBox="1"/>
            <p:nvPr/>
          </p:nvSpPr>
          <p:spPr>
            <a:xfrm>
              <a:off x="10394919" y="2498346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00AD8-BF07-48F9-AB30-9CF8F4595285}"/>
              </a:ext>
            </a:extLst>
          </p:cNvPr>
          <p:cNvGrpSpPr/>
          <p:nvPr/>
        </p:nvGrpSpPr>
        <p:grpSpPr>
          <a:xfrm>
            <a:off x="809789" y="3869768"/>
            <a:ext cx="4895217" cy="2147572"/>
            <a:chOff x="0" y="0"/>
            <a:chExt cx="3234020" cy="2391286"/>
          </a:xfrm>
        </p:grpSpPr>
        <p:sp>
          <p:nvSpPr>
            <p:cNvPr id="91" name="TextBox 78">
              <a:extLst>
                <a:ext uri="{FF2B5EF4-FFF2-40B4-BE49-F238E27FC236}">
                  <a16:creationId xmlns:a16="http://schemas.microsoft.com/office/drawing/2014/main" id="{2D2884B2-F9F5-4152-89E2-E7F2A2DBD97F}"/>
                </a:ext>
              </a:extLst>
            </p:cNvPr>
            <p:cNvSpPr txBox="1"/>
            <p:nvPr/>
          </p:nvSpPr>
          <p:spPr>
            <a:xfrm>
              <a:off x="0" y="213172"/>
              <a:ext cx="711044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79">
              <a:extLst>
                <a:ext uri="{FF2B5EF4-FFF2-40B4-BE49-F238E27FC236}">
                  <a16:creationId xmlns:a16="http://schemas.microsoft.com/office/drawing/2014/main" id="{12744AC7-31B9-4F0A-B90E-BD6498782720}"/>
                </a:ext>
              </a:extLst>
            </p:cNvPr>
            <p:cNvSpPr txBox="1"/>
            <p:nvPr/>
          </p:nvSpPr>
          <p:spPr>
            <a:xfrm>
              <a:off x="1410767" y="0"/>
              <a:ext cx="469834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450168B-5B22-45FC-8A83-B30023FE6007}"/>
                </a:ext>
              </a:extLst>
            </p:cNvPr>
            <p:cNvSpPr/>
            <p:nvPr/>
          </p:nvSpPr>
          <p:spPr>
            <a:xfrm>
              <a:off x="294117" y="318187"/>
              <a:ext cx="103519" cy="104608"/>
            </a:xfrm>
            <a:prstGeom prst="ellipse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C190B78-6F06-48E3-BDDD-0FD2BD4E4AF8}"/>
                </a:ext>
              </a:extLst>
            </p:cNvPr>
            <p:cNvSpPr/>
            <p:nvPr/>
          </p:nvSpPr>
          <p:spPr>
            <a:xfrm>
              <a:off x="1029343" y="1329002"/>
              <a:ext cx="71261" cy="85875"/>
            </a:xfrm>
            <a:prstGeom prst="ellipse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3EFD12E-5F22-41F3-BB6B-46B1F50F5179}"/>
                </a:ext>
              </a:extLst>
            </p:cNvPr>
            <p:cNvSpPr/>
            <p:nvPr/>
          </p:nvSpPr>
          <p:spPr>
            <a:xfrm>
              <a:off x="1508540" y="422795"/>
              <a:ext cx="107225" cy="84931"/>
            </a:xfrm>
            <a:prstGeom prst="ellipse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83">
              <a:extLst>
                <a:ext uri="{FF2B5EF4-FFF2-40B4-BE49-F238E27FC236}">
                  <a16:creationId xmlns:a16="http://schemas.microsoft.com/office/drawing/2014/main" id="{A37D01F0-1933-4701-8E16-0CDD9AEA6DA7}"/>
                </a:ext>
              </a:extLst>
            </p:cNvPr>
            <p:cNvSpPr txBox="1"/>
            <p:nvPr/>
          </p:nvSpPr>
          <p:spPr>
            <a:xfrm>
              <a:off x="945911" y="1490187"/>
              <a:ext cx="492068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Box 84">
              <a:extLst>
                <a:ext uri="{FF2B5EF4-FFF2-40B4-BE49-F238E27FC236}">
                  <a16:creationId xmlns:a16="http://schemas.microsoft.com/office/drawing/2014/main" id="{328D1BD2-7701-453E-A3EF-560BCD3669AA}"/>
                </a:ext>
              </a:extLst>
            </p:cNvPr>
            <p:cNvSpPr txBox="1"/>
            <p:nvPr/>
          </p:nvSpPr>
          <p:spPr>
            <a:xfrm>
              <a:off x="1381732" y="0"/>
              <a:ext cx="431241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Box 85">
              <a:extLst>
                <a:ext uri="{FF2B5EF4-FFF2-40B4-BE49-F238E27FC236}">
                  <a16:creationId xmlns:a16="http://schemas.microsoft.com/office/drawing/2014/main" id="{78F03A05-67F2-41FC-8CE1-F67781DAE2F2}"/>
                </a:ext>
              </a:extLst>
            </p:cNvPr>
            <p:cNvSpPr txBox="1"/>
            <p:nvPr/>
          </p:nvSpPr>
          <p:spPr>
            <a:xfrm>
              <a:off x="2142589" y="1747168"/>
              <a:ext cx="469415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TextBox 86">
              <a:extLst>
                <a:ext uri="{FF2B5EF4-FFF2-40B4-BE49-F238E27FC236}">
                  <a16:creationId xmlns:a16="http://schemas.microsoft.com/office/drawing/2014/main" id="{506BA839-8567-48A0-A72D-FB538ECA2FA9}"/>
                </a:ext>
              </a:extLst>
            </p:cNvPr>
            <p:cNvSpPr txBox="1"/>
            <p:nvPr/>
          </p:nvSpPr>
          <p:spPr>
            <a:xfrm>
              <a:off x="2855216" y="413445"/>
              <a:ext cx="378804" cy="644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01DB894-F831-4009-B7E3-3BFA81B4D0F7}"/>
                </a:ext>
              </a:extLst>
            </p:cNvPr>
            <p:cNvSpPr/>
            <p:nvPr/>
          </p:nvSpPr>
          <p:spPr>
            <a:xfrm>
              <a:off x="2929138" y="386767"/>
              <a:ext cx="68580" cy="120959"/>
            </a:xfrm>
            <a:prstGeom prst="ellipse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76AA2DE-AAE8-4F98-A2AF-922BE65B86C1}"/>
                </a:ext>
              </a:extLst>
            </p:cNvPr>
            <p:cNvSpPr/>
            <p:nvPr/>
          </p:nvSpPr>
          <p:spPr>
            <a:xfrm flipV="1">
              <a:off x="2451437" y="1747450"/>
              <a:ext cx="60823" cy="93673"/>
            </a:xfrm>
            <a:prstGeom prst="ellipse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" name="table">
            <a:extLst>
              <a:ext uri="{FF2B5EF4-FFF2-40B4-BE49-F238E27FC236}">
                <a16:creationId xmlns:a16="http://schemas.microsoft.com/office/drawing/2014/main" id="{598084CB-01F4-4594-B1B0-D7D6BB70F88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7611" y="232571"/>
            <a:ext cx="5554780" cy="60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05F39-C5C9-47E5-995C-C6B36B3C2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331139" y="3232673"/>
            <a:ext cx="47559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778933" y="361131"/>
            <a:ext cx="5612707" cy="706942"/>
            <a:chOff x="-6102103" y="382608"/>
            <a:chExt cx="6370072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102103" y="382608"/>
              <a:ext cx="6370072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Nêu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thẳng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6026602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2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A, B, 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A451AE-4229-45C3-9C05-D58B4F4BEFA8}"/>
              </a:ext>
            </a:extLst>
          </p:cNvPr>
          <p:cNvCxnSpPr>
            <a:cxnSpLocks/>
          </p:cNvCxnSpPr>
          <p:nvPr/>
        </p:nvCxnSpPr>
        <p:spPr>
          <a:xfrm>
            <a:off x="2955367" y="914400"/>
            <a:ext cx="2725073" cy="0"/>
          </a:xfrm>
          <a:prstGeom prst="line">
            <a:avLst/>
          </a:prstGeom>
          <a:noFill/>
          <a:ln w="25400" cap="flat" cmpd="sng" algn="ctr">
            <a:solidFill>
              <a:srgbClr val="ED7D3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1524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36282" y="333172"/>
            <a:ext cx="11543886" cy="706942"/>
            <a:chOff x="-5089601" y="382608"/>
            <a:chExt cx="87342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86592" y="1677782"/>
            <a:ext cx="1880831" cy="214820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>
            <a:off x="2495607" y="2363788"/>
            <a:ext cx="738286" cy="987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 flipV="1">
            <a:off x="3236622" y="2165203"/>
            <a:ext cx="1104279" cy="1173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>
            <a:off x="3113959" y="1861361"/>
            <a:ext cx="1226942" cy="3200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906766" y="204041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4401872" y="2051322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2406529" y="2297834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3156456" y="3257666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3045379" y="1795393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4228608" y="2136765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3045379" y="1336353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4388889" y="2045787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4918785" y="2363788"/>
            <a:ext cx="4758756" cy="1025387"/>
          </a:xfrm>
          <a:prstGeom prst="wedgeRoundRectCallout">
            <a:avLst>
              <a:gd name="adj1" fmla="val 58554"/>
              <a:gd name="adj2" fmla="val -434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4989815" y="2478819"/>
            <a:ext cx="470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MNPQ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MN, NP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PQ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22459EA-186C-4DE3-B119-7E2CC7D754FD}"/>
              </a:ext>
            </a:extLst>
          </p:cNvPr>
          <p:cNvGrpSpPr/>
          <p:nvPr/>
        </p:nvGrpSpPr>
        <p:grpSpPr>
          <a:xfrm>
            <a:off x="654365" y="4659158"/>
            <a:ext cx="3572925" cy="1546273"/>
            <a:chOff x="1139378" y="1250368"/>
            <a:chExt cx="3572925" cy="154627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08A22E-0D8F-4FD2-B4F0-01987871C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4978" y="1316336"/>
              <a:ext cx="884872" cy="100668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23DAE7-8059-4932-B8A9-035B4FBCF5BE}"/>
                </a:ext>
              </a:extLst>
            </p:cNvPr>
            <p:cNvCxnSpPr>
              <a:cxnSpLocks/>
            </p:cNvCxnSpPr>
            <p:nvPr/>
          </p:nvCxnSpPr>
          <p:spPr>
            <a:xfrm>
              <a:off x="2345172" y="1316336"/>
              <a:ext cx="662872" cy="8066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FBD93DA-8723-442E-905B-2E5725988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448" y="1970511"/>
              <a:ext cx="1211084" cy="1429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20F3E4-8F3A-46C6-9D4A-8F5FFAB3662C}"/>
                </a:ext>
              </a:extLst>
            </p:cNvPr>
            <p:cNvSpPr txBox="1"/>
            <p:nvPr/>
          </p:nvSpPr>
          <p:spPr>
            <a:xfrm>
              <a:off x="1139378" y="2365754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483B5D9-31E7-4BB6-8AC2-47DCA11282B5}"/>
                </a:ext>
              </a:extLst>
            </p:cNvPr>
            <p:cNvSpPr txBox="1"/>
            <p:nvPr/>
          </p:nvSpPr>
          <p:spPr>
            <a:xfrm>
              <a:off x="2841471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DCF947D-518B-4E66-8725-02CCC43A9E3D}"/>
                </a:ext>
              </a:extLst>
            </p:cNvPr>
            <p:cNvSpPr/>
            <p:nvPr/>
          </p:nvSpPr>
          <p:spPr>
            <a:xfrm>
              <a:off x="1426398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8345E1F-4092-4402-83C7-2089E75E53B3}"/>
                </a:ext>
              </a:extLst>
            </p:cNvPr>
            <p:cNvSpPr/>
            <p:nvPr/>
          </p:nvSpPr>
          <p:spPr>
            <a:xfrm>
              <a:off x="2311270" y="1250368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7DC55E8-9614-4AAA-8A0D-EAD00B25ED05}"/>
                </a:ext>
              </a:extLst>
            </p:cNvPr>
            <p:cNvSpPr/>
            <p:nvPr/>
          </p:nvSpPr>
          <p:spPr>
            <a:xfrm>
              <a:off x="4117478" y="1918746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13CBD81-78D0-4BD2-A543-B27E57BC8BB7}"/>
                </a:ext>
              </a:extLst>
            </p:cNvPr>
            <p:cNvSpPr/>
            <p:nvPr/>
          </p:nvSpPr>
          <p:spPr>
            <a:xfrm>
              <a:off x="2960390" y="2038597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99433F-DE42-4DB8-A9FB-E78285CE5D0A}"/>
                </a:ext>
              </a:extLst>
            </p:cNvPr>
            <p:cNvSpPr txBox="1"/>
            <p:nvPr/>
          </p:nvSpPr>
          <p:spPr>
            <a:xfrm>
              <a:off x="4020420" y="2038597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F34A35-5949-455C-9053-518BB7551D25}"/>
                </a:ext>
              </a:extLst>
            </p:cNvPr>
            <p:cNvSpPr txBox="1"/>
            <p:nvPr/>
          </p:nvSpPr>
          <p:spPr>
            <a:xfrm>
              <a:off x="2861130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2E8A077-47C7-45B2-84E1-6426F76CE069}"/>
              </a:ext>
            </a:extLst>
          </p:cNvPr>
          <p:cNvGrpSpPr/>
          <p:nvPr/>
        </p:nvGrpSpPr>
        <p:grpSpPr>
          <a:xfrm>
            <a:off x="4207585" y="4173229"/>
            <a:ext cx="4202710" cy="2065726"/>
            <a:chOff x="6352873" y="811290"/>
            <a:chExt cx="4202710" cy="206572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CCE3A2F-0816-4A43-9F80-7846DB33C852}"/>
                </a:ext>
              </a:extLst>
            </p:cNvPr>
            <p:cNvCxnSpPr>
              <a:cxnSpLocks/>
            </p:cNvCxnSpPr>
            <p:nvPr/>
          </p:nvCxnSpPr>
          <p:spPr>
            <a:xfrm>
              <a:off x="6615708" y="2367224"/>
              <a:ext cx="1031572" cy="4800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56E2E26-438A-4823-A02A-18FFFF6030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5186" y="1463322"/>
              <a:ext cx="146465" cy="97933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5B64BA-4BBC-424D-AFC6-2FD4D95A8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186" y="1349414"/>
              <a:ext cx="1103972" cy="13804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CBEA5B9-1AAA-4359-B351-9B4270A3A1D7}"/>
                </a:ext>
              </a:extLst>
            </p:cNvPr>
            <p:cNvSpPr txBox="1"/>
            <p:nvPr/>
          </p:nvSpPr>
          <p:spPr>
            <a:xfrm>
              <a:off x="6352873" y="2432097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E85D348-1B96-400B-BAA0-3A8AC504839B}"/>
                </a:ext>
              </a:extLst>
            </p:cNvPr>
            <p:cNvSpPr txBox="1"/>
            <p:nvPr/>
          </p:nvSpPr>
          <p:spPr>
            <a:xfrm>
              <a:off x="7462019" y="2446129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198839-4A0D-40F7-9013-55625CF04C56}"/>
                </a:ext>
              </a:extLst>
            </p:cNvPr>
            <p:cNvSpPr txBox="1"/>
            <p:nvPr/>
          </p:nvSpPr>
          <p:spPr>
            <a:xfrm>
              <a:off x="7232476" y="1052086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C12AE5-16A1-4C11-AD9B-F4E04BF32B69}"/>
                </a:ext>
              </a:extLst>
            </p:cNvPr>
            <p:cNvSpPr/>
            <p:nvPr/>
          </p:nvSpPr>
          <p:spPr>
            <a:xfrm>
              <a:off x="6557169" y="232633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86CA42F-82E7-416A-BFDE-2F2D0935BBFF}"/>
                </a:ext>
              </a:extLst>
            </p:cNvPr>
            <p:cNvSpPr/>
            <p:nvPr/>
          </p:nvSpPr>
          <p:spPr>
            <a:xfrm>
              <a:off x="7578700" y="233766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3338560-25B8-4E2C-973C-47707F0F92EA}"/>
                </a:ext>
              </a:extLst>
            </p:cNvPr>
            <p:cNvSpPr/>
            <p:nvPr/>
          </p:nvSpPr>
          <p:spPr>
            <a:xfrm>
              <a:off x="7432453" y="144517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C0546A-833A-4623-8051-36371DBA613B}"/>
                </a:ext>
              </a:extLst>
            </p:cNvPr>
            <p:cNvSpPr txBox="1"/>
            <p:nvPr/>
          </p:nvSpPr>
          <p:spPr>
            <a:xfrm>
              <a:off x="9863700" y="2128249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79DAD28-66B5-4F0E-8F54-575CD08787A4}"/>
                </a:ext>
              </a:extLst>
            </p:cNvPr>
            <p:cNvSpPr txBox="1"/>
            <p:nvPr/>
          </p:nvSpPr>
          <p:spPr>
            <a:xfrm>
              <a:off x="7456430" y="2433975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00F97E-85E1-482E-BE5E-D0FE052AD8A7}"/>
                </a:ext>
              </a:extLst>
            </p:cNvPr>
            <p:cNvSpPr txBox="1"/>
            <p:nvPr/>
          </p:nvSpPr>
          <p:spPr>
            <a:xfrm>
              <a:off x="7223671" y="1038008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07B7F21-189D-4D28-BF35-1451028F9982}"/>
                </a:ext>
              </a:extLst>
            </p:cNvPr>
            <p:cNvCxnSpPr>
              <a:cxnSpLocks/>
            </p:cNvCxnSpPr>
            <p:nvPr/>
          </p:nvCxnSpPr>
          <p:spPr>
            <a:xfrm>
              <a:off x="8583288" y="1366123"/>
              <a:ext cx="119386" cy="98052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FD68A6C-7292-48D4-80BB-7C5619B3EA7A}"/>
                </a:ext>
              </a:extLst>
            </p:cNvPr>
            <p:cNvSpPr txBox="1"/>
            <p:nvPr/>
          </p:nvSpPr>
          <p:spPr>
            <a:xfrm>
              <a:off x="8421659" y="811290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B90114-BD11-48CF-B39E-5D7430DADF7B}"/>
                </a:ext>
              </a:extLst>
            </p:cNvPr>
            <p:cNvSpPr txBox="1"/>
            <p:nvPr/>
          </p:nvSpPr>
          <p:spPr>
            <a:xfrm>
              <a:off x="8421658" y="84289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1FCDE47-6B9F-4871-AA28-FF194CCBE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676" y="1366123"/>
              <a:ext cx="773910" cy="93937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B91899F-A13E-4292-9ECF-411D6773E706}"/>
                </a:ext>
              </a:extLst>
            </p:cNvPr>
            <p:cNvCxnSpPr>
              <a:cxnSpLocks/>
            </p:cNvCxnSpPr>
            <p:nvPr/>
          </p:nvCxnSpPr>
          <p:spPr>
            <a:xfrm>
              <a:off x="9486316" y="1348429"/>
              <a:ext cx="481726" cy="87488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942A657-47CB-45BD-A76C-37D6E939B760}"/>
                </a:ext>
              </a:extLst>
            </p:cNvPr>
            <p:cNvSpPr txBox="1"/>
            <p:nvPr/>
          </p:nvSpPr>
          <p:spPr>
            <a:xfrm>
              <a:off x="8441168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6E973F6-49F7-45D7-BA7D-910B464106E1}"/>
                </a:ext>
              </a:extLst>
            </p:cNvPr>
            <p:cNvSpPr txBox="1"/>
            <p:nvPr/>
          </p:nvSpPr>
          <p:spPr>
            <a:xfrm>
              <a:off x="8421086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2A4907A-6ACF-4504-B50D-685670C973A3}"/>
                </a:ext>
              </a:extLst>
            </p:cNvPr>
            <p:cNvSpPr txBox="1"/>
            <p:nvPr/>
          </p:nvSpPr>
          <p:spPr>
            <a:xfrm>
              <a:off x="9381237" y="838282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03E65F-1904-4A18-8BDF-00AC74C60F6A}"/>
                </a:ext>
              </a:extLst>
            </p:cNvPr>
            <p:cNvSpPr txBox="1"/>
            <p:nvPr/>
          </p:nvSpPr>
          <p:spPr>
            <a:xfrm>
              <a:off x="9394486" y="87364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92C09B1-3959-4BBB-B854-AA6874E749EE}"/>
                </a:ext>
              </a:extLst>
            </p:cNvPr>
            <p:cNvSpPr/>
            <p:nvPr/>
          </p:nvSpPr>
          <p:spPr>
            <a:xfrm>
              <a:off x="8508149" y="1308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7F114DE-8E1C-4617-B15F-C33846B019E3}"/>
                </a:ext>
              </a:extLst>
            </p:cNvPr>
            <p:cNvSpPr/>
            <p:nvPr/>
          </p:nvSpPr>
          <p:spPr>
            <a:xfrm>
              <a:off x="8630440" y="223006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9DACC11-CB50-41B2-83B9-3BBED3C85C7B}"/>
                </a:ext>
              </a:extLst>
            </p:cNvPr>
            <p:cNvSpPr/>
            <p:nvPr/>
          </p:nvSpPr>
          <p:spPr>
            <a:xfrm>
              <a:off x="9417736" y="132210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B332EB6-E92B-4C70-8506-99DA35C2C9E1}"/>
                </a:ext>
              </a:extLst>
            </p:cNvPr>
            <p:cNvSpPr/>
            <p:nvPr/>
          </p:nvSpPr>
          <p:spPr>
            <a:xfrm>
              <a:off x="9858310" y="210922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343D4B-9F27-4E21-8D65-144291E0C138}"/>
              </a:ext>
            </a:extLst>
          </p:cNvPr>
          <p:cNvGrpSpPr/>
          <p:nvPr/>
        </p:nvGrpSpPr>
        <p:grpSpPr>
          <a:xfrm>
            <a:off x="8107592" y="4249265"/>
            <a:ext cx="3106550" cy="2036732"/>
            <a:chOff x="2379850" y="4249745"/>
            <a:chExt cx="3226816" cy="226781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D1BDBB0-5210-4215-8B62-C82867DD18E5}"/>
                </a:ext>
              </a:extLst>
            </p:cNvPr>
            <p:cNvCxnSpPr>
              <a:cxnSpLocks/>
            </p:cNvCxnSpPr>
            <p:nvPr/>
          </p:nvCxnSpPr>
          <p:spPr>
            <a:xfrm>
              <a:off x="2945958" y="4912919"/>
              <a:ext cx="900031" cy="635916"/>
            </a:xfrm>
            <a:prstGeom prst="line">
              <a:avLst/>
            </a:prstGeom>
            <a:ln w="57150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C2948E9-3395-407C-B6B1-88F3155F7287}"/>
                </a:ext>
              </a:extLst>
            </p:cNvPr>
            <p:cNvCxnSpPr>
              <a:cxnSpLocks/>
              <a:stCxn id="101" idx="0"/>
              <a:endCxn id="102" idx="0"/>
            </p:cNvCxnSpPr>
            <p:nvPr/>
          </p:nvCxnSpPr>
          <p:spPr>
            <a:xfrm flipV="1">
              <a:off x="3893141" y="4678858"/>
              <a:ext cx="32858" cy="8454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32E6F81-5E40-4D22-A617-84A176E93D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1889" y="4726292"/>
              <a:ext cx="1491469" cy="4229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98F9F89-A0B6-459D-BAE8-632A90E4AE8F}"/>
                </a:ext>
              </a:extLst>
            </p:cNvPr>
            <p:cNvSpPr txBox="1"/>
            <p:nvPr/>
          </p:nvSpPr>
          <p:spPr>
            <a:xfrm>
              <a:off x="2379850" y="4711410"/>
              <a:ext cx="711200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CBA0899-D879-4CD9-9F25-4BF83B4F7745}"/>
                </a:ext>
              </a:extLst>
            </p:cNvPr>
            <p:cNvSpPr txBox="1"/>
            <p:nvPr/>
          </p:nvSpPr>
          <p:spPr>
            <a:xfrm>
              <a:off x="3655832" y="5722225"/>
              <a:ext cx="35474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5C97690-6E6F-4DEC-A0A5-9B0DD244B187}"/>
                </a:ext>
              </a:extLst>
            </p:cNvPr>
            <p:cNvSpPr txBox="1"/>
            <p:nvPr/>
          </p:nvSpPr>
          <p:spPr>
            <a:xfrm>
              <a:off x="3759750" y="4256063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88CC782-D67D-4B8C-ADF5-B95F19DAC483}"/>
                </a:ext>
              </a:extLst>
            </p:cNvPr>
            <p:cNvSpPr/>
            <p:nvPr/>
          </p:nvSpPr>
          <p:spPr>
            <a:xfrm>
              <a:off x="2901529" y="4851325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F1D0BCA-A99D-427C-8D7F-650ED2BB9F2B}"/>
                </a:ext>
              </a:extLst>
            </p:cNvPr>
            <p:cNvSpPr/>
            <p:nvPr/>
          </p:nvSpPr>
          <p:spPr>
            <a:xfrm>
              <a:off x="3824561" y="5524354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BF3371A-85FF-451B-9B16-92810B5E723A}"/>
                </a:ext>
              </a:extLst>
            </p:cNvPr>
            <p:cNvSpPr/>
            <p:nvPr/>
          </p:nvSpPr>
          <p:spPr>
            <a:xfrm>
              <a:off x="3857419" y="4678858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5CE028E-90A5-4645-8678-68A4F0D8784D}"/>
                </a:ext>
              </a:extLst>
            </p:cNvPr>
            <p:cNvSpPr txBox="1"/>
            <p:nvPr/>
          </p:nvSpPr>
          <p:spPr>
            <a:xfrm>
              <a:off x="3646012" y="5722225"/>
              <a:ext cx="492002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D5091FE-1236-423C-B876-70363531036B}"/>
                </a:ext>
              </a:extLst>
            </p:cNvPr>
            <p:cNvSpPr txBox="1"/>
            <p:nvPr/>
          </p:nvSpPr>
          <p:spPr>
            <a:xfrm>
              <a:off x="3730713" y="4256063"/>
              <a:ext cx="43139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0B46B9D-BE62-40A6-81F9-744654DD2939}"/>
                </a:ext>
              </a:extLst>
            </p:cNvPr>
            <p:cNvCxnSpPr>
              <a:cxnSpLocks/>
              <a:stCxn id="109" idx="0"/>
              <a:endCxn id="108" idx="1"/>
            </p:cNvCxnSpPr>
            <p:nvPr/>
          </p:nvCxnSpPr>
          <p:spPr>
            <a:xfrm flipH="1">
              <a:off x="4861139" y="4657712"/>
              <a:ext cx="447277" cy="16028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FC1ADE9-29D3-43CF-86E5-1B33BD7F2203}"/>
                </a:ext>
              </a:extLst>
            </p:cNvPr>
            <p:cNvSpPr txBox="1"/>
            <p:nvPr/>
          </p:nvSpPr>
          <p:spPr>
            <a:xfrm>
              <a:off x="5137008" y="4257186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BCD8F6E-C033-48AA-9F14-3CF2450D6D70}"/>
                </a:ext>
              </a:extLst>
            </p:cNvPr>
            <p:cNvSpPr txBox="1"/>
            <p:nvPr/>
          </p:nvSpPr>
          <p:spPr>
            <a:xfrm>
              <a:off x="5134097" y="4249745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1205283-5BF6-415C-A1AD-E309805AE554}"/>
                </a:ext>
              </a:extLst>
            </p:cNvPr>
            <p:cNvSpPr txBox="1"/>
            <p:nvPr/>
          </p:nvSpPr>
          <p:spPr>
            <a:xfrm>
              <a:off x="4861139" y="6003513"/>
              <a:ext cx="37869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Y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E2AF8DC-158E-4ECF-A318-D380F298EA97}"/>
                </a:ext>
              </a:extLst>
            </p:cNvPr>
            <p:cNvSpPr/>
            <p:nvPr/>
          </p:nvSpPr>
          <p:spPr>
            <a:xfrm>
              <a:off x="5239836" y="4657712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DF06F31-F24F-4C1F-8B98-AD6B75BB0014}"/>
                </a:ext>
              </a:extLst>
            </p:cNvPr>
            <p:cNvSpPr/>
            <p:nvPr/>
          </p:nvSpPr>
          <p:spPr>
            <a:xfrm>
              <a:off x="4800316" y="6097186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0042E5-AB07-4F96-B43B-6905668D0C01}"/>
              </a:ext>
            </a:extLst>
          </p:cNvPr>
          <p:cNvCxnSpPr>
            <a:cxnSpLocks/>
          </p:cNvCxnSpPr>
          <p:nvPr/>
        </p:nvCxnSpPr>
        <p:spPr>
          <a:xfrm>
            <a:off x="4072553" y="870012"/>
            <a:ext cx="16924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C0B8BC8-2808-4B27-B82A-A224DE50ACF7}"/>
              </a:ext>
            </a:extLst>
          </p:cNvPr>
          <p:cNvCxnSpPr>
            <a:cxnSpLocks/>
          </p:cNvCxnSpPr>
          <p:nvPr/>
        </p:nvCxnSpPr>
        <p:spPr>
          <a:xfrm>
            <a:off x="6871317" y="870012"/>
            <a:ext cx="216615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C61EC52-18BC-4F75-802E-6C5470B79B6E}"/>
              </a:ext>
            </a:extLst>
          </p:cNvPr>
          <p:cNvSpPr txBox="1"/>
          <p:nvPr/>
        </p:nvSpPr>
        <p:spPr>
          <a:xfrm>
            <a:off x="1684234" y="4253161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5" grpId="2"/>
      <p:bldP spid="26" grpId="0"/>
      <p:bldP spid="26" grpId="1"/>
      <p:bldP spid="26" grpId="2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3" grpId="0"/>
      <p:bldP spid="33" grpId="1"/>
      <p:bldP spid="34" grpId="0"/>
      <p:bldP spid="34" grpId="1"/>
      <p:bldP spid="45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57896" y="167408"/>
            <a:ext cx="11476207" cy="585117"/>
            <a:chOff x="-5089601" y="382608"/>
            <a:chExt cx="8734286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4332839" y="2526483"/>
            <a:ext cx="1515294" cy="17307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 flipV="1">
            <a:off x="1494978" y="1316336"/>
            <a:ext cx="884872" cy="10066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>
            <a:off x="2345172" y="1316336"/>
            <a:ext cx="662872" cy="8066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 flipV="1">
            <a:off x="2994448" y="1970511"/>
            <a:ext cx="1211084" cy="1429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139378" y="2365754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2216165" y="814299"/>
            <a:ext cx="7308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2841471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1426398" y="22544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2311270" y="125036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4117478" y="191874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2960390" y="2038597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4020420" y="2038597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2217372" y="815160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2861130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153756" y="2964715"/>
            <a:ext cx="4219507" cy="799520"/>
          </a:xfrm>
          <a:prstGeom prst="wedgeRoundRectCallout">
            <a:avLst>
              <a:gd name="adj1" fmla="val 57432"/>
              <a:gd name="adj2" fmla="val -2696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201516" y="2989257"/>
            <a:ext cx="4219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AB, BC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CD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2C2304A-F5D3-406E-A3EA-0BA5880D945C}"/>
              </a:ext>
            </a:extLst>
          </p:cNvPr>
          <p:cNvCxnSpPr>
            <a:cxnSpLocks/>
          </p:cNvCxnSpPr>
          <p:nvPr/>
        </p:nvCxnSpPr>
        <p:spPr>
          <a:xfrm>
            <a:off x="6615708" y="2367224"/>
            <a:ext cx="1031572" cy="480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90D0E4-2FC0-468D-9671-5FF4C2DDFD38}"/>
              </a:ext>
            </a:extLst>
          </p:cNvPr>
          <p:cNvCxnSpPr>
            <a:cxnSpLocks/>
          </p:cNvCxnSpPr>
          <p:nvPr/>
        </p:nvCxnSpPr>
        <p:spPr>
          <a:xfrm flipH="1" flipV="1">
            <a:off x="7505186" y="1463322"/>
            <a:ext cx="146465" cy="979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B482FF-5E85-4A19-A1FF-8C76DEEABC6F}"/>
              </a:ext>
            </a:extLst>
          </p:cNvPr>
          <p:cNvCxnSpPr>
            <a:cxnSpLocks/>
          </p:cNvCxnSpPr>
          <p:nvPr/>
        </p:nvCxnSpPr>
        <p:spPr>
          <a:xfrm flipV="1">
            <a:off x="7505186" y="1349414"/>
            <a:ext cx="1103972" cy="13804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BDA816C-883E-454D-BB56-846CD33FB1D2}"/>
              </a:ext>
            </a:extLst>
          </p:cNvPr>
          <p:cNvSpPr txBox="1"/>
          <p:nvPr/>
        </p:nvSpPr>
        <p:spPr>
          <a:xfrm>
            <a:off x="6352873" y="2432097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90B55F-495C-4605-AAA2-54C04841B913}"/>
              </a:ext>
            </a:extLst>
          </p:cNvPr>
          <p:cNvSpPr txBox="1"/>
          <p:nvPr/>
        </p:nvSpPr>
        <p:spPr>
          <a:xfrm>
            <a:off x="7462019" y="2446129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BB98630-7E8D-4EF7-8382-7FD53E19DCE6}"/>
              </a:ext>
            </a:extLst>
          </p:cNvPr>
          <p:cNvSpPr txBox="1"/>
          <p:nvPr/>
        </p:nvSpPr>
        <p:spPr>
          <a:xfrm>
            <a:off x="7232476" y="1052086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5434964-97D8-4BA3-903E-A1239491A5DA}"/>
              </a:ext>
            </a:extLst>
          </p:cNvPr>
          <p:cNvSpPr/>
          <p:nvPr/>
        </p:nvSpPr>
        <p:spPr>
          <a:xfrm>
            <a:off x="6557169" y="232633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7BE685-D0D4-4EB1-93C3-E4AE3E915F65}"/>
              </a:ext>
            </a:extLst>
          </p:cNvPr>
          <p:cNvSpPr/>
          <p:nvPr/>
        </p:nvSpPr>
        <p:spPr>
          <a:xfrm>
            <a:off x="7578700" y="233766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588DD6-3910-44FA-A201-C5A61ADE19F6}"/>
              </a:ext>
            </a:extLst>
          </p:cNvPr>
          <p:cNvSpPr/>
          <p:nvPr/>
        </p:nvSpPr>
        <p:spPr>
          <a:xfrm>
            <a:off x="7432453" y="144517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707763-3536-4BE6-A360-844CBC4FD1EE}"/>
              </a:ext>
            </a:extLst>
          </p:cNvPr>
          <p:cNvSpPr txBox="1"/>
          <p:nvPr/>
        </p:nvSpPr>
        <p:spPr>
          <a:xfrm>
            <a:off x="9863700" y="2128249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B55EC9-FEDC-4B6A-83E8-24FAB7443C25}"/>
              </a:ext>
            </a:extLst>
          </p:cNvPr>
          <p:cNvSpPr txBox="1"/>
          <p:nvPr/>
        </p:nvSpPr>
        <p:spPr>
          <a:xfrm>
            <a:off x="7456430" y="2433975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401A07-BCFB-41A2-BE42-0AF71CC2C7A0}"/>
              </a:ext>
            </a:extLst>
          </p:cNvPr>
          <p:cNvSpPr txBox="1"/>
          <p:nvPr/>
        </p:nvSpPr>
        <p:spPr>
          <a:xfrm>
            <a:off x="7223671" y="103800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3463218-51BC-46D0-860B-BD766A69193C}"/>
              </a:ext>
            </a:extLst>
          </p:cNvPr>
          <p:cNvCxnSpPr>
            <a:cxnSpLocks/>
          </p:cNvCxnSpPr>
          <p:nvPr/>
        </p:nvCxnSpPr>
        <p:spPr>
          <a:xfrm>
            <a:off x="8583288" y="1366123"/>
            <a:ext cx="119386" cy="980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801536D-210D-48FB-8DDB-A8CB19923DC9}"/>
              </a:ext>
            </a:extLst>
          </p:cNvPr>
          <p:cNvSpPr txBox="1"/>
          <p:nvPr/>
        </p:nvSpPr>
        <p:spPr>
          <a:xfrm>
            <a:off x="8421659" y="811290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15E0FC-50C6-467E-BD50-D403B2A6ADC2}"/>
              </a:ext>
            </a:extLst>
          </p:cNvPr>
          <p:cNvSpPr txBox="1"/>
          <p:nvPr/>
        </p:nvSpPr>
        <p:spPr>
          <a:xfrm>
            <a:off x="8421658" y="84289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E7D63EF-27A7-4FBF-8D16-65FE22276AF2}"/>
              </a:ext>
            </a:extLst>
          </p:cNvPr>
          <p:cNvCxnSpPr>
            <a:cxnSpLocks/>
          </p:cNvCxnSpPr>
          <p:nvPr/>
        </p:nvCxnSpPr>
        <p:spPr>
          <a:xfrm flipH="1">
            <a:off x="8702676" y="1366123"/>
            <a:ext cx="773910" cy="9393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D4AB835-8726-49E9-B435-A43C6C4F7A1D}"/>
              </a:ext>
            </a:extLst>
          </p:cNvPr>
          <p:cNvCxnSpPr>
            <a:cxnSpLocks/>
          </p:cNvCxnSpPr>
          <p:nvPr/>
        </p:nvCxnSpPr>
        <p:spPr>
          <a:xfrm>
            <a:off x="9486316" y="1348429"/>
            <a:ext cx="481726" cy="8748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5FC518E-EDC2-4580-BC22-495AF8B5217D}"/>
              </a:ext>
            </a:extLst>
          </p:cNvPr>
          <p:cNvSpPr txBox="1"/>
          <p:nvPr/>
        </p:nvSpPr>
        <p:spPr>
          <a:xfrm>
            <a:off x="8441168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2A1BE20-790D-4158-AA4C-EB23F093BB9B}"/>
              </a:ext>
            </a:extLst>
          </p:cNvPr>
          <p:cNvSpPr txBox="1"/>
          <p:nvPr/>
        </p:nvSpPr>
        <p:spPr>
          <a:xfrm>
            <a:off x="8421086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D3F14FB-A74B-467F-98AD-BCA15A4DEE8F}"/>
              </a:ext>
            </a:extLst>
          </p:cNvPr>
          <p:cNvSpPr txBox="1"/>
          <p:nvPr/>
        </p:nvSpPr>
        <p:spPr>
          <a:xfrm>
            <a:off x="9381237" y="838282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EA48F5-408A-4165-B19E-237FE1C39319}"/>
              </a:ext>
            </a:extLst>
          </p:cNvPr>
          <p:cNvSpPr txBox="1"/>
          <p:nvPr/>
        </p:nvSpPr>
        <p:spPr>
          <a:xfrm>
            <a:off x="9394486" y="87364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5C16326-056D-467E-A790-6205CC4F6A27}"/>
              </a:ext>
            </a:extLst>
          </p:cNvPr>
          <p:cNvSpPr/>
          <p:nvPr/>
        </p:nvSpPr>
        <p:spPr>
          <a:xfrm>
            <a:off x="8508149" y="1308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FC146DF-18B5-4AFF-8E5B-C6333A1BC208}"/>
              </a:ext>
            </a:extLst>
          </p:cNvPr>
          <p:cNvSpPr/>
          <p:nvPr/>
        </p:nvSpPr>
        <p:spPr>
          <a:xfrm>
            <a:off x="8630440" y="223006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CD09697-4A26-4714-85AD-5CB9A859CDB1}"/>
              </a:ext>
            </a:extLst>
          </p:cNvPr>
          <p:cNvSpPr/>
          <p:nvPr/>
        </p:nvSpPr>
        <p:spPr>
          <a:xfrm>
            <a:off x="9417736" y="132210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B498072-C55E-403D-A7BA-EEBB51D0146C}"/>
              </a:ext>
            </a:extLst>
          </p:cNvPr>
          <p:cNvSpPr/>
          <p:nvPr/>
        </p:nvSpPr>
        <p:spPr>
          <a:xfrm>
            <a:off x="9858310" y="210922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055F02C3-9A40-4C97-8EDA-49DAC63338A2}"/>
              </a:ext>
            </a:extLst>
          </p:cNvPr>
          <p:cNvSpPr/>
          <p:nvPr/>
        </p:nvSpPr>
        <p:spPr>
          <a:xfrm>
            <a:off x="5848133" y="3066769"/>
            <a:ext cx="4955434" cy="832898"/>
          </a:xfrm>
          <a:prstGeom prst="wedgeRoundRectCallout">
            <a:avLst>
              <a:gd name="adj1" fmla="val 54200"/>
              <a:gd name="adj2" fmla="val -323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A0F80E4-FDED-409E-84A7-224B218368D9}"/>
              </a:ext>
            </a:extLst>
          </p:cNvPr>
          <p:cNvSpPr txBox="1"/>
          <p:nvPr/>
        </p:nvSpPr>
        <p:spPr>
          <a:xfrm>
            <a:off x="5771077" y="3066241"/>
            <a:ext cx="5340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EGHIKLM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sáu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, GH, HI, IK, KL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LM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C5868D4-0830-4376-B6BB-5C40F291755D}"/>
              </a:ext>
            </a:extLst>
          </p:cNvPr>
          <p:cNvCxnSpPr>
            <a:cxnSpLocks/>
          </p:cNvCxnSpPr>
          <p:nvPr/>
        </p:nvCxnSpPr>
        <p:spPr>
          <a:xfrm>
            <a:off x="2945958" y="4912919"/>
            <a:ext cx="900031" cy="635916"/>
          </a:xfrm>
          <a:prstGeom prst="line">
            <a:avLst/>
          </a:prstGeom>
          <a:ln w="5715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AAAFA7B-6CC6-404D-B5A5-B6A1893D6239}"/>
              </a:ext>
            </a:extLst>
          </p:cNvPr>
          <p:cNvCxnSpPr>
            <a:cxnSpLocks/>
            <a:stCxn id="121" idx="0"/>
            <a:endCxn id="122" idx="0"/>
          </p:cNvCxnSpPr>
          <p:nvPr/>
        </p:nvCxnSpPr>
        <p:spPr>
          <a:xfrm flipV="1">
            <a:off x="3893141" y="4678858"/>
            <a:ext cx="32858" cy="8454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C9C9B0B-05E3-434C-8AD8-6756395418C1}"/>
              </a:ext>
            </a:extLst>
          </p:cNvPr>
          <p:cNvCxnSpPr>
            <a:cxnSpLocks/>
          </p:cNvCxnSpPr>
          <p:nvPr/>
        </p:nvCxnSpPr>
        <p:spPr>
          <a:xfrm flipV="1">
            <a:off x="3881889" y="4726292"/>
            <a:ext cx="1491469" cy="42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ED1E3C4-485D-4CFD-A169-F8B444C5668C}"/>
              </a:ext>
            </a:extLst>
          </p:cNvPr>
          <p:cNvSpPr txBox="1"/>
          <p:nvPr/>
        </p:nvSpPr>
        <p:spPr>
          <a:xfrm>
            <a:off x="2379850" y="4711410"/>
            <a:ext cx="711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CF18B8B-BB9C-4234-AA3E-ABE283D645A2}"/>
              </a:ext>
            </a:extLst>
          </p:cNvPr>
          <p:cNvSpPr txBox="1"/>
          <p:nvPr/>
        </p:nvSpPr>
        <p:spPr>
          <a:xfrm>
            <a:off x="3655832" y="5722225"/>
            <a:ext cx="354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6A1D6E2-95B7-473D-91DD-A35E5B170A98}"/>
              </a:ext>
            </a:extLst>
          </p:cNvPr>
          <p:cNvSpPr txBox="1"/>
          <p:nvPr/>
        </p:nvSpPr>
        <p:spPr>
          <a:xfrm>
            <a:off x="3759750" y="4256063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A890BB3-C4FF-4C87-ABA8-FAD3F8EEC017}"/>
              </a:ext>
            </a:extLst>
          </p:cNvPr>
          <p:cNvSpPr/>
          <p:nvPr/>
        </p:nvSpPr>
        <p:spPr>
          <a:xfrm>
            <a:off x="2901529" y="4851325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3D9533A-BF27-4A8D-8706-AAF79B10DC4A}"/>
              </a:ext>
            </a:extLst>
          </p:cNvPr>
          <p:cNvSpPr/>
          <p:nvPr/>
        </p:nvSpPr>
        <p:spPr>
          <a:xfrm>
            <a:off x="3824561" y="5524354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C817F6A-5640-43C2-A688-4F086C6ECE2F}"/>
              </a:ext>
            </a:extLst>
          </p:cNvPr>
          <p:cNvSpPr/>
          <p:nvPr/>
        </p:nvSpPr>
        <p:spPr>
          <a:xfrm>
            <a:off x="3857419" y="4678858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258983-560B-470C-8D6E-3EF25DADDF76}"/>
              </a:ext>
            </a:extLst>
          </p:cNvPr>
          <p:cNvSpPr txBox="1"/>
          <p:nvPr/>
        </p:nvSpPr>
        <p:spPr>
          <a:xfrm>
            <a:off x="3646012" y="5722225"/>
            <a:ext cx="492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161D8BD-B56B-4F9D-B83D-5542F3CF4D74}"/>
              </a:ext>
            </a:extLst>
          </p:cNvPr>
          <p:cNvSpPr txBox="1"/>
          <p:nvPr/>
        </p:nvSpPr>
        <p:spPr>
          <a:xfrm>
            <a:off x="3730713" y="4256063"/>
            <a:ext cx="4313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54C35AB-EBF8-4AC7-A786-F468689013BA}"/>
              </a:ext>
            </a:extLst>
          </p:cNvPr>
          <p:cNvCxnSpPr>
            <a:cxnSpLocks/>
            <a:stCxn id="129" idx="0"/>
            <a:endCxn id="128" idx="1"/>
          </p:cNvCxnSpPr>
          <p:nvPr/>
        </p:nvCxnSpPr>
        <p:spPr>
          <a:xfrm flipH="1">
            <a:off x="4861139" y="4657712"/>
            <a:ext cx="447277" cy="157663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ED0ACE9-E016-4EFB-8219-AF24ADEA7220}"/>
              </a:ext>
            </a:extLst>
          </p:cNvPr>
          <p:cNvSpPr txBox="1"/>
          <p:nvPr/>
        </p:nvSpPr>
        <p:spPr>
          <a:xfrm>
            <a:off x="5137009" y="4257186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FE6900-6FE9-4D11-B071-4BBC177D66E4}"/>
              </a:ext>
            </a:extLst>
          </p:cNvPr>
          <p:cNvSpPr txBox="1"/>
          <p:nvPr/>
        </p:nvSpPr>
        <p:spPr>
          <a:xfrm>
            <a:off x="5134097" y="4249745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C0EBBA9-C32C-420F-B864-931BDAAB911F}"/>
              </a:ext>
            </a:extLst>
          </p:cNvPr>
          <p:cNvSpPr txBox="1"/>
          <p:nvPr/>
        </p:nvSpPr>
        <p:spPr>
          <a:xfrm>
            <a:off x="4861139" y="6003513"/>
            <a:ext cx="3786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94FA6930-2E03-4D49-A8DB-261A22A22E07}"/>
              </a:ext>
            </a:extLst>
          </p:cNvPr>
          <p:cNvSpPr/>
          <p:nvPr/>
        </p:nvSpPr>
        <p:spPr>
          <a:xfrm>
            <a:off x="5239836" y="4657712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8ED9100-53B7-42A3-ACA1-72CCECD2A5D2}"/>
              </a:ext>
            </a:extLst>
          </p:cNvPr>
          <p:cNvSpPr/>
          <p:nvPr/>
        </p:nvSpPr>
        <p:spPr>
          <a:xfrm>
            <a:off x="4800316" y="6097186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B28BC5E2-D489-46C9-A0BA-00998A27C8F4}"/>
              </a:ext>
            </a:extLst>
          </p:cNvPr>
          <p:cNvSpPr/>
          <p:nvPr/>
        </p:nvSpPr>
        <p:spPr>
          <a:xfrm>
            <a:off x="5650654" y="4883392"/>
            <a:ext cx="4710172" cy="799520"/>
          </a:xfrm>
          <a:prstGeom prst="wedgeRoundRectCallout">
            <a:avLst>
              <a:gd name="adj1" fmla="val 56220"/>
              <a:gd name="adj2" fmla="val -2219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00DEF12-BE1A-4D0E-BC8E-458D239C581C}"/>
              </a:ext>
            </a:extLst>
          </p:cNvPr>
          <p:cNvSpPr txBox="1"/>
          <p:nvPr/>
        </p:nvSpPr>
        <p:spPr>
          <a:xfrm>
            <a:off x="5689913" y="4935633"/>
            <a:ext cx="495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TUVXY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TU, UV, VX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XY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96169B9-36BE-488B-8D44-F39883F3849A}"/>
              </a:ext>
            </a:extLst>
          </p:cNvPr>
          <p:cNvCxnSpPr>
            <a:cxnSpLocks/>
          </p:cNvCxnSpPr>
          <p:nvPr/>
        </p:nvCxnSpPr>
        <p:spPr>
          <a:xfrm>
            <a:off x="3857419" y="665826"/>
            <a:ext cx="16924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9DEF712-4219-443F-9DB5-C4CFCB2F4C8F}"/>
              </a:ext>
            </a:extLst>
          </p:cNvPr>
          <p:cNvCxnSpPr>
            <a:cxnSpLocks/>
          </p:cNvCxnSpPr>
          <p:nvPr/>
        </p:nvCxnSpPr>
        <p:spPr>
          <a:xfrm>
            <a:off x="7064073" y="642823"/>
            <a:ext cx="16924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52083 -0.003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83 -0.00324 L 0.50911 0.25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"/>
                            </p:stCondLst>
                            <p:childTnLst>
                              <p:par>
                                <p:cTn id="30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00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00"/>
                            </p:stCondLst>
                            <p:childTnLst>
                              <p:par>
                                <p:cTn id="40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1"/>
      <p:bldP spid="25" grpId="2"/>
      <p:bldP spid="26" grpId="1"/>
      <p:bldP spid="26" grpId="2"/>
      <p:bldP spid="27" grpId="0" animBg="1"/>
      <p:bldP spid="28" grpId="0" animBg="1"/>
      <p:bldP spid="29" grpId="0" animBg="1"/>
      <p:bldP spid="30" grpId="0" animBg="1"/>
      <p:bldP spid="31" grpId="1"/>
      <p:bldP spid="33" grpId="0"/>
      <p:bldP spid="33" grpId="1"/>
      <p:bldP spid="34" grpId="0"/>
      <p:bldP spid="34" grpId="1"/>
      <p:bldP spid="45" grpId="0" animBg="1"/>
      <p:bldP spid="32" grpId="0"/>
      <p:bldP spid="72" grpId="0"/>
      <p:bldP spid="73" grpId="0"/>
      <p:bldP spid="73" grpId="1"/>
      <p:bldP spid="74" grpId="0"/>
      <p:bldP spid="74" grpId="1"/>
      <p:bldP spid="75" grpId="0" animBg="1"/>
      <p:bldP spid="76" grpId="0" animBg="1"/>
      <p:bldP spid="77" grpId="0" animBg="1"/>
      <p:bldP spid="78" grpId="0"/>
      <p:bldP spid="79" grpId="0"/>
      <p:bldP spid="79" grpId="1"/>
      <p:bldP spid="80" grpId="0"/>
      <p:bldP spid="80" grpId="1"/>
      <p:bldP spid="82" grpId="0"/>
      <p:bldP spid="82" grpId="1"/>
      <p:bldP spid="83" grpId="0"/>
      <p:bldP spid="83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 animBg="1"/>
      <p:bldP spid="91" grpId="0" animBg="1"/>
      <p:bldP spid="92" grpId="0" animBg="1"/>
      <p:bldP spid="93" grpId="0" animBg="1"/>
      <p:bldP spid="95" grpId="0" animBg="1"/>
      <p:bldP spid="96" grpId="0"/>
      <p:bldP spid="117" grpId="0"/>
      <p:bldP spid="118" grpId="0"/>
      <p:bldP spid="118" grpId="1"/>
      <p:bldP spid="119" grpId="0"/>
      <p:bldP spid="119" grpId="1"/>
      <p:bldP spid="120" grpId="0" animBg="1"/>
      <p:bldP spid="121" grpId="0" animBg="1"/>
      <p:bldP spid="122" grpId="0" animBg="1"/>
      <p:bldP spid="123" grpId="0"/>
      <p:bldP spid="123" grpId="1"/>
      <p:bldP spid="124" grpId="0"/>
      <p:bldP spid="124" grpId="1"/>
      <p:bldP spid="126" grpId="0"/>
      <p:bldP spid="126" grpId="1"/>
      <p:bldP spid="127" grpId="0"/>
      <p:bldP spid="127" grpId="1"/>
      <p:bldP spid="128" grpId="0"/>
      <p:bldP spid="129" grpId="0" animBg="1"/>
      <p:bldP spid="130" grpId="0" animBg="1"/>
      <p:bldP spid="133" grpId="0" animBg="1"/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C3262-F3BA-4797-BC8E-02CA10D2A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6" t="22438" r="2811" b="13971"/>
          <a:stretch/>
        </p:blipFill>
        <p:spPr>
          <a:xfrm>
            <a:off x="1082914" y="1067940"/>
            <a:ext cx="9854785" cy="530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C035C-AABE-466C-A1C8-89230BD5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10063" y="1237129"/>
            <a:ext cx="2837329" cy="1734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8F0A2B-C51C-4BB1-9FB7-D0F1B3250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34506" y="1223682"/>
            <a:ext cx="2837329" cy="1734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ACAE8-5C65-4D89-831E-F7EA124E3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141" y="1435585"/>
            <a:ext cx="1726668" cy="1142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6E1833-B3A6-45F3-9B30-13E6E439762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1304" l="9375" r="89844">
                        <a14:foregroundMark x1="76563" y1="41304" x2="76563" y2="41304"/>
                        <a14:foregroundMark x1="25781" y1="40217" x2="25781" y2="40217"/>
                        <a14:foregroundMark x1="42188" y1="86957" x2="42188" y2="86957"/>
                        <a14:foregroundMark x1="40625" y1="91304" x2="40625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064" y="1381797"/>
            <a:ext cx="1726668" cy="1249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E68286-64FF-463B-9861-AE11EDCE18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6" b="55896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6426"/>
            <a:ext cx="5964302" cy="1406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861DB3-B48F-42D2-9A32-A4D102AE36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19" b="55660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foregroundMark x1="35539" y1="33019" x2="35539" y2="3301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7663"/>
            <a:ext cx="5964302" cy="1406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7F631B-654D-41F9-83D4-C213B3769A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8334" y="1438834"/>
            <a:ext cx="909918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047F15-9DA4-404D-88B2-C1FCFAC964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2223" y="1460943"/>
            <a:ext cx="909918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A29EEA-39D6-43C8-B213-EDCE5C937D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63126" y="1087927"/>
            <a:ext cx="2258088" cy="1660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19456D-E604-44C0-84B3-693A574A26F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89104" y="1089101"/>
            <a:ext cx="2258088" cy="1660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678C5B-AF3A-470E-A983-BB61962871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80363" y="3878255"/>
            <a:ext cx="6955720" cy="18495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58444B-980A-40F6-8B80-811F7CD4AA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881" t="53265" r="27803" b="11897"/>
          <a:stretch/>
        </p:blipFill>
        <p:spPr>
          <a:xfrm>
            <a:off x="1102725" y="3890862"/>
            <a:ext cx="7001578" cy="17608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65D89A7-0D7E-4335-A68F-DE539F7212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60070" y="3795043"/>
            <a:ext cx="6944233" cy="1934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96CCEB-FAAB-4322-BA30-D966AF6447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196188"/>
            <a:ext cx="6034394" cy="1057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F417A1-274C-4B7E-B109-4ABCABBAF1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225646"/>
            <a:ext cx="6034394" cy="10576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D130F-C939-4615-A14B-B85EC53AA0DD}"/>
              </a:ext>
            </a:extLst>
          </p:cNvPr>
          <p:cNvSpPr/>
          <p:nvPr/>
        </p:nvSpPr>
        <p:spPr>
          <a:xfrm>
            <a:off x="3823855" y="1828801"/>
            <a:ext cx="2222390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737877-8576-49DC-AE24-69CBA1101A4F}"/>
              </a:ext>
            </a:extLst>
          </p:cNvPr>
          <p:cNvSpPr/>
          <p:nvPr/>
        </p:nvSpPr>
        <p:spPr>
          <a:xfrm>
            <a:off x="1935746" y="2311591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A7884F1-FDAE-4951-9B32-188393234047}"/>
              </a:ext>
            </a:extLst>
          </p:cNvPr>
          <p:cNvSpPr/>
          <p:nvPr/>
        </p:nvSpPr>
        <p:spPr>
          <a:xfrm>
            <a:off x="5639232" y="993952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743F3-A131-41F4-B71E-C2286A480B74}"/>
              </a:ext>
            </a:extLst>
          </p:cNvPr>
          <p:cNvSpPr/>
          <p:nvPr/>
        </p:nvSpPr>
        <p:spPr>
          <a:xfrm>
            <a:off x="4974244" y="4369863"/>
            <a:ext cx="2194656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4E3F985-1097-4DA6-BD99-F32573F9D702}"/>
              </a:ext>
            </a:extLst>
          </p:cNvPr>
          <p:cNvSpPr/>
          <p:nvPr/>
        </p:nvSpPr>
        <p:spPr>
          <a:xfrm>
            <a:off x="1716065" y="487013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EC4518-B90A-44DC-BAF8-85F53484DF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45625"/>
            <a:ext cx="3081868" cy="7789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A4F67E3-D656-4BB0-99FC-EE8BAF245FF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54969"/>
            <a:ext cx="3081868" cy="77893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28E072A-6744-4E69-A36F-CEE0F552FB83}"/>
              </a:ext>
            </a:extLst>
          </p:cNvPr>
          <p:cNvSpPr/>
          <p:nvPr/>
        </p:nvSpPr>
        <p:spPr>
          <a:xfrm>
            <a:off x="5658909" y="3130535"/>
            <a:ext cx="220944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B548DDD-CBE9-478C-8378-1E0B86AC0B8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57068" y="3804355"/>
            <a:ext cx="2844799" cy="1535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83D055-5411-4FD0-9735-EFF898E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68357" y="3812940"/>
            <a:ext cx="2844799" cy="153528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778B370-D87D-4ED6-A67D-56D6FBF6F444}"/>
              </a:ext>
            </a:extLst>
          </p:cNvPr>
          <p:cNvSpPr/>
          <p:nvPr/>
        </p:nvSpPr>
        <p:spPr>
          <a:xfrm>
            <a:off x="7857068" y="565169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39DDFA-C8AA-4C99-9975-DE18A29FA45F}"/>
              </a:ext>
            </a:extLst>
          </p:cNvPr>
          <p:cNvGrpSpPr/>
          <p:nvPr/>
        </p:nvGrpSpPr>
        <p:grpSpPr>
          <a:xfrm>
            <a:off x="718550" y="120825"/>
            <a:ext cx="10309261" cy="827803"/>
            <a:chOff x="-5325038" y="382607"/>
            <a:chExt cx="10126779" cy="87182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6FD7D29-3E7C-499A-B288-5593882FF1D4}"/>
                </a:ext>
              </a:extLst>
            </p:cNvPr>
            <p:cNvSpPr/>
            <p:nvPr/>
          </p:nvSpPr>
          <p:spPr>
            <a:xfrm>
              <a:off x="-5325038" y="382607"/>
              <a:ext cx="10126779" cy="87182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bởi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A124202-27D3-4289-BD9E-D25BCC348107}"/>
                </a:ext>
              </a:extLst>
            </p:cNvPr>
            <p:cNvSpPr/>
            <p:nvPr/>
          </p:nvSpPr>
          <p:spPr>
            <a:xfrm>
              <a:off x="-5243989" y="49083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0C0D81-7EF1-45C4-941A-A34C581A514C}"/>
              </a:ext>
            </a:extLst>
          </p:cNvPr>
          <p:cNvCxnSpPr>
            <a:cxnSpLocks/>
          </p:cNvCxnSpPr>
          <p:nvPr/>
        </p:nvCxnSpPr>
        <p:spPr>
          <a:xfrm>
            <a:off x="2254928" y="541538"/>
            <a:ext cx="16924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49CBDA0-0C2A-436A-BD94-CB4BE7F33AA5}"/>
              </a:ext>
            </a:extLst>
          </p:cNvPr>
          <p:cNvCxnSpPr>
            <a:cxnSpLocks/>
          </p:cNvCxnSpPr>
          <p:nvPr/>
        </p:nvCxnSpPr>
        <p:spPr>
          <a:xfrm>
            <a:off x="5354714" y="541538"/>
            <a:ext cx="13124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B7BC49-F931-48A3-AE4C-4D23FAD4DEED}"/>
              </a:ext>
            </a:extLst>
          </p:cNvPr>
          <p:cNvCxnSpPr>
            <a:cxnSpLocks/>
          </p:cNvCxnSpPr>
          <p:nvPr/>
        </p:nvCxnSpPr>
        <p:spPr>
          <a:xfrm>
            <a:off x="7137647" y="541538"/>
            <a:ext cx="18110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97333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7871</TotalTime>
  <Words>252</Words>
  <Application>Microsoft Office PowerPoint</Application>
  <PresentationFormat>Widescreen</PresentationFormat>
  <Paragraphs>100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admim</cp:lastModifiedBy>
  <cp:revision>930</cp:revision>
  <dcterms:created xsi:type="dcterms:W3CDTF">2021-02-20T02:56:00Z</dcterms:created>
  <dcterms:modified xsi:type="dcterms:W3CDTF">2024-12-16T16:17:43Z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