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4" r:id="rId2"/>
  </p:sldMasterIdLst>
  <p:notesMasterIdLst>
    <p:notesMasterId r:id="rId12"/>
  </p:notesMasterIdLst>
  <p:sldIdLst>
    <p:sldId id="447" r:id="rId3"/>
    <p:sldId id="331" r:id="rId4"/>
    <p:sldId id="445" r:id="rId5"/>
    <p:sldId id="365" r:id="rId6"/>
    <p:sldId id="366" r:id="rId7"/>
    <p:sldId id="367" r:id="rId8"/>
    <p:sldId id="263" r:id="rId9"/>
    <p:sldId id="359" r:id="rId10"/>
    <p:sldId id="3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239305" y="141436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1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94C807-3411-4375-A735-13488D434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5BDE958-0A69-4958-86C7-458A54F6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2F7422-05F0-43F6-A64B-DE344EBA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787EBE-B82E-48C4-9E4E-7EB89759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6044B2-764C-43D8-8744-F701E813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6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4A03AC-0CB7-4B0D-A607-0C40A4D9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A3D4E03-4655-47A5-A738-2731A3AD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A5A2DAA-2834-4644-A62D-25DB445A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563061-3033-4560-868B-E9515F1B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CBCCD0C-4CCC-4B01-9882-84A64645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40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F32A62-92F9-4DF0-99A0-257DE606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E32F325-86C0-4D05-98F9-54C26F41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D80C04-7791-4B49-B1C8-F254014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FB2D34-5E63-4E6F-AAB5-0AFB787B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B279908-D806-478E-9B50-E55D61AC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753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DA09F4-66E1-472D-8FD8-50081B20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C97CE0-B22F-4F7B-9C5C-785666767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0E04474-5E31-459F-995E-C54FA4A44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4059355-14D1-4B3E-AFF2-F55B6100E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FD9759D-6512-410F-BD96-7EAEB89C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B285B6-0844-4FB3-BCC0-7F2FD9C7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4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71E60-69F8-4D65-88AE-CE166495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2944F5A-B78E-45C3-ABAB-535A90546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CFEFD7-4B4F-4A92-8A34-E6CCB58BF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B87FFB8-80D6-44D7-B632-3516017C5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1C65698-C601-4A70-B875-5F2F860D9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83FE1E1-5565-44E9-8114-C91C2DB8A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ABFBB0A-1AC8-4558-A744-7C377B1A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0B7D34-EB31-48D4-80E5-A85A8A32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59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5FC06C-7CDE-4CA3-AE8A-DA4AEAC2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1BC822-521F-46A6-AC55-E0D5F54C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25C2D6C-48FE-44C2-8AE2-7670B786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9F3FD17-A596-4B67-966A-7F559EFB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24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DBAF74D-DFF2-4607-91D2-0F0ACF78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715725A-9919-4276-A40D-E4B0CA0D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66A3AF1-6291-4844-9C61-2E61FC2A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46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E4CCCB-2E88-458A-A172-B0F2A0A0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E54A88-BEE4-4505-972E-9FFC7969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A20722F-9A32-4A54-A89C-95CA43B4B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32E3D26-445A-4C5A-8A00-110EE735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D07422A-8B71-40DF-90CA-694284C6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B3739BD-70BE-416D-9976-4E751BD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01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9342EA-5836-4396-907A-D7D49C9D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A8BE766-875E-4D83-AFF0-4C92A216B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A2A520A-5FE5-4F3A-B7FC-741883C24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3D5D5-D38B-43CE-9ADC-9F34AACA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7A057DF-C2BE-4BFC-A4C5-594E64EF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3AACEE2-6EBF-4077-8531-A26D069B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51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37A55F-A07D-4473-83F3-F28581378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F17FECF-A192-4EDD-999C-9A439A99C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34EC97-DBA8-4A7E-A2BC-7F6C91C0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FABBA7-D7D2-4F86-8FB3-077C56E1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9BF605-081E-410A-B238-FE7D6CB4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460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39B10CB-EB90-48C6-BAD8-F41EDC5D4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1064D32-EB03-4E75-88C0-AC0A28A4F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04E1608-32BF-40D0-84B8-9569EB34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3BB884-F91A-4479-948A-8D43C90B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7E1DDF-38FE-4E22-A53A-9B02FFF3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066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6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0715744" y="198438"/>
            <a:ext cx="1272936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79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4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68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68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8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18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02" r:id="rId6"/>
    <p:sldLayoutId id="2147483703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F9B2EBE-536B-4F1B-B1E9-BB548579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E3F10CD-FEB2-438E-9803-78D1664C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8620E7-E536-4561-86BD-FE10656B5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8DBB-A73A-4225-9ED5-256ED4FA9A00}" type="datetimeFigureOut">
              <a:rPr lang="vi-VN" smtClean="0"/>
              <a:t>13/08/2025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EC8EFE-D688-4061-AE49-28AB7F6F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AA17F5-1671-43C7-9579-956F8F2AF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AA9C8-A749-4592-A87F-5557944D4C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89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943" y="83235"/>
            <a:ext cx="638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UBND XÃ NGHI DƯƠNG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TRƯỜNG TIỂU HỌC NGŨ PHÚC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558971" y="675361"/>
            <a:ext cx="233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821934"/>
            <a:ext cx="11945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ĐỀ TRƯỜNG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“ỨNG DỤNG CÔNG NGHỆ AI VÀO TRONG GIẢNG DẠY VÀ ĐÁNH GIÁ HỌC SINH THÔNG QUA TIẾT HỌC GÓC SÁNG TẠO TRONG MÔN TIẾNG VIỆT 2”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629" y="4756781"/>
            <a:ext cx="12061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Bài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Góc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sáng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tạo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Thơ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tặng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bạn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(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Tiết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1)</a:t>
            </a:r>
          </a:p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Giáo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viên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thực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hiện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Đô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̃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Thi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̣ Thao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7289" y="4113957"/>
            <a:ext cx="3342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vi-VN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899E3-AD46-411F-9108-E86F30944937}"/>
              </a:ext>
            </a:extLst>
          </p:cNvPr>
          <p:cNvSpPr txBox="1"/>
          <p:nvPr/>
        </p:nvSpPr>
        <p:spPr>
          <a:xfrm>
            <a:off x="1979720" y="6273026"/>
            <a:ext cx="996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Nghi </a:t>
            </a:r>
            <a:r>
              <a:rPr kumimoji="0" lang="en-US" sz="2800" b="1" i="1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Dương</a:t>
            </a:r>
            <a:r>
              <a:rPr kumimoji="0" lang="en-US" sz="28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, </a:t>
            </a:r>
            <a:r>
              <a:rPr kumimoji="0" lang="en-US" sz="2800" b="1" i="1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ngày</a:t>
            </a:r>
            <a:r>
              <a:rPr kumimoji="0" lang="en-US" sz="28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 14 </a:t>
            </a:r>
            <a:r>
              <a:rPr kumimoji="0" lang="en-US" sz="2800" b="1" i="1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tháng</a:t>
            </a:r>
            <a:r>
              <a:rPr kumimoji="0" lang="en-US" sz="28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 8 </a:t>
            </a:r>
            <a:r>
              <a:rPr kumimoji="0" lang="en-US" sz="2800" b="1" i="1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năm</a:t>
            </a:r>
            <a:r>
              <a:rPr kumimoji="0" lang="en-US" sz="2800" b="1" i="1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j-lt"/>
                <a:cs typeface="Times New Roman"/>
              </a:rPr>
              <a:t> 2025</a:t>
            </a:r>
            <a:endParaRPr kumimoji="0" lang="vi-VN" sz="2800" b="1" i="1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/>
              <a:ea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280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743744"/>
            <a:ext cx="9047018" cy="5740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9404468" y="4558877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1B58B-484A-4C3F-9600-FD803F0861FF}"/>
              </a:ext>
            </a:extLst>
          </p:cNvPr>
          <p:cNvSpPr txBox="1"/>
          <p:nvPr/>
        </p:nvSpPr>
        <p:spPr>
          <a:xfrm>
            <a:off x="3864649" y="3218602"/>
            <a:ext cx="5137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900661545794">
            <a:hlinkClick r:id="" action="ppaction://media"/>
            <a:extLst>
              <a:ext uri="{FF2B5EF4-FFF2-40B4-BE49-F238E27FC236}">
                <a16:creationId xmlns:a16="http://schemas.microsoft.com/office/drawing/2014/main" id="{F1F5C512-B23F-4A14-B058-64BB52617C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853" y="557548"/>
            <a:ext cx="11479158" cy="1203187"/>
          </a:xfrm>
          <a:prstGeom prst="roundRect">
            <a:avLst/>
          </a:prstGeom>
          <a:solidFill>
            <a:srgbClr val="FDC7B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endParaRPr lang="vi-VN" sz="3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11393687" y="493266"/>
            <a:ext cx="1194919" cy="1089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853" y="1938329"/>
            <a:ext cx="279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bạn</a:t>
            </a:r>
            <a:endParaRPr lang="en-US" sz="32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062" y="2700698"/>
            <a:ext cx="46299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cs typeface="Times New Roman" pitchFamily="18" charset="0"/>
              </a:rPr>
              <a:t>Gà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cùng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ngan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vịt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Chơi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bờ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ao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Chẳng</a:t>
            </a:r>
            <a:r>
              <a:rPr lang="en-US" sz="3200" dirty="0">
                <a:cs typeface="Times New Roman" pitchFamily="18" charset="0"/>
              </a:rPr>
              <a:t> may </a:t>
            </a:r>
            <a:r>
              <a:rPr lang="en-US" sz="3200" dirty="0" err="1">
                <a:cs typeface="Times New Roman" pitchFamily="18" charset="0"/>
              </a:rPr>
              <a:t>té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Gà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rơi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xuống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nước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chậm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nửa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Ngan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vịt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nhảy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theo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Rẽ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đám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rong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Vớt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cạn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3266" y="3877536"/>
            <a:ext cx="451849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6930" y="4817499"/>
            <a:ext cx="369894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9037" y="5848458"/>
            <a:ext cx="377073" cy="2646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pic>
        <p:nvPicPr>
          <p:cNvPr id="10" name="Picture 2" descr="https://img.loigiaihay.com/picture/question_lgh/2021_41/1621481224-kat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5" t="-2204"/>
          <a:stretch/>
        </p:blipFill>
        <p:spPr bwMode="auto">
          <a:xfrm>
            <a:off x="7689377" y="1583104"/>
            <a:ext cx="3272589" cy="34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777853" y="2742361"/>
            <a:ext cx="1607684" cy="6048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bèo</a:t>
            </a:r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77853" y="4066486"/>
            <a:ext cx="1509439" cy="579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nhào</a:t>
            </a:r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42187" y="5431687"/>
            <a:ext cx="1445105" cy="5491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1"/>
                </a:solidFill>
                <a:cs typeface="Times New Roman" pitchFamily="18" charset="0"/>
              </a:rPr>
              <a:t>bước</a:t>
            </a:r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B9B1B9-1748-4D8A-90B5-21BC836318C8}"/>
              </a:ext>
            </a:extLst>
          </p:cNvPr>
          <p:cNvCxnSpPr/>
          <p:nvPr/>
        </p:nvCxnSpPr>
        <p:spPr>
          <a:xfrm>
            <a:off x="844062" y="1402672"/>
            <a:ext cx="86045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445D5B-AC0B-4E8C-AE8A-DC3348C9754B}"/>
              </a:ext>
            </a:extLst>
          </p:cNvPr>
          <p:cNvCxnSpPr/>
          <p:nvPr/>
        </p:nvCxnSpPr>
        <p:spPr>
          <a:xfrm>
            <a:off x="1875352" y="1404152"/>
            <a:ext cx="86045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AFE545-9663-4997-8F1A-02C32C4EDA70}"/>
              </a:ext>
            </a:extLst>
          </p:cNvPr>
          <p:cNvCxnSpPr>
            <a:cxnSpLocks/>
          </p:cNvCxnSpPr>
          <p:nvPr/>
        </p:nvCxnSpPr>
        <p:spPr>
          <a:xfrm>
            <a:off x="5362113" y="1402672"/>
            <a:ext cx="12606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1FF5F66-1BA3-4ABD-AF04-6EE11D48D1AA}"/>
              </a:ext>
            </a:extLst>
          </p:cNvPr>
          <p:cNvSpPr/>
          <p:nvPr/>
        </p:nvSpPr>
        <p:spPr>
          <a:xfrm>
            <a:off x="9118775" y="4111599"/>
            <a:ext cx="263475" cy="330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10336234" y="503221"/>
            <a:ext cx="1590723" cy="743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246951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Gấu</a:t>
            </a:r>
            <a:r>
              <a:rPr lang="en-US" sz="3200" dirty="0">
                <a:solidFill>
                  <a:srgbClr val="00B050"/>
                </a:solidFill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00B050"/>
                </a:solidFill>
                <a:cs typeface="Times New Roman" pitchFamily="18" charset="0"/>
              </a:rPr>
              <a:t>cầu</a:t>
            </a:r>
            <a:endParaRPr lang="en-US" sz="32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22" y="1914580"/>
            <a:ext cx="36439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gấu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xinh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xắn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cầu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mau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kia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trước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ai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nhường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Cãi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mãi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thôi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nhái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bén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đang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Ngẩng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bảo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tẹo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Ai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mau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9922" y="4237618"/>
            <a:ext cx="389989" cy="2576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7625" y="3542711"/>
            <a:ext cx="389989" cy="2576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47457" y="2189289"/>
            <a:ext cx="1048543" cy="445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bơi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47455" y="3908146"/>
            <a:ext cx="1048544" cy="4069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bước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0866" y="4046455"/>
            <a:ext cx="5360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cứ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cố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tranh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anh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ngã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chết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Bây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đoàn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kết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Cõng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nhau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nửa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vòng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chỗ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thế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!</a:t>
            </a:r>
          </a:p>
        </p:txBody>
      </p:sp>
      <p:pic>
        <p:nvPicPr>
          <p:cNvPr id="14" name="Picture 2" descr="https://img.loigiaihay.com/picture/question_lgh/2021_41/1621481224-lo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6" r="1947" b="52781"/>
          <a:stretch/>
        </p:blipFill>
        <p:spPr bwMode="auto">
          <a:xfrm>
            <a:off x="7869313" y="1322959"/>
            <a:ext cx="3025874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047457" y="4785771"/>
            <a:ext cx="1048543" cy="4069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60420" y="5535041"/>
            <a:ext cx="381739" cy="3303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47456" y="3030133"/>
            <a:ext cx="1048543" cy="445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xong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loigiaihay.com/picture/question_lgh/2021_41/1621481224-dhq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3" y="1672982"/>
            <a:ext cx="10705514" cy="50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9026" y="593404"/>
            <a:ext cx="11894628" cy="974349"/>
          </a:xfrm>
          <a:prstGeom prst="roundRect">
            <a:avLst/>
          </a:prstGeom>
          <a:solidFill>
            <a:srgbClr val="FDC7B7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2.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Em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hãy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viết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từ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2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đến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4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dòng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thơ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hoặc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4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đến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5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câu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về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một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người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bạn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mà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em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yêu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quý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.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Hãy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trang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trí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bài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viết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cho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đẹp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.</a:t>
            </a:r>
            <a:endParaRPr kumimoji="0" lang="vi-VN" sz="3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6947" y="5996539"/>
            <a:ext cx="5900287" cy="71226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3493971" y="5293895"/>
            <a:ext cx="4803006" cy="702644"/>
          </a:xfrm>
          <a:prstGeom prst="rect">
            <a:avLst/>
          </a:prstGeom>
          <a:solidFill>
            <a:srgbClr val="FFFCD9"/>
          </a:solidFill>
          <a:ln>
            <a:solidFill>
              <a:srgbClr val="FFF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D05FA2-43B1-401B-AEC8-1F33E860131F}"/>
              </a:ext>
            </a:extLst>
          </p:cNvPr>
          <p:cNvCxnSpPr>
            <a:cxnSpLocks/>
          </p:cNvCxnSpPr>
          <p:nvPr/>
        </p:nvCxnSpPr>
        <p:spPr>
          <a:xfrm>
            <a:off x="1926454" y="1038687"/>
            <a:ext cx="5770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20D0A3-7B34-4E98-A9AD-DE1E847FF082}"/>
              </a:ext>
            </a:extLst>
          </p:cNvPr>
          <p:cNvCxnSpPr>
            <a:cxnSpLocks/>
          </p:cNvCxnSpPr>
          <p:nvPr/>
        </p:nvCxnSpPr>
        <p:spPr>
          <a:xfrm>
            <a:off x="3019887" y="1038687"/>
            <a:ext cx="26973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5ED69E-53D7-4559-A920-0E6FFC6980E7}"/>
              </a:ext>
            </a:extLst>
          </p:cNvPr>
          <p:cNvCxnSpPr>
            <a:cxnSpLocks/>
          </p:cNvCxnSpPr>
          <p:nvPr/>
        </p:nvCxnSpPr>
        <p:spPr>
          <a:xfrm>
            <a:off x="6661211" y="1038687"/>
            <a:ext cx="17992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67618A-B52C-4A70-BA1C-309C3050C54E}"/>
              </a:ext>
            </a:extLst>
          </p:cNvPr>
          <p:cNvCxnSpPr>
            <a:cxnSpLocks/>
          </p:cNvCxnSpPr>
          <p:nvPr/>
        </p:nvCxnSpPr>
        <p:spPr>
          <a:xfrm>
            <a:off x="8978283" y="1040166"/>
            <a:ext cx="22519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B74D63-B260-45F1-A94F-5D011B5ADA9B}"/>
              </a:ext>
            </a:extLst>
          </p:cNvPr>
          <p:cNvCxnSpPr>
            <a:cxnSpLocks/>
          </p:cNvCxnSpPr>
          <p:nvPr/>
        </p:nvCxnSpPr>
        <p:spPr>
          <a:xfrm>
            <a:off x="3116061" y="1503284"/>
            <a:ext cx="22519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AB3C7E-BF9E-42AA-930E-7131FCD1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BA13E28-B7F2-4A48-94C1-7E36DE2ABA34}"/>
              </a:ext>
            </a:extLst>
          </p:cNvPr>
          <p:cNvSpPr txBox="1"/>
          <p:nvPr/>
        </p:nvSpPr>
        <p:spPr>
          <a:xfrm>
            <a:off x="1450428" y="1690688"/>
            <a:ext cx="9903372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3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CEFDE9-60EB-4A62-A65C-75F1AEEF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74" y="3204839"/>
            <a:ext cx="5042516" cy="31363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210" y="1351336"/>
            <a:ext cx="12424880" cy="284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viết đúng yêu cầu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nl-N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rõ ràng, đủ ý, đúng nội dung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nl-N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Trang trí đẹp hài hoà, hình ảnh phù hợp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Chia s</a:t>
            </a:r>
            <a:r>
              <a:rPr lang="nl-NL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ẻ rõ ràng, tự tin</a:t>
            </a: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6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7206" y="962220"/>
            <a:ext cx="6746009" cy="5385641"/>
          </a:xfrm>
          <a:prstGeom prst="rect">
            <a:avLst/>
          </a:prstGeom>
        </p:spPr>
      </p:pic>
      <p:sp>
        <p:nvSpPr>
          <p:cNvPr id="3" name="AutoShape 2" descr="Chọn Lọc 101 Hình Nền Powerpoint Đẹp Cùng Background Chuyên Nghiệp Full HD  - GIÚP B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8899-0B4A-4E1B-A52C-418B7A9E86DD}"/>
              </a:ext>
            </a:extLst>
          </p:cNvPr>
          <p:cNvSpPr txBox="1"/>
          <p:nvPr/>
        </p:nvSpPr>
        <p:spPr>
          <a:xfrm>
            <a:off x="7096962" y="2568831"/>
            <a:ext cx="4406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27445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am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340</Words>
  <Application>Microsoft Office PowerPoint</Application>
  <PresentationFormat>Widescreen</PresentationFormat>
  <Paragraphs>61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BÀI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admim</cp:lastModifiedBy>
  <cp:revision>207</cp:revision>
  <dcterms:created xsi:type="dcterms:W3CDTF">2021-06-07T06:59:14Z</dcterms:created>
  <dcterms:modified xsi:type="dcterms:W3CDTF">2025-08-13T00:20:00Z</dcterms:modified>
</cp:coreProperties>
</file>