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9" r:id="rId2"/>
    <p:sldId id="296" r:id="rId3"/>
    <p:sldId id="279" r:id="rId4"/>
    <p:sldId id="272" r:id="rId5"/>
    <p:sldId id="292" r:id="rId6"/>
    <p:sldId id="259" r:id="rId7"/>
    <p:sldId id="297" r:id="rId8"/>
    <p:sldId id="274" r:id="rId9"/>
    <p:sldId id="294" r:id="rId10"/>
    <p:sldId id="299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490"/>
    <a:srgbClr val="FFE7E7"/>
    <a:srgbClr val="02BED1"/>
    <a:srgbClr val="A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00BBA-1773-4611-B6CD-93DF64CFD4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0FF68-F8BF-461C-9A8D-906E4B11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01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edac56f28e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edac56f28e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edac56f28e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edac56f28e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gf114aa7512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9" name="Google Shape;2319;gf114aa7512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edac56f2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edac56f2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edac56f28e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edac56f28e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2D7C6-D898-4060-940F-22453C43B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B585A-C572-4B2F-BFCA-BDEE1B182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0736F-4FC7-48F1-82C4-985CD12E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E5789-4900-4ED8-B65F-8FC38AFC5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A10D7-D645-45BA-97B7-FA53B10D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8076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E8110-395C-4873-9284-668E03BAD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F255A-0A70-4EE9-8BB4-C4E775B70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7FC03-BC8D-48A2-92DE-3C44E02F6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DE101-7F5D-4F2B-B3CF-F6EAC42CA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03ACA-6214-46D3-A305-C6931BB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3354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727D45-B597-4EB3-8D45-C4542CA9F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E5A19-FBD3-4750-BA67-34EF8F594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F120-DF90-47A1-8886-A017278E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1252F-2443-46D1-A2CD-04F9C575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8D81D-4AF9-4325-AB7C-BEEC8D7B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2875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6"/>
          <p:cNvSpPr/>
          <p:nvPr/>
        </p:nvSpPr>
        <p:spPr>
          <a:xfrm>
            <a:off x="0" y="0"/>
            <a:ext cx="6246477" cy="6857936"/>
          </a:xfrm>
          <a:custGeom>
            <a:avLst/>
            <a:gdLst/>
            <a:ahLst/>
            <a:cxnLst/>
            <a:rect l="l" t="t" r="r" b="b"/>
            <a:pathLst>
              <a:path w="53555" h="53365" extrusionOk="0">
                <a:moveTo>
                  <a:pt x="0" y="1"/>
                </a:moveTo>
                <a:lnTo>
                  <a:pt x="0" y="53364"/>
                </a:lnTo>
                <a:lnTo>
                  <a:pt x="40874" y="53364"/>
                </a:lnTo>
                <a:cubicBezTo>
                  <a:pt x="43208" y="50650"/>
                  <a:pt x="45268" y="47590"/>
                  <a:pt x="46947" y="44256"/>
                </a:cubicBezTo>
                <a:cubicBezTo>
                  <a:pt x="51269" y="35636"/>
                  <a:pt x="53555" y="25206"/>
                  <a:pt x="50138" y="15693"/>
                </a:cubicBezTo>
                <a:cubicBezTo>
                  <a:pt x="48018" y="9811"/>
                  <a:pt x="44946" y="4442"/>
                  <a:pt x="4111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6"/>
          <p:cNvSpPr txBox="1">
            <a:spLocks noGrp="1"/>
          </p:cNvSpPr>
          <p:nvPr>
            <p:ph type="title"/>
          </p:nvPr>
        </p:nvSpPr>
        <p:spPr>
          <a:xfrm>
            <a:off x="1414467" y="986651"/>
            <a:ext cx="3072000" cy="27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44" name="Google Shape;544;p16"/>
          <p:cNvSpPr txBox="1">
            <a:spLocks noGrp="1"/>
          </p:cNvSpPr>
          <p:nvPr>
            <p:ph type="subTitle" idx="1"/>
          </p:nvPr>
        </p:nvSpPr>
        <p:spPr>
          <a:xfrm>
            <a:off x="1415532" y="3654884"/>
            <a:ext cx="3072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grpSp>
        <p:nvGrpSpPr>
          <p:cNvPr id="545" name="Google Shape;545;p16"/>
          <p:cNvGrpSpPr/>
          <p:nvPr/>
        </p:nvGrpSpPr>
        <p:grpSpPr>
          <a:xfrm rot="3585892">
            <a:off x="343125" y="-1223903"/>
            <a:ext cx="1472819" cy="2984941"/>
            <a:chOff x="1803775" y="5029925"/>
            <a:chExt cx="655775" cy="1329050"/>
          </a:xfrm>
        </p:grpSpPr>
        <p:sp>
          <p:nvSpPr>
            <p:cNvPr id="546" name="Google Shape;546;p16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7" name="Google Shape;557;p16"/>
          <p:cNvGrpSpPr/>
          <p:nvPr/>
        </p:nvGrpSpPr>
        <p:grpSpPr>
          <a:xfrm rot="7158751">
            <a:off x="22531" y="1056005"/>
            <a:ext cx="746968" cy="1361359"/>
            <a:chOff x="-214625" y="3943775"/>
            <a:chExt cx="458725" cy="836125"/>
          </a:xfrm>
        </p:grpSpPr>
        <p:sp>
          <p:nvSpPr>
            <p:cNvPr id="558" name="Google Shape;558;p16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0" name="Google Shape;570;p16"/>
          <p:cNvSpPr/>
          <p:nvPr/>
        </p:nvSpPr>
        <p:spPr>
          <a:xfrm rot="2131633">
            <a:off x="296701" y="2415783"/>
            <a:ext cx="198616" cy="402356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16"/>
          <p:cNvSpPr/>
          <p:nvPr/>
        </p:nvSpPr>
        <p:spPr>
          <a:xfrm rot="7630736" flipH="1">
            <a:off x="4586013" y="517989"/>
            <a:ext cx="198601" cy="402361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404743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5"/>
          <p:cNvSpPr txBox="1">
            <a:spLocks noGrp="1"/>
          </p:cNvSpPr>
          <p:nvPr>
            <p:ph type="title"/>
          </p:nvPr>
        </p:nvSpPr>
        <p:spPr>
          <a:xfrm>
            <a:off x="951033" y="1267567"/>
            <a:ext cx="490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5"/>
          <p:cNvSpPr txBox="1">
            <a:spLocks noGrp="1"/>
          </p:cNvSpPr>
          <p:nvPr>
            <p:ph type="body" idx="1"/>
          </p:nvPr>
        </p:nvSpPr>
        <p:spPr>
          <a:xfrm>
            <a:off x="951033" y="2210831"/>
            <a:ext cx="4909600" cy="33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867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naheim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naheim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naheim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naheim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naheim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naheim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naheim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540" name="Google Shape;540;p15"/>
          <p:cNvSpPr/>
          <p:nvPr/>
        </p:nvSpPr>
        <p:spPr>
          <a:xfrm flipH="1">
            <a:off x="6142963" y="0"/>
            <a:ext cx="6049037" cy="6857936"/>
          </a:xfrm>
          <a:custGeom>
            <a:avLst/>
            <a:gdLst/>
            <a:ahLst/>
            <a:cxnLst/>
            <a:rect l="l" t="t" r="r" b="b"/>
            <a:pathLst>
              <a:path w="53555" h="53365" extrusionOk="0">
                <a:moveTo>
                  <a:pt x="0" y="1"/>
                </a:moveTo>
                <a:lnTo>
                  <a:pt x="0" y="53364"/>
                </a:lnTo>
                <a:lnTo>
                  <a:pt x="40874" y="53364"/>
                </a:lnTo>
                <a:cubicBezTo>
                  <a:pt x="43208" y="50650"/>
                  <a:pt x="45268" y="47590"/>
                  <a:pt x="46947" y="44256"/>
                </a:cubicBezTo>
                <a:cubicBezTo>
                  <a:pt x="51269" y="35636"/>
                  <a:pt x="53555" y="25206"/>
                  <a:pt x="50138" y="15693"/>
                </a:cubicBezTo>
                <a:cubicBezTo>
                  <a:pt x="48018" y="9811"/>
                  <a:pt x="44946" y="4442"/>
                  <a:pt x="4111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1788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"/>
          <p:cNvSpPr txBox="1">
            <a:spLocks noGrp="1"/>
          </p:cNvSpPr>
          <p:nvPr>
            <p:ph type="title"/>
          </p:nvPr>
        </p:nvSpPr>
        <p:spPr>
          <a:xfrm>
            <a:off x="2267600" y="2974867"/>
            <a:ext cx="76568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67" name="Google Shape;367;p8"/>
          <p:cNvGrpSpPr/>
          <p:nvPr/>
        </p:nvGrpSpPr>
        <p:grpSpPr>
          <a:xfrm rot="4458764">
            <a:off x="-614887" y="-810293"/>
            <a:ext cx="3508281" cy="3509001"/>
            <a:chOff x="494881" y="2817898"/>
            <a:chExt cx="2631079" cy="2631619"/>
          </a:xfrm>
        </p:grpSpPr>
        <p:grpSp>
          <p:nvGrpSpPr>
            <p:cNvPr id="368" name="Google Shape;368;p8"/>
            <p:cNvGrpSpPr/>
            <p:nvPr/>
          </p:nvGrpSpPr>
          <p:grpSpPr>
            <a:xfrm rot="-872865">
              <a:off x="758334" y="2920740"/>
              <a:ext cx="1104590" cy="2238658"/>
              <a:chOff x="1803775" y="5029925"/>
              <a:chExt cx="655775" cy="1329050"/>
            </a:xfrm>
          </p:grpSpPr>
          <p:sp>
            <p:nvSpPr>
              <p:cNvPr id="369" name="Google Shape;369;p8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" name="Google Shape;380;p8"/>
            <p:cNvGrpSpPr/>
            <p:nvPr/>
          </p:nvGrpSpPr>
          <p:grpSpPr>
            <a:xfrm rot="2700000">
              <a:off x="2022629" y="4043249"/>
              <a:ext cx="736574" cy="1342446"/>
              <a:chOff x="-214625" y="3943775"/>
              <a:chExt cx="458725" cy="836125"/>
            </a:xfrm>
          </p:grpSpPr>
          <p:sp>
            <p:nvSpPr>
              <p:cNvPr id="381" name="Google Shape;381;p8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93" name="Google Shape;393;p8"/>
          <p:cNvGrpSpPr/>
          <p:nvPr/>
        </p:nvGrpSpPr>
        <p:grpSpPr>
          <a:xfrm rot="-7214108">
            <a:off x="10376056" y="5096962"/>
            <a:ext cx="1472819" cy="2984941"/>
            <a:chOff x="1803775" y="5029925"/>
            <a:chExt cx="655775" cy="1329050"/>
          </a:xfrm>
        </p:grpSpPr>
        <p:sp>
          <p:nvSpPr>
            <p:cNvPr id="394" name="Google Shape;394;p8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5" name="Google Shape;405;p8"/>
          <p:cNvGrpSpPr/>
          <p:nvPr/>
        </p:nvGrpSpPr>
        <p:grpSpPr>
          <a:xfrm rot="-3641170">
            <a:off x="11587367" y="3998443"/>
            <a:ext cx="982176" cy="1790075"/>
            <a:chOff x="-214625" y="3943775"/>
            <a:chExt cx="458725" cy="836125"/>
          </a:xfrm>
        </p:grpSpPr>
        <p:sp>
          <p:nvSpPr>
            <p:cNvPr id="406" name="Google Shape;406;p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010984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1"/>
          <p:cNvSpPr txBox="1">
            <a:spLocks noGrp="1"/>
          </p:cNvSpPr>
          <p:nvPr>
            <p:ph type="title" hasCustomPrompt="1"/>
          </p:nvPr>
        </p:nvSpPr>
        <p:spPr>
          <a:xfrm>
            <a:off x="1608733" y="1737367"/>
            <a:ext cx="8974800" cy="22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80" name="Google Shape;480;p11"/>
          <p:cNvSpPr txBox="1">
            <a:spLocks noGrp="1"/>
          </p:cNvSpPr>
          <p:nvPr>
            <p:ph type="subTitle" idx="1"/>
          </p:nvPr>
        </p:nvSpPr>
        <p:spPr>
          <a:xfrm>
            <a:off x="1909967" y="4035767"/>
            <a:ext cx="8372400" cy="688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481" name="Google Shape;481;p11"/>
          <p:cNvSpPr/>
          <p:nvPr/>
        </p:nvSpPr>
        <p:spPr>
          <a:xfrm rot="10800000">
            <a:off x="1" y="-1"/>
            <a:ext cx="12192113" cy="1608736"/>
          </a:xfrm>
          <a:custGeom>
            <a:avLst/>
            <a:gdLst/>
            <a:ahLst/>
            <a:cxnLst/>
            <a:rect l="l" t="t" r="r" b="b"/>
            <a:pathLst>
              <a:path w="83785" h="30664" extrusionOk="0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1"/>
          <p:cNvSpPr/>
          <p:nvPr/>
        </p:nvSpPr>
        <p:spPr>
          <a:xfrm>
            <a:off x="1" y="5249332"/>
            <a:ext cx="12192113" cy="1608736"/>
          </a:xfrm>
          <a:custGeom>
            <a:avLst/>
            <a:gdLst/>
            <a:ahLst/>
            <a:cxnLst/>
            <a:rect l="l" t="t" r="r" b="b"/>
            <a:pathLst>
              <a:path w="83785" h="30664" extrusionOk="0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3" name="Google Shape;483;p11"/>
          <p:cNvGrpSpPr/>
          <p:nvPr/>
        </p:nvGrpSpPr>
        <p:grpSpPr>
          <a:xfrm rot="1185894">
            <a:off x="1095460" y="5728389"/>
            <a:ext cx="534155" cy="1664515"/>
            <a:chOff x="4118750" y="2154275"/>
            <a:chExt cx="601300" cy="1873750"/>
          </a:xfrm>
        </p:grpSpPr>
        <p:sp>
          <p:nvSpPr>
            <p:cNvPr id="484" name="Google Shape;484;p11"/>
            <p:cNvSpPr/>
            <p:nvPr/>
          </p:nvSpPr>
          <p:spPr>
            <a:xfrm>
              <a:off x="4283650" y="2154275"/>
              <a:ext cx="269700" cy="175625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4118750" y="2330175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" name="Google Shape;486;p11"/>
          <p:cNvSpPr/>
          <p:nvPr/>
        </p:nvSpPr>
        <p:spPr>
          <a:xfrm rot="2131633">
            <a:off x="2530301" y="5937633"/>
            <a:ext cx="198616" cy="402356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1"/>
          <p:cNvSpPr/>
          <p:nvPr/>
        </p:nvSpPr>
        <p:spPr>
          <a:xfrm rot="-2701591">
            <a:off x="851893" y="237612"/>
            <a:ext cx="198611" cy="40238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8" name="Google Shape;488;p11"/>
          <p:cNvGrpSpPr/>
          <p:nvPr/>
        </p:nvGrpSpPr>
        <p:grpSpPr>
          <a:xfrm rot="-854210">
            <a:off x="-55986" y="4829837"/>
            <a:ext cx="397745" cy="1154900"/>
            <a:chOff x="6512944" y="2975654"/>
            <a:chExt cx="1594853" cy="4630848"/>
          </a:xfrm>
        </p:grpSpPr>
        <p:grpSp>
          <p:nvGrpSpPr>
            <p:cNvPr id="489" name="Google Shape;489;p11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490" name="Google Shape;490;p11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11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2" name="Google Shape;492;p11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rgbClr val="F3FFE2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1"/>
          <p:cNvSpPr/>
          <p:nvPr/>
        </p:nvSpPr>
        <p:spPr>
          <a:xfrm rot="-2131633" flipH="1">
            <a:off x="300735" y="3999733"/>
            <a:ext cx="198616" cy="402356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4" name="Google Shape;494;p11"/>
          <p:cNvGrpSpPr/>
          <p:nvPr/>
        </p:nvGrpSpPr>
        <p:grpSpPr>
          <a:xfrm rot="-1324980">
            <a:off x="11597441" y="-471055"/>
            <a:ext cx="626715" cy="1819741"/>
            <a:chOff x="6512944" y="2975654"/>
            <a:chExt cx="1594853" cy="4630848"/>
          </a:xfrm>
        </p:grpSpPr>
        <p:grpSp>
          <p:nvGrpSpPr>
            <p:cNvPr id="495" name="Google Shape;495;p11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496" name="Google Shape;496;p11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11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8" name="Google Shape;498;p11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rgbClr val="F3FFE2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9" name="Google Shape;499;p11"/>
          <p:cNvGrpSpPr/>
          <p:nvPr/>
        </p:nvGrpSpPr>
        <p:grpSpPr>
          <a:xfrm rot="-1866940">
            <a:off x="9119847" y="-459274"/>
            <a:ext cx="534160" cy="1664532"/>
            <a:chOff x="4118750" y="2154275"/>
            <a:chExt cx="601300" cy="1873750"/>
          </a:xfrm>
        </p:grpSpPr>
        <p:sp>
          <p:nvSpPr>
            <p:cNvPr id="500" name="Google Shape;500;p11"/>
            <p:cNvSpPr/>
            <p:nvPr/>
          </p:nvSpPr>
          <p:spPr>
            <a:xfrm>
              <a:off x="4283650" y="2154275"/>
              <a:ext cx="269700" cy="175625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4118750" y="2330175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854843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9"/>
          <p:cNvSpPr txBox="1">
            <a:spLocks noGrp="1"/>
          </p:cNvSpPr>
          <p:nvPr>
            <p:ph type="title"/>
          </p:nvPr>
        </p:nvSpPr>
        <p:spPr>
          <a:xfrm>
            <a:off x="3877700" y="593367"/>
            <a:ext cx="7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9"/>
          <p:cNvSpPr txBox="1">
            <a:spLocks noGrp="1"/>
          </p:cNvSpPr>
          <p:nvPr>
            <p:ph type="subTitle" idx="1"/>
          </p:nvPr>
        </p:nvSpPr>
        <p:spPr>
          <a:xfrm>
            <a:off x="3877883" y="2544277"/>
            <a:ext cx="30660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616" name="Google Shape;616;p19"/>
          <p:cNvSpPr txBox="1">
            <a:spLocks noGrp="1"/>
          </p:cNvSpPr>
          <p:nvPr>
            <p:ph type="title" idx="2"/>
          </p:nvPr>
        </p:nvSpPr>
        <p:spPr>
          <a:xfrm>
            <a:off x="3881219" y="2120433"/>
            <a:ext cx="30628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7" name="Google Shape;617;p19"/>
          <p:cNvSpPr txBox="1">
            <a:spLocks noGrp="1"/>
          </p:cNvSpPr>
          <p:nvPr>
            <p:ph type="subTitle" idx="3"/>
          </p:nvPr>
        </p:nvSpPr>
        <p:spPr>
          <a:xfrm>
            <a:off x="3877867" y="4898035"/>
            <a:ext cx="30660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618" name="Google Shape;618;p19"/>
          <p:cNvSpPr txBox="1">
            <a:spLocks noGrp="1"/>
          </p:cNvSpPr>
          <p:nvPr>
            <p:ph type="title" idx="4"/>
          </p:nvPr>
        </p:nvSpPr>
        <p:spPr>
          <a:xfrm>
            <a:off x="3877867" y="4474191"/>
            <a:ext cx="30628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9" name="Google Shape;619;p19"/>
          <p:cNvSpPr txBox="1">
            <a:spLocks noGrp="1"/>
          </p:cNvSpPr>
          <p:nvPr>
            <p:ph type="subTitle" idx="5"/>
          </p:nvPr>
        </p:nvSpPr>
        <p:spPr>
          <a:xfrm>
            <a:off x="8174748" y="2544277"/>
            <a:ext cx="30660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620" name="Google Shape;620;p19"/>
          <p:cNvSpPr txBox="1">
            <a:spLocks noGrp="1"/>
          </p:cNvSpPr>
          <p:nvPr>
            <p:ph type="title" idx="6"/>
          </p:nvPr>
        </p:nvSpPr>
        <p:spPr>
          <a:xfrm>
            <a:off x="8178084" y="2120433"/>
            <a:ext cx="30628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21" name="Google Shape;621;p19"/>
          <p:cNvSpPr txBox="1">
            <a:spLocks noGrp="1"/>
          </p:cNvSpPr>
          <p:nvPr>
            <p:ph type="subTitle" idx="7"/>
          </p:nvPr>
        </p:nvSpPr>
        <p:spPr>
          <a:xfrm>
            <a:off x="8174732" y="4898037"/>
            <a:ext cx="30660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622" name="Google Shape;622;p19"/>
          <p:cNvSpPr txBox="1">
            <a:spLocks noGrp="1"/>
          </p:cNvSpPr>
          <p:nvPr>
            <p:ph type="title" idx="8"/>
          </p:nvPr>
        </p:nvSpPr>
        <p:spPr>
          <a:xfrm>
            <a:off x="8174732" y="4474193"/>
            <a:ext cx="30628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23" name="Google Shape;623;p19"/>
          <p:cNvSpPr/>
          <p:nvPr/>
        </p:nvSpPr>
        <p:spPr>
          <a:xfrm rot="5400000" flipH="1">
            <a:off x="792182" y="3177813"/>
            <a:ext cx="2884124" cy="4468487"/>
          </a:xfrm>
          <a:custGeom>
            <a:avLst/>
            <a:gdLst/>
            <a:ahLst/>
            <a:cxnLst/>
            <a:rect l="l" t="t" r="r" b="b"/>
            <a:pathLst>
              <a:path w="40328" h="61782" extrusionOk="0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19"/>
          <p:cNvSpPr/>
          <p:nvPr/>
        </p:nvSpPr>
        <p:spPr>
          <a:xfrm rot="10800000">
            <a:off x="9372607" y="83"/>
            <a:ext cx="2819397" cy="2295879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5" name="Google Shape;625;p19"/>
          <p:cNvGrpSpPr/>
          <p:nvPr/>
        </p:nvGrpSpPr>
        <p:grpSpPr>
          <a:xfrm rot="8287720" flipH="1">
            <a:off x="11033809" y="-313899"/>
            <a:ext cx="825819" cy="1673675"/>
            <a:chOff x="1803775" y="5029925"/>
            <a:chExt cx="655775" cy="1329050"/>
          </a:xfrm>
        </p:grpSpPr>
        <p:sp>
          <p:nvSpPr>
            <p:cNvPr id="626" name="Google Shape;626;p19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9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9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9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9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9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9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9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9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9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7" name="Google Shape;637;p19"/>
          <p:cNvSpPr/>
          <p:nvPr/>
        </p:nvSpPr>
        <p:spPr>
          <a:xfrm rot="-2841006" flipH="1">
            <a:off x="11556095" y="1361368"/>
            <a:ext cx="171269" cy="36318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8" name="Google Shape;638;p19"/>
          <p:cNvGrpSpPr/>
          <p:nvPr/>
        </p:nvGrpSpPr>
        <p:grpSpPr>
          <a:xfrm rot="-7738946" flipH="1">
            <a:off x="2590655" y="-78385"/>
            <a:ext cx="644584" cy="907823"/>
            <a:chOff x="1554950" y="3841075"/>
            <a:chExt cx="389950" cy="549200"/>
          </a:xfrm>
        </p:grpSpPr>
        <p:sp>
          <p:nvSpPr>
            <p:cNvPr id="639" name="Google Shape;639;p19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944040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3"/>
          <p:cNvSpPr/>
          <p:nvPr/>
        </p:nvSpPr>
        <p:spPr>
          <a:xfrm rot="10800000" flipH="1">
            <a:off x="1" y="-1"/>
            <a:ext cx="12192113" cy="1981201"/>
          </a:xfrm>
          <a:custGeom>
            <a:avLst/>
            <a:gdLst/>
            <a:ahLst/>
            <a:cxnLst/>
            <a:rect l="l" t="t" r="r" b="b"/>
            <a:pathLst>
              <a:path w="83785" h="30664" extrusionOk="0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951033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" hasCustomPrompt="1"/>
          </p:nvPr>
        </p:nvSpPr>
        <p:spPr>
          <a:xfrm>
            <a:off x="1279109" y="2907333"/>
            <a:ext cx="11600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333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7" name="Google Shape;507;p13"/>
          <p:cNvSpPr txBox="1">
            <a:spLocks noGrp="1"/>
          </p:cNvSpPr>
          <p:nvPr>
            <p:ph type="subTitle" idx="1"/>
          </p:nvPr>
        </p:nvSpPr>
        <p:spPr>
          <a:xfrm>
            <a:off x="2803867" y="2998745"/>
            <a:ext cx="33076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title" idx="3" hasCustomPrompt="1"/>
          </p:nvPr>
        </p:nvSpPr>
        <p:spPr>
          <a:xfrm>
            <a:off x="6394741" y="2907333"/>
            <a:ext cx="11600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333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 hasCustomPrompt="1"/>
          </p:nvPr>
        </p:nvSpPr>
        <p:spPr>
          <a:xfrm>
            <a:off x="1279109" y="4912300"/>
            <a:ext cx="1160000" cy="6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333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10" name="Google Shape;510;p13"/>
          <p:cNvSpPr txBox="1">
            <a:spLocks noGrp="1"/>
          </p:cNvSpPr>
          <p:nvPr>
            <p:ph type="title" idx="5" hasCustomPrompt="1"/>
          </p:nvPr>
        </p:nvSpPr>
        <p:spPr>
          <a:xfrm>
            <a:off x="6394741" y="4912300"/>
            <a:ext cx="1160000" cy="6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333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11" name="Google Shape;511;p13"/>
          <p:cNvSpPr txBox="1">
            <a:spLocks noGrp="1"/>
          </p:cNvSpPr>
          <p:nvPr>
            <p:ph type="subTitle" idx="6"/>
          </p:nvPr>
        </p:nvSpPr>
        <p:spPr>
          <a:xfrm>
            <a:off x="7930672" y="2998745"/>
            <a:ext cx="32872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subTitle" idx="7"/>
          </p:nvPr>
        </p:nvSpPr>
        <p:spPr>
          <a:xfrm>
            <a:off x="2803867" y="5031801"/>
            <a:ext cx="3307600" cy="9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513" name="Google Shape;513;p13"/>
          <p:cNvSpPr txBox="1">
            <a:spLocks noGrp="1"/>
          </p:cNvSpPr>
          <p:nvPr>
            <p:ph type="subTitle" idx="8"/>
          </p:nvPr>
        </p:nvSpPr>
        <p:spPr>
          <a:xfrm>
            <a:off x="7930672" y="5031801"/>
            <a:ext cx="3287200" cy="9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2807467" y="2574900"/>
            <a:ext cx="33040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7913872" y="2574900"/>
            <a:ext cx="33040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title" idx="14"/>
          </p:nvPr>
        </p:nvSpPr>
        <p:spPr>
          <a:xfrm>
            <a:off x="2807467" y="4586769"/>
            <a:ext cx="33040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7913872" y="4586769"/>
            <a:ext cx="33040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18" name="Google Shape;518;p13"/>
          <p:cNvGrpSpPr/>
          <p:nvPr/>
        </p:nvGrpSpPr>
        <p:grpSpPr>
          <a:xfrm rot="1357337">
            <a:off x="11103392" y="5526823"/>
            <a:ext cx="953120" cy="1931676"/>
            <a:chOff x="1803775" y="5029925"/>
            <a:chExt cx="655775" cy="1329050"/>
          </a:xfrm>
        </p:grpSpPr>
        <p:sp>
          <p:nvSpPr>
            <p:cNvPr id="519" name="Google Shape;519;p13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0" name="Google Shape;530;p13"/>
          <p:cNvSpPr/>
          <p:nvPr/>
        </p:nvSpPr>
        <p:spPr>
          <a:xfrm rot="-2161609">
            <a:off x="512533" y="4270674"/>
            <a:ext cx="198615" cy="402361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3"/>
          <p:cNvSpPr/>
          <p:nvPr/>
        </p:nvSpPr>
        <p:spPr>
          <a:xfrm rot="2699045">
            <a:off x="11677655" y="3227805"/>
            <a:ext cx="198611" cy="40238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942579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4"/>
          <p:cNvSpPr txBox="1">
            <a:spLocks noGrp="1"/>
          </p:cNvSpPr>
          <p:nvPr>
            <p:ph type="subTitle" idx="1"/>
          </p:nvPr>
        </p:nvSpPr>
        <p:spPr>
          <a:xfrm>
            <a:off x="5898433" y="1935300"/>
            <a:ext cx="53424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3200"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3200" b="1"/>
            </a:lvl2pPr>
            <a:lvl3pPr lvl="2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3200" b="1"/>
            </a:lvl3pPr>
            <a:lvl4pPr lvl="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3200" b="1"/>
            </a:lvl4pPr>
            <a:lvl5pPr lvl="4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3200" b="1"/>
            </a:lvl5pPr>
            <a:lvl6pPr lvl="5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3200" b="1"/>
            </a:lvl6pPr>
            <a:lvl7pPr lvl="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3200" b="1"/>
            </a:lvl7pPr>
            <a:lvl8pPr lvl="7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3200" b="1"/>
            </a:lvl8pPr>
            <a:lvl9pPr lvl="8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  <a:defRPr sz="3200" b="1"/>
            </a:lvl9pPr>
          </a:lstStyle>
          <a:p>
            <a:endParaRPr/>
          </a:p>
        </p:txBody>
      </p: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5898633" y="4361933"/>
            <a:ext cx="53424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5" name="Google Shape;535;p14"/>
          <p:cNvSpPr/>
          <p:nvPr/>
        </p:nvSpPr>
        <p:spPr>
          <a:xfrm rot="10800000" flipH="1">
            <a:off x="-1" y="197"/>
            <a:ext cx="2495124" cy="2031803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 rot="-5400000">
            <a:off x="9242427" y="3908474"/>
            <a:ext cx="1430568" cy="4468487"/>
          </a:xfrm>
          <a:custGeom>
            <a:avLst/>
            <a:gdLst/>
            <a:ahLst/>
            <a:cxnLst/>
            <a:rect l="l" t="t" r="r" b="b"/>
            <a:pathLst>
              <a:path w="40328" h="61782" extrusionOk="0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220818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2B56D-991C-4DDD-B352-5681B7AD6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860E2-5F01-45C5-B4A4-6D97BB296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98A4F-8021-413C-81D6-B39ECA79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369C6-E599-4647-8D90-E47E84CC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C3B66-5FC9-4AD4-A342-9378826E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186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E0935-DB17-4421-80A2-073E6DA6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ECD17-8DF1-4557-8D67-92D1C4D48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5434A-C3B8-40EC-ADAE-75738C17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D7FF-A176-4114-B9AD-53DF40F0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E64AC-A4F7-449D-BEC5-E20955DA1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136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30964-EF3C-47F9-88E7-A21C30A4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5D4C8-F73F-44CD-A7A8-1DFDA7482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EB8ED-68B9-431E-9FD2-12797825E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477CF-F993-44DB-93E7-170662E3D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1AA64-133B-4374-AF62-7E07E060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04F9A-0724-4513-919E-99AA796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8959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F432-FC8E-49DD-8363-E3366311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4B563-6250-4D87-9443-FEFE6373B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F97B4-23D6-48FF-86E4-4A65E52E2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E1A08-FC0F-43CD-AF82-3652B58A1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1FCBAD-18F0-4475-9E66-6A04EACE21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D7F2E-A76B-4DA9-8623-BF455A7E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0C864-1BF4-40E1-A205-423361E3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8B4B0-317C-4101-BE3D-10D389DF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8565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386C-FF2E-4AAB-8EB2-B61005BA9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6BDE2-8ACC-4EB5-80F5-A9307DA5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F82AC-BF0E-4448-927C-14F1F572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BC381-021A-4182-B7B1-9760FB9E1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6176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B88D0F-0C8D-47D4-9884-4E089E0B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E2858F-F2C6-4A17-9AA7-46CAD91C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E3152-8D28-447E-97AF-21B34A83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425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07809-9892-4D72-955D-4E72833E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E6046-EC27-430E-AEC6-F0DB9811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91516-ED6E-4F7F-B5B4-E00525A91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11A4A-D9E7-400E-A0FB-CD36F0EBC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5037B-0992-47EC-9015-2B091889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24697-20C4-4A36-9983-0323B6A71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8624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0A49-8985-4430-8D55-7D4172F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CDE9B-E619-42F6-9CC2-5DD858D03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9F4DC-BAC5-4B2C-8CA7-AB9E1A7EB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C6E3B-8426-430B-9192-456B13C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4D4AD-FEDF-4871-8875-51F587E1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1AF06-62FA-4533-BE4C-49407DAB2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2643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089CD-DFB7-4C59-BC2C-FB864BD5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77A9D-85CA-4042-8B9B-5A2D2963C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70EDD-F80D-40C9-B34A-2375866B4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0C34F-8AFD-43F9-B6F0-61163AF4C43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EA927-FF94-4EA5-B665-CD4864D10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F982B-F166-4E21-9327-28E4EDAA9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D0C17-0218-486B-B721-FE79B3A5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5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41"/>
          <p:cNvGrpSpPr/>
          <p:nvPr/>
        </p:nvGrpSpPr>
        <p:grpSpPr>
          <a:xfrm>
            <a:off x="203074" y="2432006"/>
            <a:ext cx="1632797" cy="4380297"/>
            <a:chOff x="6702125" y="539386"/>
            <a:chExt cx="1728605" cy="4057535"/>
          </a:xfrm>
        </p:grpSpPr>
        <p:grpSp>
          <p:nvGrpSpPr>
            <p:cNvPr id="2199" name="Google Shape;2199;p41"/>
            <p:cNvGrpSpPr/>
            <p:nvPr/>
          </p:nvGrpSpPr>
          <p:grpSpPr>
            <a:xfrm rot="-552108">
              <a:off x="7004811" y="587701"/>
              <a:ext cx="246773" cy="3803477"/>
              <a:chOff x="7180350" y="445025"/>
              <a:chExt cx="206824" cy="3187749"/>
            </a:xfrm>
          </p:grpSpPr>
          <p:sp>
            <p:nvSpPr>
              <p:cNvPr id="2200" name="Google Shape;2200;p41"/>
              <p:cNvSpPr/>
              <p:nvPr/>
            </p:nvSpPr>
            <p:spPr>
              <a:xfrm>
                <a:off x="7180350" y="944625"/>
                <a:ext cx="206824" cy="2688149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42566" extrusionOk="0">
                    <a:moveTo>
                      <a:pt x="0" y="1"/>
                    </a:moveTo>
                    <a:lnTo>
                      <a:pt x="0" y="42566"/>
                    </a:lnTo>
                    <a:lnTo>
                      <a:pt x="3275" y="42566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7180350" y="445025"/>
                <a:ext cx="206824" cy="537301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8508" extrusionOk="0">
                    <a:moveTo>
                      <a:pt x="1632" y="0"/>
                    </a:moveTo>
                    <a:cubicBezTo>
                      <a:pt x="1587" y="0"/>
                      <a:pt x="1542" y="30"/>
                      <a:pt x="1524" y="89"/>
                    </a:cubicBezTo>
                    <a:lnTo>
                      <a:pt x="0" y="7912"/>
                    </a:lnTo>
                    <a:cubicBezTo>
                      <a:pt x="0" y="8233"/>
                      <a:pt x="262" y="8507"/>
                      <a:pt x="596" y="8507"/>
                    </a:cubicBezTo>
                    <a:cubicBezTo>
                      <a:pt x="810" y="8507"/>
                      <a:pt x="1013" y="8364"/>
                      <a:pt x="1108" y="8186"/>
                    </a:cubicBezTo>
                    <a:cubicBezTo>
                      <a:pt x="1215" y="8364"/>
                      <a:pt x="1405" y="8507"/>
                      <a:pt x="1632" y="8507"/>
                    </a:cubicBezTo>
                    <a:cubicBezTo>
                      <a:pt x="1858" y="8507"/>
                      <a:pt x="2048" y="8364"/>
                      <a:pt x="2156" y="8186"/>
                    </a:cubicBezTo>
                    <a:cubicBezTo>
                      <a:pt x="2263" y="8364"/>
                      <a:pt x="2453" y="8507"/>
                      <a:pt x="2679" y="8507"/>
                    </a:cubicBezTo>
                    <a:cubicBezTo>
                      <a:pt x="3001" y="8507"/>
                      <a:pt x="3275" y="8233"/>
                      <a:pt x="3275" y="7912"/>
                    </a:cubicBezTo>
                    <a:lnTo>
                      <a:pt x="1739" y="89"/>
                    </a:lnTo>
                    <a:cubicBezTo>
                      <a:pt x="1721" y="30"/>
                      <a:pt x="1676" y="0"/>
                      <a:pt x="1632" y="0"/>
                    </a:cubicBezTo>
                    <a:close/>
                  </a:path>
                </a:pathLst>
              </a:custGeom>
              <a:solidFill>
                <a:srgbClr val="F798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7252534" y="446099"/>
                <a:ext cx="60184" cy="1226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942" extrusionOk="0">
                    <a:moveTo>
                      <a:pt x="475" y="1"/>
                    </a:moveTo>
                    <a:cubicBezTo>
                      <a:pt x="429" y="1"/>
                      <a:pt x="381" y="25"/>
                      <a:pt x="370" y="72"/>
                    </a:cubicBezTo>
                    <a:lnTo>
                      <a:pt x="0" y="1942"/>
                    </a:lnTo>
                    <a:lnTo>
                      <a:pt x="953" y="1942"/>
                    </a:lnTo>
                    <a:lnTo>
                      <a:pt x="572" y="72"/>
                    </a:lnTo>
                    <a:cubicBezTo>
                      <a:pt x="566" y="25"/>
                      <a:pt x="521" y="1"/>
                      <a:pt x="4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203" name="Google Shape;2203;p41"/>
            <p:cNvGrpSpPr/>
            <p:nvPr/>
          </p:nvGrpSpPr>
          <p:grpSpPr>
            <a:xfrm rot="-373857">
              <a:off x="7275902" y="689455"/>
              <a:ext cx="246772" cy="3803458"/>
              <a:chOff x="7180350" y="445025"/>
              <a:chExt cx="206824" cy="3187749"/>
            </a:xfrm>
          </p:grpSpPr>
          <p:sp>
            <p:nvSpPr>
              <p:cNvPr id="2204" name="Google Shape;2204;p41"/>
              <p:cNvSpPr/>
              <p:nvPr/>
            </p:nvSpPr>
            <p:spPr>
              <a:xfrm>
                <a:off x="7180350" y="944625"/>
                <a:ext cx="206824" cy="2688149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42566" extrusionOk="0">
                    <a:moveTo>
                      <a:pt x="0" y="1"/>
                    </a:moveTo>
                    <a:lnTo>
                      <a:pt x="0" y="42566"/>
                    </a:lnTo>
                    <a:lnTo>
                      <a:pt x="3275" y="42566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05" name="Google Shape;2205;p41"/>
              <p:cNvSpPr/>
              <p:nvPr/>
            </p:nvSpPr>
            <p:spPr>
              <a:xfrm>
                <a:off x="7180350" y="445025"/>
                <a:ext cx="206824" cy="537301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8508" extrusionOk="0">
                    <a:moveTo>
                      <a:pt x="1632" y="0"/>
                    </a:moveTo>
                    <a:cubicBezTo>
                      <a:pt x="1587" y="0"/>
                      <a:pt x="1542" y="30"/>
                      <a:pt x="1524" y="89"/>
                    </a:cubicBezTo>
                    <a:lnTo>
                      <a:pt x="0" y="7912"/>
                    </a:lnTo>
                    <a:cubicBezTo>
                      <a:pt x="0" y="8233"/>
                      <a:pt x="262" y="8507"/>
                      <a:pt x="596" y="8507"/>
                    </a:cubicBezTo>
                    <a:cubicBezTo>
                      <a:pt x="810" y="8507"/>
                      <a:pt x="1013" y="8364"/>
                      <a:pt x="1108" y="8186"/>
                    </a:cubicBezTo>
                    <a:cubicBezTo>
                      <a:pt x="1215" y="8364"/>
                      <a:pt x="1405" y="8507"/>
                      <a:pt x="1632" y="8507"/>
                    </a:cubicBezTo>
                    <a:cubicBezTo>
                      <a:pt x="1858" y="8507"/>
                      <a:pt x="2048" y="8364"/>
                      <a:pt x="2156" y="8186"/>
                    </a:cubicBezTo>
                    <a:cubicBezTo>
                      <a:pt x="2263" y="8364"/>
                      <a:pt x="2453" y="8507"/>
                      <a:pt x="2679" y="8507"/>
                    </a:cubicBezTo>
                    <a:cubicBezTo>
                      <a:pt x="3001" y="8507"/>
                      <a:pt x="3275" y="8233"/>
                      <a:pt x="3275" y="7912"/>
                    </a:cubicBezTo>
                    <a:lnTo>
                      <a:pt x="1739" y="89"/>
                    </a:lnTo>
                    <a:cubicBezTo>
                      <a:pt x="1721" y="30"/>
                      <a:pt x="1676" y="0"/>
                      <a:pt x="1632" y="0"/>
                    </a:cubicBezTo>
                    <a:close/>
                  </a:path>
                </a:pathLst>
              </a:custGeom>
              <a:solidFill>
                <a:srgbClr val="F798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7252534" y="446099"/>
                <a:ext cx="60184" cy="1226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942" extrusionOk="0">
                    <a:moveTo>
                      <a:pt x="475" y="1"/>
                    </a:moveTo>
                    <a:cubicBezTo>
                      <a:pt x="429" y="1"/>
                      <a:pt x="381" y="25"/>
                      <a:pt x="370" y="72"/>
                    </a:cubicBezTo>
                    <a:lnTo>
                      <a:pt x="0" y="1942"/>
                    </a:lnTo>
                    <a:lnTo>
                      <a:pt x="953" y="1942"/>
                    </a:lnTo>
                    <a:lnTo>
                      <a:pt x="572" y="72"/>
                    </a:lnTo>
                    <a:cubicBezTo>
                      <a:pt x="566" y="25"/>
                      <a:pt x="521" y="1"/>
                      <a:pt x="4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207" name="Google Shape;2207;p41"/>
            <p:cNvGrpSpPr/>
            <p:nvPr/>
          </p:nvGrpSpPr>
          <p:grpSpPr>
            <a:xfrm rot="-247128">
              <a:off x="7532968" y="543337"/>
              <a:ext cx="246779" cy="3803564"/>
              <a:chOff x="7180350" y="445025"/>
              <a:chExt cx="206824" cy="3187749"/>
            </a:xfrm>
          </p:grpSpPr>
          <p:sp>
            <p:nvSpPr>
              <p:cNvPr id="2208" name="Google Shape;2208;p41"/>
              <p:cNvSpPr/>
              <p:nvPr/>
            </p:nvSpPr>
            <p:spPr>
              <a:xfrm>
                <a:off x="7180350" y="944625"/>
                <a:ext cx="206824" cy="2688149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42566" extrusionOk="0">
                    <a:moveTo>
                      <a:pt x="0" y="1"/>
                    </a:moveTo>
                    <a:lnTo>
                      <a:pt x="0" y="42566"/>
                    </a:lnTo>
                    <a:lnTo>
                      <a:pt x="3275" y="42566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7180350" y="445025"/>
                <a:ext cx="206824" cy="537301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8508" extrusionOk="0">
                    <a:moveTo>
                      <a:pt x="1632" y="0"/>
                    </a:moveTo>
                    <a:cubicBezTo>
                      <a:pt x="1587" y="0"/>
                      <a:pt x="1542" y="30"/>
                      <a:pt x="1524" y="89"/>
                    </a:cubicBezTo>
                    <a:lnTo>
                      <a:pt x="0" y="7912"/>
                    </a:lnTo>
                    <a:cubicBezTo>
                      <a:pt x="0" y="8233"/>
                      <a:pt x="262" y="8507"/>
                      <a:pt x="596" y="8507"/>
                    </a:cubicBezTo>
                    <a:cubicBezTo>
                      <a:pt x="810" y="8507"/>
                      <a:pt x="1013" y="8364"/>
                      <a:pt x="1108" y="8186"/>
                    </a:cubicBezTo>
                    <a:cubicBezTo>
                      <a:pt x="1215" y="8364"/>
                      <a:pt x="1405" y="8507"/>
                      <a:pt x="1632" y="8507"/>
                    </a:cubicBezTo>
                    <a:cubicBezTo>
                      <a:pt x="1858" y="8507"/>
                      <a:pt x="2048" y="8364"/>
                      <a:pt x="2156" y="8186"/>
                    </a:cubicBezTo>
                    <a:cubicBezTo>
                      <a:pt x="2263" y="8364"/>
                      <a:pt x="2453" y="8507"/>
                      <a:pt x="2679" y="8507"/>
                    </a:cubicBezTo>
                    <a:cubicBezTo>
                      <a:pt x="3001" y="8507"/>
                      <a:pt x="3275" y="8233"/>
                      <a:pt x="3275" y="7912"/>
                    </a:cubicBezTo>
                    <a:lnTo>
                      <a:pt x="1739" y="89"/>
                    </a:lnTo>
                    <a:cubicBezTo>
                      <a:pt x="1721" y="30"/>
                      <a:pt x="1676" y="0"/>
                      <a:pt x="1632" y="0"/>
                    </a:cubicBezTo>
                    <a:close/>
                  </a:path>
                </a:pathLst>
              </a:custGeom>
              <a:solidFill>
                <a:srgbClr val="F798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7252534" y="446099"/>
                <a:ext cx="60184" cy="1226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942" extrusionOk="0">
                    <a:moveTo>
                      <a:pt x="475" y="1"/>
                    </a:moveTo>
                    <a:cubicBezTo>
                      <a:pt x="429" y="1"/>
                      <a:pt x="381" y="25"/>
                      <a:pt x="370" y="72"/>
                    </a:cubicBezTo>
                    <a:lnTo>
                      <a:pt x="0" y="1942"/>
                    </a:lnTo>
                    <a:lnTo>
                      <a:pt x="953" y="1942"/>
                    </a:lnTo>
                    <a:lnTo>
                      <a:pt x="572" y="72"/>
                    </a:lnTo>
                    <a:cubicBezTo>
                      <a:pt x="566" y="25"/>
                      <a:pt x="521" y="1"/>
                      <a:pt x="4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211" name="Google Shape;2211;p41"/>
            <p:cNvSpPr/>
            <p:nvPr/>
          </p:nvSpPr>
          <p:spPr>
            <a:xfrm>
              <a:off x="6702125" y="1796050"/>
              <a:ext cx="1728605" cy="2800871"/>
            </a:xfrm>
            <a:custGeom>
              <a:avLst/>
              <a:gdLst/>
              <a:ahLst/>
              <a:cxnLst/>
              <a:rect l="l" t="t" r="r" b="b"/>
              <a:pathLst>
                <a:path w="24051" h="38970" extrusionOk="0">
                  <a:moveTo>
                    <a:pt x="655" y="0"/>
                  </a:moveTo>
                  <a:lnTo>
                    <a:pt x="655" y="18884"/>
                  </a:lnTo>
                  <a:cubicBezTo>
                    <a:pt x="655" y="19348"/>
                    <a:pt x="572" y="19788"/>
                    <a:pt x="369" y="20217"/>
                  </a:cubicBezTo>
                  <a:lnTo>
                    <a:pt x="0" y="21074"/>
                  </a:lnTo>
                  <a:lnTo>
                    <a:pt x="0" y="34719"/>
                  </a:lnTo>
                  <a:lnTo>
                    <a:pt x="119" y="34719"/>
                  </a:lnTo>
                  <a:cubicBezTo>
                    <a:pt x="119" y="37064"/>
                    <a:pt x="2024" y="38969"/>
                    <a:pt x="4382" y="38969"/>
                  </a:cubicBezTo>
                  <a:cubicBezTo>
                    <a:pt x="5906" y="38969"/>
                    <a:pt x="7263" y="38160"/>
                    <a:pt x="8013" y="36933"/>
                  </a:cubicBezTo>
                  <a:cubicBezTo>
                    <a:pt x="8751" y="38160"/>
                    <a:pt x="10108" y="38969"/>
                    <a:pt x="11644" y="38969"/>
                  </a:cubicBezTo>
                  <a:cubicBezTo>
                    <a:pt x="13561" y="38969"/>
                    <a:pt x="15180" y="37707"/>
                    <a:pt x="15716" y="35969"/>
                  </a:cubicBezTo>
                  <a:cubicBezTo>
                    <a:pt x="16252" y="37707"/>
                    <a:pt x="17871" y="38969"/>
                    <a:pt x="19800" y="38969"/>
                  </a:cubicBezTo>
                  <a:cubicBezTo>
                    <a:pt x="22146" y="38969"/>
                    <a:pt x="24051" y="37064"/>
                    <a:pt x="24051" y="34719"/>
                  </a:cubicBezTo>
                  <a:lnTo>
                    <a:pt x="24051" y="21074"/>
                  </a:lnTo>
                  <a:lnTo>
                    <a:pt x="23682" y="20217"/>
                  </a:lnTo>
                  <a:cubicBezTo>
                    <a:pt x="23491" y="19788"/>
                    <a:pt x="23396" y="19324"/>
                    <a:pt x="23396" y="18884"/>
                  </a:cubicBezTo>
                  <a:lnTo>
                    <a:pt x="2339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2" name="Google Shape;2212;p41"/>
            <p:cNvSpPr/>
            <p:nvPr/>
          </p:nvSpPr>
          <p:spPr>
            <a:xfrm>
              <a:off x="6852725" y="2010914"/>
              <a:ext cx="217500" cy="2349600"/>
            </a:xfrm>
            <a:prstGeom prst="roundRect">
              <a:avLst>
                <a:gd name="adj" fmla="val 50000"/>
              </a:avLst>
            </a:prstGeom>
            <a:solidFill>
              <a:srgbClr val="F3FFE2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38" name="Google Shape;2238;p41"/>
          <p:cNvGrpSpPr/>
          <p:nvPr/>
        </p:nvGrpSpPr>
        <p:grpSpPr>
          <a:xfrm>
            <a:off x="-309619" y="4546037"/>
            <a:ext cx="3217328" cy="2837120"/>
            <a:chOff x="-232214" y="3409528"/>
            <a:chExt cx="2412996" cy="2127840"/>
          </a:xfrm>
        </p:grpSpPr>
        <p:grpSp>
          <p:nvGrpSpPr>
            <p:cNvPr id="2239" name="Google Shape;2239;p41"/>
            <p:cNvGrpSpPr/>
            <p:nvPr/>
          </p:nvGrpSpPr>
          <p:grpSpPr>
            <a:xfrm rot="1865779">
              <a:off x="184802" y="3513544"/>
              <a:ext cx="923583" cy="1871813"/>
              <a:chOff x="1803775" y="5029925"/>
              <a:chExt cx="655775" cy="1329050"/>
            </a:xfrm>
          </p:grpSpPr>
          <p:sp>
            <p:nvSpPr>
              <p:cNvPr id="2240" name="Google Shape;2240;p41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1" name="Google Shape;2241;p41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2" name="Google Shape;2242;p41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251" name="Google Shape;2251;p41"/>
            <p:cNvGrpSpPr/>
            <p:nvPr/>
          </p:nvGrpSpPr>
          <p:grpSpPr>
            <a:xfrm rot="3492532">
              <a:off x="959485" y="4639772"/>
              <a:ext cx="494143" cy="900682"/>
              <a:chOff x="-214625" y="3943775"/>
              <a:chExt cx="458725" cy="836125"/>
            </a:xfrm>
          </p:grpSpPr>
          <p:sp>
            <p:nvSpPr>
              <p:cNvPr id="2252" name="Google Shape;2252;p41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1" name="Google Shape;2261;p41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2" name="Google Shape;2262;p41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3" name="Google Shape;2263;p41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264" name="Google Shape;2264;p41"/>
            <p:cNvSpPr/>
            <p:nvPr/>
          </p:nvSpPr>
          <p:spPr>
            <a:xfrm rot="2131633">
              <a:off x="264376" y="3526762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5" name="Google Shape;2265;p41"/>
            <p:cNvSpPr/>
            <p:nvPr/>
          </p:nvSpPr>
          <p:spPr>
            <a:xfrm rot="-2281775">
              <a:off x="1954742" y="4656749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A716D77-EF5E-4463-83C4-2DDAA475C118}"/>
              </a:ext>
            </a:extLst>
          </p:cNvPr>
          <p:cNvSpPr txBox="1"/>
          <p:nvPr/>
        </p:nvSpPr>
        <p:spPr>
          <a:xfrm>
            <a:off x="849706" y="980995"/>
            <a:ext cx="10444486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QUÝ THẦY, CÔ GIÁO VỀ DỰ GIỜ!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322" y="4234520"/>
            <a:ext cx="2684018" cy="2535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88050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35"/>
          <p:cNvSpPr/>
          <p:nvPr/>
        </p:nvSpPr>
        <p:spPr>
          <a:xfrm rot="2103596">
            <a:off x="303820" y="1806404"/>
            <a:ext cx="2981046" cy="2763489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790" name="Google Shape;1790;p35"/>
          <p:cNvGrpSpPr/>
          <p:nvPr/>
        </p:nvGrpSpPr>
        <p:grpSpPr>
          <a:xfrm>
            <a:off x="315694" y="1642263"/>
            <a:ext cx="3372173" cy="2965084"/>
            <a:chOff x="713400" y="1517400"/>
            <a:chExt cx="2193621" cy="2108692"/>
          </a:xfrm>
        </p:grpSpPr>
        <p:sp>
          <p:nvSpPr>
            <p:cNvPr id="1791" name="Google Shape;1791;p35"/>
            <p:cNvSpPr/>
            <p:nvPr/>
          </p:nvSpPr>
          <p:spPr>
            <a:xfrm>
              <a:off x="1239888" y="1517400"/>
              <a:ext cx="615476" cy="563134"/>
            </a:xfrm>
            <a:custGeom>
              <a:avLst/>
              <a:gdLst/>
              <a:ahLst/>
              <a:cxnLst/>
              <a:rect l="l" t="t" r="r" b="b"/>
              <a:pathLst>
                <a:path w="5609" h="5132" extrusionOk="0">
                  <a:moveTo>
                    <a:pt x="2846" y="0"/>
                  </a:moveTo>
                  <a:cubicBezTo>
                    <a:pt x="2120" y="0"/>
                    <a:pt x="1441" y="381"/>
                    <a:pt x="1048" y="1012"/>
                  </a:cubicBezTo>
                  <a:lnTo>
                    <a:pt x="1" y="2739"/>
                  </a:lnTo>
                  <a:lnTo>
                    <a:pt x="3763" y="5132"/>
                  </a:lnTo>
                  <a:lnTo>
                    <a:pt x="5608" y="1834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2" name="Google Shape;1792;p35"/>
            <p:cNvSpPr/>
            <p:nvPr/>
          </p:nvSpPr>
          <p:spPr>
            <a:xfrm>
              <a:off x="1731152" y="1518717"/>
              <a:ext cx="978682" cy="816611"/>
            </a:xfrm>
            <a:custGeom>
              <a:avLst/>
              <a:gdLst/>
              <a:ahLst/>
              <a:cxnLst/>
              <a:rect l="l" t="t" r="r" b="b"/>
              <a:pathLst>
                <a:path w="8919" h="7442" extrusionOk="0">
                  <a:moveTo>
                    <a:pt x="0" y="0"/>
                  </a:moveTo>
                  <a:lnTo>
                    <a:pt x="3072" y="5834"/>
                  </a:lnTo>
                  <a:lnTo>
                    <a:pt x="1370" y="6858"/>
                  </a:lnTo>
                  <a:lnTo>
                    <a:pt x="6477" y="7441"/>
                  </a:lnTo>
                  <a:lnTo>
                    <a:pt x="8918" y="2393"/>
                  </a:lnTo>
                  <a:lnTo>
                    <a:pt x="7144" y="3286"/>
                  </a:lnTo>
                  <a:lnTo>
                    <a:pt x="5811" y="1024"/>
                  </a:lnTo>
                  <a:cubicBezTo>
                    <a:pt x="5477" y="393"/>
                    <a:pt x="4822" y="0"/>
                    <a:pt x="4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2294179" y="2309109"/>
              <a:ext cx="612842" cy="601101"/>
            </a:xfrm>
            <a:custGeom>
              <a:avLst/>
              <a:gdLst/>
              <a:ahLst/>
              <a:cxnLst/>
              <a:rect l="l" t="t" r="r" b="b"/>
              <a:pathLst>
                <a:path w="5585" h="5478" extrusionOk="0">
                  <a:moveTo>
                    <a:pt x="4121" y="0"/>
                  </a:moveTo>
                  <a:lnTo>
                    <a:pt x="1" y="2394"/>
                  </a:lnTo>
                  <a:lnTo>
                    <a:pt x="1715" y="5477"/>
                  </a:lnTo>
                  <a:lnTo>
                    <a:pt x="4454" y="5477"/>
                  </a:lnTo>
                  <a:lnTo>
                    <a:pt x="5168" y="4322"/>
                  </a:lnTo>
                  <a:cubicBezTo>
                    <a:pt x="5573" y="3679"/>
                    <a:pt x="5585" y="2858"/>
                    <a:pt x="5216" y="2203"/>
                  </a:cubicBezTo>
                  <a:lnTo>
                    <a:pt x="4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1655328" y="2721917"/>
              <a:ext cx="1127585" cy="904175"/>
            </a:xfrm>
            <a:custGeom>
              <a:avLst/>
              <a:gdLst/>
              <a:ahLst/>
              <a:cxnLst/>
              <a:rect l="l" t="t" r="r" b="b"/>
              <a:pathLst>
                <a:path w="10276" h="8240" extrusionOk="0">
                  <a:moveTo>
                    <a:pt x="3430" y="1"/>
                  </a:moveTo>
                  <a:lnTo>
                    <a:pt x="1" y="3775"/>
                  </a:lnTo>
                  <a:lnTo>
                    <a:pt x="3430" y="8240"/>
                  </a:lnTo>
                  <a:lnTo>
                    <a:pt x="3430" y="6871"/>
                  </a:lnTo>
                  <a:lnTo>
                    <a:pt x="6168" y="6871"/>
                  </a:lnTo>
                  <a:cubicBezTo>
                    <a:pt x="6179" y="6871"/>
                    <a:pt x="6189" y="6871"/>
                    <a:pt x="6199" y="6871"/>
                  </a:cubicBezTo>
                  <a:cubicBezTo>
                    <a:pt x="6913" y="6871"/>
                    <a:pt x="7554" y="6469"/>
                    <a:pt x="7883" y="5835"/>
                  </a:cubicBezTo>
                  <a:lnTo>
                    <a:pt x="10276" y="1715"/>
                  </a:lnTo>
                  <a:lnTo>
                    <a:pt x="3430" y="1715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5" name="Google Shape;1795;p35"/>
            <p:cNvSpPr/>
            <p:nvPr/>
          </p:nvSpPr>
          <p:spPr>
            <a:xfrm>
              <a:off x="999468" y="2946646"/>
              <a:ext cx="466572" cy="526594"/>
            </a:xfrm>
            <a:custGeom>
              <a:avLst/>
              <a:gdLst/>
              <a:ahLst/>
              <a:cxnLst/>
              <a:rect l="l" t="t" r="r" b="b"/>
              <a:pathLst>
                <a:path w="4252" h="4799" extrusionOk="0">
                  <a:moveTo>
                    <a:pt x="834" y="1"/>
                  </a:moveTo>
                  <a:lnTo>
                    <a:pt x="834" y="13"/>
                  </a:lnTo>
                  <a:lnTo>
                    <a:pt x="1" y="1929"/>
                  </a:lnTo>
                  <a:lnTo>
                    <a:pt x="1037" y="3727"/>
                  </a:lnTo>
                  <a:cubicBezTo>
                    <a:pt x="1430" y="4382"/>
                    <a:pt x="2132" y="4787"/>
                    <a:pt x="2882" y="4799"/>
                  </a:cubicBezTo>
                  <a:lnTo>
                    <a:pt x="4251" y="4799"/>
                  </a:lnTo>
                  <a:lnTo>
                    <a:pt x="42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6" name="Google Shape;1796;p35"/>
            <p:cNvSpPr/>
            <p:nvPr/>
          </p:nvSpPr>
          <p:spPr>
            <a:xfrm>
              <a:off x="713400" y="2119604"/>
              <a:ext cx="828352" cy="1040131"/>
            </a:xfrm>
            <a:custGeom>
              <a:avLst/>
              <a:gdLst/>
              <a:ahLst/>
              <a:cxnLst/>
              <a:rect l="l" t="t" r="r" b="b"/>
              <a:pathLst>
                <a:path w="7549" h="9479" extrusionOk="0">
                  <a:moveTo>
                    <a:pt x="5489" y="1"/>
                  </a:moveTo>
                  <a:lnTo>
                    <a:pt x="0" y="346"/>
                  </a:lnTo>
                  <a:lnTo>
                    <a:pt x="1965" y="1561"/>
                  </a:lnTo>
                  <a:lnTo>
                    <a:pt x="679" y="4121"/>
                  </a:lnTo>
                  <a:cubicBezTo>
                    <a:pt x="322" y="4763"/>
                    <a:pt x="322" y="5537"/>
                    <a:pt x="679" y="6180"/>
                  </a:cubicBezTo>
                  <a:lnTo>
                    <a:pt x="2584" y="9478"/>
                  </a:lnTo>
                  <a:lnTo>
                    <a:pt x="3310" y="8252"/>
                  </a:lnTo>
                  <a:lnTo>
                    <a:pt x="5846" y="3823"/>
                  </a:lnTo>
                  <a:lnTo>
                    <a:pt x="7549" y="4466"/>
                  </a:lnTo>
                  <a:lnTo>
                    <a:pt x="7549" y="4466"/>
                  </a:lnTo>
                  <a:lnTo>
                    <a:pt x="54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97" name="Google Shape;1797;p35"/>
          <p:cNvGrpSpPr/>
          <p:nvPr/>
        </p:nvGrpSpPr>
        <p:grpSpPr>
          <a:xfrm rot="9439248">
            <a:off x="2930362" y="905238"/>
            <a:ext cx="810597" cy="1068705"/>
            <a:chOff x="4326425" y="5583250"/>
            <a:chExt cx="744150" cy="981100"/>
          </a:xfrm>
        </p:grpSpPr>
        <p:sp>
          <p:nvSpPr>
            <p:cNvPr id="1798" name="Google Shape;1798;p35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23" name="Google Shape;1823;p35"/>
          <p:cNvSpPr/>
          <p:nvPr/>
        </p:nvSpPr>
        <p:spPr>
          <a:xfrm rot="5863390">
            <a:off x="1080120" y="2309453"/>
            <a:ext cx="148585" cy="30105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24" name="Google Shape;1824;p35"/>
          <p:cNvGrpSpPr/>
          <p:nvPr/>
        </p:nvGrpSpPr>
        <p:grpSpPr>
          <a:xfrm rot="2350920">
            <a:off x="578428" y="1363806"/>
            <a:ext cx="567017" cy="1033512"/>
            <a:chOff x="-214625" y="3943775"/>
            <a:chExt cx="458725" cy="836125"/>
          </a:xfrm>
        </p:grpSpPr>
        <p:sp>
          <p:nvSpPr>
            <p:cNvPr id="1825" name="Google Shape;1825;p35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2" name="Google Shape;1832;p35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37" name="Google Shape;1837;p35"/>
          <p:cNvGrpSpPr/>
          <p:nvPr/>
        </p:nvGrpSpPr>
        <p:grpSpPr>
          <a:xfrm rot="-8768917">
            <a:off x="3682909" y="4470703"/>
            <a:ext cx="662756" cy="1208015"/>
            <a:chOff x="-214625" y="3943775"/>
            <a:chExt cx="458725" cy="836125"/>
          </a:xfrm>
        </p:grpSpPr>
        <p:sp>
          <p:nvSpPr>
            <p:cNvPr id="1838" name="Google Shape;1838;p35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50" name="Google Shape;1850;p35"/>
          <p:cNvSpPr/>
          <p:nvPr/>
        </p:nvSpPr>
        <p:spPr>
          <a:xfrm rot="9578042">
            <a:off x="4228550" y="4115549"/>
            <a:ext cx="148597" cy="301033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51" name="Google Shape;1851;p35"/>
          <p:cNvGrpSpPr/>
          <p:nvPr/>
        </p:nvGrpSpPr>
        <p:grpSpPr>
          <a:xfrm rot="-824212">
            <a:off x="272437" y="4611270"/>
            <a:ext cx="810596" cy="1068703"/>
            <a:chOff x="4326425" y="5583250"/>
            <a:chExt cx="744150" cy="981100"/>
          </a:xfrm>
        </p:grpSpPr>
        <p:sp>
          <p:nvSpPr>
            <p:cNvPr id="1852" name="Google Shape;1852;p35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77" name="Google Shape;1877;p35"/>
          <p:cNvSpPr/>
          <p:nvPr/>
        </p:nvSpPr>
        <p:spPr>
          <a:xfrm rot="9327986">
            <a:off x="1936175" y="4995114"/>
            <a:ext cx="148589" cy="30103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78" name="Google Shape;1878;p35"/>
          <p:cNvSpPr/>
          <p:nvPr/>
        </p:nvSpPr>
        <p:spPr>
          <a:xfrm>
            <a:off x="4180849" y="1840488"/>
            <a:ext cx="525600" cy="52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79" name="Google Shape;1879;p35"/>
          <p:cNvGrpSpPr/>
          <p:nvPr/>
        </p:nvGrpSpPr>
        <p:grpSpPr>
          <a:xfrm rot="1061183">
            <a:off x="3069683" y="3724575"/>
            <a:ext cx="635484" cy="1546114"/>
            <a:chOff x="6512944" y="2975654"/>
            <a:chExt cx="1594853" cy="4630848"/>
          </a:xfrm>
        </p:grpSpPr>
        <p:grpSp>
          <p:nvGrpSpPr>
            <p:cNvPr id="1880" name="Google Shape;1880;p35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1881" name="Google Shape;1881;p35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82" name="Google Shape;1882;p35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883" name="Google Shape;1883;p35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rgbClr val="F3FFE2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6D32CFCB-206F-405D-99FD-0CE0F64E443E}"/>
              </a:ext>
            </a:extLst>
          </p:cNvPr>
          <p:cNvSpPr txBox="1"/>
          <p:nvPr/>
        </p:nvSpPr>
        <p:spPr>
          <a:xfrm>
            <a:off x="3858613" y="1334896"/>
            <a:ext cx="8367485" cy="363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THẦY, CÔ VÀ CÁC EM ĐÃ LẮNG NGHE!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85) Bài hát Quê hương tươi đẹp -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2" end="63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30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0" name="Google Shape;1890;p36"/>
          <p:cNvGrpSpPr/>
          <p:nvPr/>
        </p:nvGrpSpPr>
        <p:grpSpPr>
          <a:xfrm>
            <a:off x="9907283" y="122165"/>
            <a:ext cx="2100437" cy="2100437"/>
            <a:chOff x="-149451" y="2973528"/>
            <a:chExt cx="2344587" cy="2344587"/>
          </a:xfrm>
        </p:grpSpPr>
        <p:sp>
          <p:nvSpPr>
            <p:cNvPr id="1891" name="Google Shape;1891;p36"/>
            <p:cNvSpPr/>
            <p:nvPr/>
          </p:nvSpPr>
          <p:spPr>
            <a:xfrm>
              <a:off x="-149451" y="2973528"/>
              <a:ext cx="2344587" cy="2344587"/>
            </a:xfrm>
            <a:custGeom>
              <a:avLst/>
              <a:gdLst/>
              <a:ahLst/>
              <a:cxnLst/>
              <a:rect l="l" t="t" r="r" b="b"/>
              <a:pathLst>
                <a:path w="51972" h="51972" extrusionOk="0">
                  <a:moveTo>
                    <a:pt x="25980" y="1"/>
                  </a:moveTo>
                  <a:cubicBezTo>
                    <a:pt x="11633" y="1"/>
                    <a:pt x="1" y="11633"/>
                    <a:pt x="1" y="25980"/>
                  </a:cubicBezTo>
                  <a:cubicBezTo>
                    <a:pt x="1" y="40339"/>
                    <a:pt x="11633" y="51971"/>
                    <a:pt x="25980" y="51971"/>
                  </a:cubicBezTo>
                  <a:cubicBezTo>
                    <a:pt x="40339" y="51971"/>
                    <a:pt x="51971" y="40339"/>
                    <a:pt x="51971" y="25980"/>
                  </a:cubicBezTo>
                  <a:cubicBezTo>
                    <a:pt x="51971" y="11633"/>
                    <a:pt x="40339" y="1"/>
                    <a:pt x="25980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2" name="Google Shape;1892;p36"/>
            <p:cNvSpPr/>
            <p:nvPr/>
          </p:nvSpPr>
          <p:spPr>
            <a:xfrm>
              <a:off x="184655" y="3002536"/>
              <a:ext cx="1127993" cy="1247406"/>
            </a:xfrm>
            <a:custGeom>
              <a:avLst/>
              <a:gdLst/>
              <a:ahLst/>
              <a:cxnLst/>
              <a:rect l="l" t="t" r="r" b="b"/>
              <a:pathLst>
                <a:path w="25004" h="27651" extrusionOk="0">
                  <a:moveTo>
                    <a:pt x="12811" y="1"/>
                  </a:moveTo>
                  <a:cubicBezTo>
                    <a:pt x="9180" y="810"/>
                    <a:pt x="5822" y="2394"/>
                    <a:pt x="2953" y="4561"/>
                  </a:cubicBezTo>
                  <a:cubicBezTo>
                    <a:pt x="2953" y="4561"/>
                    <a:pt x="2977" y="4823"/>
                    <a:pt x="3191" y="5180"/>
                  </a:cubicBezTo>
                  <a:cubicBezTo>
                    <a:pt x="3394" y="5537"/>
                    <a:pt x="3048" y="5739"/>
                    <a:pt x="3072" y="5858"/>
                  </a:cubicBezTo>
                  <a:cubicBezTo>
                    <a:pt x="3084" y="5966"/>
                    <a:pt x="3275" y="5954"/>
                    <a:pt x="3096" y="6156"/>
                  </a:cubicBezTo>
                  <a:cubicBezTo>
                    <a:pt x="2929" y="6370"/>
                    <a:pt x="3096" y="6323"/>
                    <a:pt x="2953" y="6466"/>
                  </a:cubicBezTo>
                  <a:cubicBezTo>
                    <a:pt x="2798" y="6620"/>
                    <a:pt x="2655" y="6751"/>
                    <a:pt x="2548" y="6823"/>
                  </a:cubicBezTo>
                  <a:cubicBezTo>
                    <a:pt x="2441" y="6906"/>
                    <a:pt x="2477" y="7109"/>
                    <a:pt x="2262" y="7359"/>
                  </a:cubicBezTo>
                  <a:cubicBezTo>
                    <a:pt x="2060" y="7621"/>
                    <a:pt x="1655" y="7823"/>
                    <a:pt x="1655" y="8228"/>
                  </a:cubicBezTo>
                  <a:cubicBezTo>
                    <a:pt x="1655" y="8609"/>
                    <a:pt x="1048" y="9145"/>
                    <a:pt x="965" y="9371"/>
                  </a:cubicBezTo>
                  <a:cubicBezTo>
                    <a:pt x="893" y="9585"/>
                    <a:pt x="286" y="10395"/>
                    <a:pt x="250" y="10931"/>
                  </a:cubicBezTo>
                  <a:cubicBezTo>
                    <a:pt x="227" y="11466"/>
                    <a:pt x="227" y="12038"/>
                    <a:pt x="250" y="12359"/>
                  </a:cubicBezTo>
                  <a:cubicBezTo>
                    <a:pt x="286" y="12693"/>
                    <a:pt x="310" y="13050"/>
                    <a:pt x="227" y="13431"/>
                  </a:cubicBezTo>
                  <a:cubicBezTo>
                    <a:pt x="155" y="13824"/>
                    <a:pt x="72" y="14181"/>
                    <a:pt x="36" y="14895"/>
                  </a:cubicBezTo>
                  <a:cubicBezTo>
                    <a:pt x="0" y="15610"/>
                    <a:pt x="286" y="15919"/>
                    <a:pt x="953" y="16145"/>
                  </a:cubicBezTo>
                  <a:cubicBezTo>
                    <a:pt x="1643" y="16348"/>
                    <a:pt x="2917" y="16967"/>
                    <a:pt x="3227" y="17419"/>
                  </a:cubicBezTo>
                  <a:cubicBezTo>
                    <a:pt x="3560" y="17884"/>
                    <a:pt x="3739" y="18455"/>
                    <a:pt x="3977" y="18527"/>
                  </a:cubicBezTo>
                  <a:cubicBezTo>
                    <a:pt x="4227" y="18598"/>
                    <a:pt x="4441" y="19348"/>
                    <a:pt x="5251" y="19908"/>
                  </a:cubicBezTo>
                  <a:cubicBezTo>
                    <a:pt x="6072" y="20479"/>
                    <a:pt x="7608" y="20551"/>
                    <a:pt x="8287" y="21277"/>
                  </a:cubicBezTo>
                  <a:cubicBezTo>
                    <a:pt x="8978" y="22003"/>
                    <a:pt x="10216" y="23789"/>
                    <a:pt x="10537" y="24777"/>
                  </a:cubicBezTo>
                  <a:cubicBezTo>
                    <a:pt x="10871" y="25766"/>
                    <a:pt x="11406" y="26111"/>
                    <a:pt x="11966" y="26587"/>
                  </a:cubicBezTo>
                  <a:cubicBezTo>
                    <a:pt x="12538" y="27063"/>
                    <a:pt x="13252" y="27599"/>
                    <a:pt x="13788" y="27647"/>
                  </a:cubicBezTo>
                  <a:cubicBezTo>
                    <a:pt x="13826" y="27649"/>
                    <a:pt x="13862" y="27651"/>
                    <a:pt x="13897" y="27651"/>
                  </a:cubicBezTo>
                  <a:cubicBezTo>
                    <a:pt x="14354" y="27651"/>
                    <a:pt x="14547" y="27443"/>
                    <a:pt x="14514" y="27266"/>
                  </a:cubicBezTo>
                  <a:cubicBezTo>
                    <a:pt x="14502" y="27063"/>
                    <a:pt x="13812" y="26504"/>
                    <a:pt x="13704" y="26349"/>
                  </a:cubicBezTo>
                  <a:cubicBezTo>
                    <a:pt x="13609" y="26206"/>
                    <a:pt x="13383" y="25254"/>
                    <a:pt x="13073" y="24563"/>
                  </a:cubicBezTo>
                  <a:cubicBezTo>
                    <a:pt x="12740" y="23884"/>
                    <a:pt x="12716" y="23873"/>
                    <a:pt x="12811" y="23539"/>
                  </a:cubicBezTo>
                  <a:cubicBezTo>
                    <a:pt x="12919" y="23218"/>
                    <a:pt x="13145" y="22503"/>
                    <a:pt x="13454" y="22325"/>
                  </a:cubicBezTo>
                  <a:cubicBezTo>
                    <a:pt x="13788" y="22146"/>
                    <a:pt x="14026" y="22277"/>
                    <a:pt x="14252" y="21968"/>
                  </a:cubicBezTo>
                  <a:cubicBezTo>
                    <a:pt x="14454" y="21646"/>
                    <a:pt x="14526" y="21468"/>
                    <a:pt x="14514" y="21277"/>
                  </a:cubicBezTo>
                  <a:cubicBezTo>
                    <a:pt x="14502" y="21087"/>
                    <a:pt x="14169" y="20967"/>
                    <a:pt x="13859" y="20932"/>
                  </a:cubicBezTo>
                  <a:cubicBezTo>
                    <a:pt x="13538" y="20908"/>
                    <a:pt x="13431" y="20622"/>
                    <a:pt x="13002" y="20551"/>
                  </a:cubicBezTo>
                  <a:cubicBezTo>
                    <a:pt x="12561" y="20479"/>
                    <a:pt x="11966" y="20301"/>
                    <a:pt x="11823" y="20039"/>
                  </a:cubicBezTo>
                  <a:cubicBezTo>
                    <a:pt x="11698" y="19836"/>
                    <a:pt x="11471" y="19751"/>
                    <a:pt x="11270" y="19751"/>
                  </a:cubicBezTo>
                  <a:cubicBezTo>
                    <a:pt x="11222" y="19751"/>
                    <a:pt x="11176" y="19756"/>
                    <a:pt x="11133" y="19765"/>
                  </a:cubicBezTo>
                  <a:cubicBezTo>
                    <a:pt x="11053" y="19774"/>
                    <a:pt x="10905" y="19798"/>
                    <a:pt x="10729" y="19798"/>
                  </a:cubicBezTo>
                  <a:cubicBezTo>
                    <a:pt x="10455" y="19798"/>
                    <a:pt x="10112" y="19740"/>
                    <a:pt x="9859" y="19479"/>
                  </a:cubicBezTo>
                  <a:cubicBezTo>
                    <a:pt x="9430" y="19051"/>
                    <a:pt x="9394" y="18229"/>
                    <a:pt x="9323" y="17800"/>
                  </a:cubicBezTo>
                  <a:cubicBezTo>
                    <a:pt x="9240" y="17372"/>
                    <a:pt x="9168" y="17229"/>
                    <a:pt x="9287" y="16907"/>
                  </a:cubicBezTo>
                  <a:cubicBezTo>
                    <a:pt x="9394" y="16574"/>
                    <a:pt x="9394" y="16336"/>
                    <a:pt x="9894" y="16098"/>
                  </a:cubicBezTo>
                  <a:cubicBezTo>
                    <a:pt x="10184" y="15963"/>
                    <a:pt x="10571" y="15848"/>
                    <a:pt x="10942" y="15848"/>
                  </a:cubicBezTo>
                  <a:cubicBezTo>
                    <a:pt x="11228" y="15848"/>
                    <a:pt x="11504" y="15916"/>
                    <a:pt x="11716" y="16098"/>
                  </a:cubicBezTo>
                  <a:cubicBezTo>
                    <a:pt x="11890" y="16243"/>
                    <a:pt x="12124" y="16298"/>
                    <a:pt x="12365" y="16298"/>
                  </a:cubicBezTo>
                  <a:cubicBezTo>
                    <a:pt x="12816" y="16298"/>
                    <a:pt x="13291" y="16102"/>
                    <a:pt x="13431" y="15931"/>
                  </a:cubicBezTo>
                  <a:cubicBezTo>
                    <a:pt x="13633" y="15681"/>
                    <a:pt x="14252" y="14943"/>
                    <a:pt x="14752" y="14907"/>
                  </a:cubicBezTo>
                  <a:cubicBezTo>
                    <a:pt x="15252" y="14883"/>
                    <a:pt x="16074" y="14907"/>
                    <a:pt x="16383" y="14633"/>
                  </a:cubicBezTo>
                  <a:cubicBezTo>
                    <a:pt x="16717" y="14348"/>
                    <a:pt x="17919" y="13740"/>
                    <a:pt x="18134" y="13264"/>
                  </a:cubicBezTo>
                  <a:cubicBezTo>
                    <a:pt x="18336" y="12764"/>
                    <a:pt x="19157" y="11371"/>
                    <a:pt x="19157" y="10907"/>
                  </a:cubicBezTo>
                  <a:cubicBezTo>
                    <a:pt x="19157" y="10479"/>
                    <a:pt x="20432" y="9686"/>
                    <a:pt x="20958" y="9686"/>
                  </a:cubicBezTo>
                  <a:cubicBezTo>
                    <a:pt x="21003" y="9686"/>
                    <a:pt x="21042" y="9692"/>
                    <a:pt x="21074" y="9704"/>
                  </a:cubicBezTo>
                  <a:cubicBezTo>
                    <a:pt x="21115" y="9718"/>
                    <a:pt x="21157" y="9724"/>
                    <a:pt x="21200" y="9724"/>
                  </a:cubicBezTo>
                  <a:cubicBezTo>
                    <a:pt x="21608" y="9724"/>
                    <a:pt x="22094" y="9168"/>
                    <a:pt x="22277" y="9168"/>
                  </a:cubicBezTo>
                  <a:cubicBezTo>
                    <a:pt x="22347" y="9168"/>
                    <a:pt x="22464" y="9180"/>
                    <a:pt x="22603" y="9180"/>
                  </a:cubicBezTo>
                  <a:cubicBezTo>
                    <a:pt x="22887" y="9180"/>
                    <a:pt x="23259" y="9131"/>
                    <a:pt x="23491" y="8835"/>
                  </a:cubicBezTo>
                  <a:cubicBezTo>
                    <a:pt x="23849" y="8406"/>
                    <a:pt x="24122" y="8121"/>
                    <a:pt x="24408" y="7704"/>
                  </a:cubicBezTo>
                  <a:cubicBezTo>
                    <a:pt x="24789" y="7311"/>
                    <a:pt x="25003" y="6668"/>
                    <a:pt x="23968" y="6359"/>
                  </a:cubicBezTo>
                  <a:cubicBezTo>
                    <a:pt x="22944" y="6025"/>
                    <a:pt x="22182" y="5930"/>
                    <a:pt x="21563" y="5597"/>
                  </a:cubicBezTo>
                  <a:cubicBezTo>
                    <a:pt x="20969" y="5259"/>
                    <a:pt x="20387" y="5013"/>
                    <a:pt x="19917" y="5013"/>
                  </a:cubicBezTo>
                  <a:cubicBezTo>
                    <a:pt x="19906" y="5013"/>
                    <a:pt x="19895" y="5013"/>
                    <a:pt x="19884" y="5013"/>
                  </a:cubicBezTo>
                  <a:cubicBezTo>
                    <a:pt x="19873" y="5013"/>
                    <a:pt x="19862" y="5014"/>
                    <a:pt x="19850" y="5014"/>
                  </a:cubicBezTo>
                  <a:cubicBezTo>
                    <a:pt x="19533" y="5014"/>
                    <a:pt x="19012" y="4910"/>
                    <a:pt x="18538" y="4910"/>
                  </a:cubicBezTo>
                  <a:cubicBezTo>
                    <a:pt x="18302" y="4910"/>
                    <a:pt x="18077" y="4936"/>
                    <a:pt x="17895" y="5013"/>
                  </a:cubicBezTo>
                  <a:cubicBezTo>
                    <a:pt x="17324" y="5251"/>
                    <a:pt x="16717" y="6430"/>
                    <a:pt x="15836" y="6632"/>
                  </a:cubicBezTo>
                  <a:cubicBezTo>
                    <a:pt x="15683" y="6670"/>
                    <a:pt x="15491" y="6687"/>
                    <a:pt x="15273" y="6687"/>
                  </a:cubicBezTo>
                  <a:cubicBezTo>
                    <a:pt x="14247" y="6687"/>
                    <a:pt x="12665" y="6316"/>
                    <a:pt x="12145" y="6001"/>
                  </a:cubicBezTo>
                  <a:cubicBezTo>
                    <a:pt x="11537" y="5608"/>
                    <a:pt x="11359" y="4823"/>
                    <a:pt x="11537" y="4430"/>
                  </a:cubicBezTo>
                  <a:cubicBezTo>
                    <a:pt x="11716" y="4049"/>
                    <a:pt x="11787" y="3346"/>
                    <a:pt x="11740" y="3084"/>
                  </a:cubicBezTo>
                  <a:cubicBezTo>
                    <a:pt x="11704" y="2810"/>
                    <a:pt x="12633" y="2322"/>
                    <a:pt x="12954" y="1977"/>
                  </a:cubicBezTo>
                  <a:cubicBezTo>
                    <a:pt x="13276" y="1632"/>
                    <a:pt x="13573" y="548"/>
                    <a:pt x="12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3" name="Google Shape;1893;p36"/>
            <p:cNvSpPr/>
            <p:nvPr/>
          </p:nvSpPr>
          <p:spPr>
            <a:xfrm>
              <a:off x="951664" y="4213956"/>
              <a:ext cx="884160" cy="1042550"/>
            </a:xfrm>
            <a:custGeom>
              <a:avLst/>
              <a:gdLst/>
              <a:ahLst/>
              <a:cxnLst/>
              <a:rect l="l" t="t" r="r" b="b"/>
              <a:pathLst>
                <a:path w="19599" h="23110" extrusionOk="0">
                  <a:moveTo>
                    <a:pt x="5062" y="0"/>
                  </a:moveTo>
                  <a:cubicBezTo>
                    <a:pt x="4588" y="0"/>
                    <a:pt x="4017" y="122"/>
                    <a:pt x="3706" y="122"/>
                  </a:cubicBezTo>
                  <a:cubicBezTo>
                    <a:pt x="3664" y="122"/>
                    <a:pt x="3627" y="120"/>
                    <a:pt x="3596" y="115"/>
                  </a:cubicBezTo>
                  <a:cubicBezTo>
                    <a:pt x="3575" y="112"/>
                    <a:pt x="3553" y="110"/>
                    <a:pt x="3529" y="110"/>
                  </a:cubicBezTo>
                  <a:cubicBezTo>
                    <a:pt x="3139" y="110"/>
                    <a:pt x="2420" y="558"/>
                    <a:pt x="2263" y="794"/>
                  </a:cubicBezTo>
                  <a:cubicBezTo>
                    <a:pt x="2096" y="1056"/>
                    <a:pt x="2096" y="2580"/>
                    <a:pt x="2263" y="2854"/>
                  </a:cubicBezTo>
                  <a:cubicBezTo>
                    <a:pt x="2429" y="3116"/>
                    <a:pt x="2263" y="3556"/>
                    <a:pt x="1858" y="4187"/>
                  </a:cubicBezTo>
                  <a:cubicBezTo>
                    <a:pt x="1453" y="4830"/>
                    <a:pt x="977" y="5640"/>
                    <a:pt x="489" y="6128"/>
                  </a:cubicBezTo>
                  <a:cubicBezTo>
                    <a:pt x="0" y="6616"/>
                    <a:pt x="227" y="9354"/>
                    <a:pt x="489" y="9664"/>
                  </a:cubicBezTo>
                  <a:cubicBezTo>
                    <a:pt x="762" y="9985"/>
                    <a:pt x="1501" y="11498"/>
                    <a:pt x="2525" y="11926"/>
                  </a:cubicBezTo>
                  <a:cubicBezTo>
                    <a:pt x="3537" y="12343"/>
                    <a:pt x="4751" y="13105"/>
                    <a:pt x="4751" y="13105"/>
                  </a:cubicBezTo>
                  <a:cubicBezTo>
                    <a:pt x="6620" y="14129"/>
                    <a:pt x="6668" y="15855"/>
                    <a:pt x="6513" y="16189"/>
                  </a:cubicBezTo>
                  <a:cubicBezTo>
                    <a:pt x="6335" y="16498"/>
                    <a:pt x="6251" y="17546"/>
                    <a:pt x="5715" y="17903"/>
                  </a:cubicBezTo>
                  <a:cubicBezTo>
                    <a:pt x="5180" y="18260"/>
                    <a:pt x="5977" y="19094"/>
                    <a:pt x="5370" y="19963"/>
                  </a:cubicBezTo>
                  <a:cubicBezTo>
                    <a:pt x="4763" y="20832"/>
                    <a:pt x="3668" y="21796"/>
                    <a:pt x="3239" y="22332"/>
                  </a:cubicBezTo>
                  <a:cubicBezTo>
                    <a:pt x="2810" y="22880"/>
                    <a:pt x="2810" y="23035"/>
                    <a:pt x="3572" y="23106"/>
                  </a:cubicBezTo>
                  <a:cubicBezTo>
                    <a:pt x="3593" y="23108"/>
                    <a:pt x="3615" y="23109"/>
                    <a:pt x="3638" y="23109"/>
                  </a:cubicBezTo>
                  <a:cubicBezTo>
                    <a:pt x="4422" y="23109"/>
                    <a:pt x="6317" y="21943"/>
                    <a:pt x="6942" y="21677"/>
                  </a:cubicBezTo>
                  <a:cubicBezTo>
                    <a:pt x="7609" y="21392"/>
                    <a:pt x="7704" y="19808"/>
                    <a:pt x="8406" y="19213"/>
                  </a:cubicBezTo>
                  <a:cubicBezTo>
                    <a:pt x="9109" y="18617"/>
                    <a:pt x="9954" y="18558"/>
                    <a:pt x="10978" y="18320"/>
                  </a:cubicBezTo>
                  <a:cubicBezTo>
                    <a:pt x="11990" y="18058"/>
                    <a:pt x="13657" y="17320"/>
                    <a:pt x="14407" y="17046"/>
                  </a:cubicBezTo>
                  <a:cubicBezTo>
                    <a:pt x="15133" y="16784"/>
                    <a:pt x="15109" y="16355"/>
                    <a:pt x="15431" y="15760"/>
                  </a:cubicBezTo>
                  <a:cubicBezTo>
                    <a:pt x="15764" y="15165"/>
                    <a:pt x="16562" y="14629"/>
                    <a:pt x="16931" y="14296"/>
                  </a:cubicBezTo>
                  <a:cubicBezTo>
                    <a:pt x="17312" y="13974"/>
                    <a:pt x="17515" y="12843"/>
                    <a:pt x="17253" y="12569"/>
                  </a:cubicBezTo>
                  <a:cubicBezTo>
                    <a:pt x="16979" y="12307"/>
                    <a:pt x="16812" y="11331"/>
                    <a:pt x="17253" y="10700"/>
                  </a:cubicBezTo>
                  <a:cubicBezTo>
                    <a:pt x="17681" y="10057"/>
                    <a:pt x="18336" y="9033"/>
                    <a:pt x="18860" y="8390"/>
                  </a:cubicBezTo>
                  <a:cubicBezTo>
                    <a:pt x="19396" y="7747"/>
                    <a:pt x="19598" y="7211"/>
                    <a:pt x="18955" y="6783"/>
                  </a:cubicBezTo>
                  <a:cubicBezTo>
                    <a:pt x="18336" y="6354"/>
                    <a:pt x="17157" y="6021"/>
                    <a:pt x="16633" y="5914"/>
                  </a:cubicBezTo>
                  <a:cubicBezTo>
                    <a:pt x="16121" y="5818"/>
                    <a:pt x="16193" y="5342"/>
                    <a:pt x="15276" y="4806"/>
                  </a:cubicBezTo>
                  <a:cubicBezTo>
                    <a:pt x="14359" y="4270"/>
                    <a:pt x="13716" y="3449"/>
                    <a:pt x="13169" y="2639"/>
                  </a:cubicBezTo>
                  <a:cubicBezTo>
                    <a:pt x="12757" y="2039"/>
                    <a:pt x="12116" y="1648"/>
                    <a:pt x="11550" y="1648"/>
                  </a:cubicBezTo>
                  <a:cubicBezTo>
                    <a:pt x="11363" y="1648"/>
                    <a:pt x="11185" y="1691"/>
                    <a:pt x="11026" y="1782"/>
                  </a:cubicBezTo>
                  <a:cubicBezTo>
                    <a:pt x="10887" y="1863"/>
                    <a:pt x="10742" y="1895"/>
                    <a:pt x="10591" y="1895"/>
                  </a:cubicBezTo>
                  <a:cubicBezTo>
                    <a:pt x="10032" y="1895"/>
                    <a:pt x="9402" y="1451"/>
                    <a:pt x="8763" y="1413"/>
                  </a:cubicBezTo>
                  <a:cubicBezTo>
                    <a:pt x="7942" y="1353"/>
                    <a:pt x="6132" y="377"/>
                    <a:pt x="5644" y="115"/>
                  </a:cubicBezTo>
                  <a:cubicBezTo>
                    <a:pt x="5501" y="29"/>
                    <a:pt x="5293" y="0"/>
                    <a:pt x="5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4" name="Google Shape;1894;p36"/>
            <p:cNvSpPr/>
            <p:nvPr/>
          </p:nvSpPr>
          <p:spPr>
            <a:xfrm>
              <a:off x="1681094" y="3241545"/>
              <a:ext cx="425952" cy="513064"/>
            </a:xfrm>
            <a:custGeom>
              <a:avLst/>
              <a:gdLst/>
              <a:ahLst/>
              <a:cxnLst/>
              <a:rect l="l" t="t" r="r" b="b"/>
              <a:pathLst>
                <a:path w="9442" h="11373" extrusionOk="0">
                  <a:moveTo>
                    <a:pt x="1941" y="1"/>
                  </a:moveTo>
                  <a:cubicBezTo>
                    <a:pt x="1941" y="1"/>
                    <a:pt x="1643" y="429"/>
                    <a:pt x="1179" y="858"/>
                  </a:cubicBezTo>
                  <a:cubicBezTo>
                    <a:pt x="714" y="1299"/>
                    <a:pt x="595" y="1608"/>
                    <a:pt x="476" y="1858"/>
                  </a:cubicBezTo>
                  <a:cubicBezTo>
                    <a:pt x="357" y="2108"/>
                    <a:pt x="0" y="3180"/>
                    <a:pt x="143" y="3644"/>
                  </a:cubicBezTo>
                  <a:cubicBezTo>
                    <a:pt x="286" y="4109"/>
                    <a:pt x="226" y="4430"/>
                    <a:pt x="750" y="4823"/>
                  </a:cubicBezTo>
                  <a:cubicBezTo>
                    <a:pt x="1286" y="5204"/>
                    <a:pt x="1762" y="5347"/>
                    <a:pt x="1524" y="6073"/>
                  </a:cubicBezTo>
                  <a:cubicBezTo>
                    <a:pt x="1286" y="6787"/>
                    <a:pt x="1465" y="7561"/>
                    <a:pt x="1215" y="7942"/>
                  </a:cubicBezTo>
                  <a:cubicBezTo>
                    <a:pt x="953" y="8335"/>
                    <a:pt x="929" y="9073"/>
                    <a:pt x="1524" y="9585"/>
                  </a:cubicBezTo>
                  <a:cubicBezTo>
                    <a:pt x="2119" y="10085"/>
                    <a:pt x="2858" y="9966"/>
                    <a:pt x="3036" y="10014"/>
                  </a:cubicBezTo>
                  <a:cubicBezTo>
                    <a:pt x="3203" y="10062"/>
                    <a:pt x="3917" y="10407"/>
                    <a:pt x="4024" y="10621"/>
                  </a:cubicBezTo>
                  <a:cubicBezTo>
                    <a:pt x="4132" y="10847"/>
                    <a:pt x="4715" y="11097"/>
                    <a:pt x="5144" y="11312"/>
                  </a:cubicBezTo>
                  <a:cubicBezTo>
                    <a:pt x="5231" y="11353"/>
                    <a:pt x="5318" y="11373"/>
                    <a:pt x="5401" y="11373"/>
                  </a:cubicBezTo>
                  <a:cubicBezTo>
                    <a:pt x="5728" y="11373"/>
                    <a:pt x="6013" y="11076"/>
                    <a:pt x="6156" y="10621"/>
                  </a:cubicBezTo>
                  <a:cubicBezTo>
                    <a:pt x="6280" y="10233"/>
                    <a:pt x="6674" y="10062"/>
                    <a:pt x="7038" y="10062"/>
                  </a:cubicBezTo>
                  <a:cubicBezTo>
                    <a:pt x="7199" y="10062"/>
                    <a:pt x="7354" y="10095"/>
                    <a:pt x="7477" y="10157"/>
                  </a:cubicBezTo>
                  <a:cubicBezTo>
                    <a:pt x="7783" y="10329"/>
                    <a:pt x="8127" y="10440"/>
                    <a:pt x="8405" y="10440"/>
                  </a:cubicBezTo>
                  <a:cubicBezTo>
                    <a:pt x="8473" y="10440"/>
                    <a:pt x="8538" y="10433"/>
                    <a:pt x="8596" y="10419"/>
                  </a:cubicBezTo>
                  <a:cubicBezTo>
                    <a:pt x="8870" y="10335"/>
                    <a:pt x="9430" y="10133"/>
                    <a:pt x="9442" y="10133"/>
                  </a:cubicBezTo>
                  <a:cubicBezTo>
                    <a:pt x="7799" y="6156"/>
                    <a:pt x="5203" y="2680"/>
                    <a:pt x="19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5" name="Google Shape;1895;p36"/>
            <p:cNvSpPr/>
            <p:nvPr/>
          </p:nvSpPr>
          <p:spPr>
            <a:xfrm>
              <a:off x="1017168" y="3851337"/>
              <a:ext cx="245547" cy="256735"/>
            </a:xfrm>
            <a:custGeom>
              <a:avLst/>
              <a:gdLst/>
              <a:ahLst/>
              <a:cxnLst/>
              <a:rect l="l" t="t" r="r" b="b"/>
              <a:pathLst>
                <a:path w="5443" h="5691" extrusionOk="0">
                  <a:moveTo>
                    <a:pt x="3318" y="0"/>
                  </a:moveTo>
                  <a:cubicBezTo>
                    <a:pt x="3147" y="0"/>
                    <a:pt x="2966" y="41"/>
                    <a:pt x="2799" y="140"/>
                  </a:cubicBezTo>
                  <a:cubicBezTo>
                    <a:pt x="2311" y="426"/>
                    <a:pt x="2108" y="1081"/>
                    <a:pt x="2025" y="1545"/>
                  </a:cubicBezTo>
                  <a:cubicBezTo>
                    <a:pt x="1930" y="1986"/>
                    <a:pt x="1037" y="2331"/>
                    <a:pt x="1073" y="3153"/>
                  </a:cubicBezTo>
                  <a:cubicBezTo>
                    <a:pt x="1073" y="3153"/>
                    <a:pt x="1073" y="3641"/>
                    <a:pt x="715" y="3974"/>
                  </a:cubicBezTo>
                  <a:cubicBezTo>
                    <a:pt x="358" y="4296"/>
                    <a:pt x="1" y="4867"/>
                    <a:pt x="358" y="4939"/>
                  </a:cubicBezTo>
                  <a:cubicBezTo>
                    <a:pt x="715" y="5010"/>
                    <a:pt x="1477" y="5117"/>
                    <a:pt x="1656" y="5224"/>
                  </a:cubicBezTo>
                  <a:cubicBezTo>
                    <a:pt x="1808" y="5306"/>
                    <a:pt x="2516" y="5690"/>
                    <a:pt x="2875" y="5690"/>
                  </a:cubicBezTo>
                  <a:cubicBezTo>
                    <a:pt x="2937" y="5690"/>
                    <a:pt x="2989" y="5679"/>
                    <a:pt x="3025" y="5653"/>
                  </a:cubicBezTo>
                  <a:cubicBezTo>
                    <a:pt x="3275" y="5474"/>
                    <a:pt x="3454" y="5034"/>
                    <a:pt x="3716" y="5010"/>
                  </a:cubicBezTo>
                  <a:cubicBezTo>
                    <a:pt x="3966" y="4986"/>
                    <a:pt x="4037" y="4343"/>
                    <a:pt x="4252" y="4129"/>
                  </a:cubicBezTo>
                  <a:cubicBezTo>
                    <a:pt x="4454" y="3926"/>
                    <a:pt x="5216" y="3212"/>
                    <a:pt x="5287" y="2641"/>
                  </a:cubicBezTo>
                  <a:cubicBezTo>
                    <a:pt x="5359" y="2069"/>
                    <a:pt x="5442" y="1212"/>
                    <a:pt x="5287" y="986"/>
                  </a:cubicBezTo>
                  <a:cubicBezTo>
                    <a:pt x="5144" y="771"/>
                    <a:pt x="4144" y="640"/>
                    <a:pt x="4037" y="355"/>
                  </a:cubicBezTo>
                  <a:cubicBezTo>
                    <a:pt x="3966" y="164"/>
                    <a:pt x="3661" y="0"/>
                    <a:pt x="3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6" name="Google Shape;1896;p36"/>
            <p:cNvSpPr/>
            <p:nvPr/>
          </p:nvSpPr>
          <p:spPr>
            <a:xfrm>
              <a:off x="1239755" y="3990917"/>
              <a:ext cx="161503" cy="96947"/>
            </a:xfrm>
            <a:custGeom>
              <a:avLst/>
              <a:gdLst/>
              <a:ahLst/>
              <a:cxnLst/>
              <a:rect l="l" t="t" r="r" b="b"/>
              <a:pathLst>
                <a:path w="3580" h="2149" extrusionOk="0">
                  <a:moveTo>
                    <a:pt x="1975" y="1"/>
                  </a:moveTo>
                  <a:cubicBezTo>
                    <a:pt x="1925" y="1"/>
                    <a:pt x="1866" y="15"/>
                    <a:pt x="1794" y="47"/>
                  </a:cubicBezTo>
                  <a:cubicBezTo>
                    <a:pt x="1413" y="225"/>
                    <a:pt x="1520" y="297"/>
                    <a:pt x="1330" y="440"/>
                  </a:cubicBezTo>
                  <a:cubicBezTo>
                    <a:pt x="1175" y="606"/>
                    <a:pt x="877" y="832"/>
                    <a:pt x="877" y="832"/>
                  </a:cubicBezTo>
                  <a:cubicBezTo>
                    <a:pt x="877" y="832"/>
                    <a:pt x="461" y="1213"/>
                    <a:pt x="163" y="1630"/>
                  </a:cubicBezTo>
                  <a:cubicBezTo>
                    <a:pt x="1" y="1857"/>
                    <a:pt x="164" y="1901"/>
                    <a:pt x="381" y="1901"/>
                  </a:cubicBezTo>
                  <a:cubicBezTo>
                    <a:pt x="514" y="1901"/>
                    <a:pt x="667" y="1884"/>
                    <a:pt x="777" y="1884"/>
                  </a:cubicBezTo>
                  <a:cubicBezTo>
                    <a:pt x="817" y="1884"/>
                    <a:pt x="851" y="1886"/>
                    <a:pt x="877" y="1892"/>
                  </a:cubicBezTo>
                  <a:cubicBezTo>
                    <a:pt x="1052" y="1923"/>
                    <a:pt x="1111" y="2149"/>
                    <a:pt x="1392" y="2149"/>
                  </a:cubicBezTo>
                  <a:cubicBezTo>
                    <a:pt x="1437" y="2149"/>
                    <a:pt x="1487" y="2143"/>
                    <a:pt x="1544" y="2130"/>
                  </a:cubicBezTo>
                  <a:cubicBezTo>
                    <a:pt x="1713" y="2087"/>
                    <a:pt x="1753" y="2081"/>
                    <a:pt x="1765" y="2081"/>
                  </a:cubicBezTo>
                  <a:cubicBezTo>
                    <a:pt x="1770" y="2081"/>
                    <a:pt x="1770" y="2082"/>
                    <a:pt x="1773" y="2082"/>
                  </a:cubicBezTo>
                  <a:cubicBezTo>
                    <a:pt x="1780" y="2082"/>
                    <a:pt x="1801" y="2075"/>
                    <a:pt x="1961" y="2023"/>
                  </a:cubicBezTo>
                  <a:cubicBezTo>
                    <a:pt x="2354" y="1892"/>
                    <a:pt x="2473" y="1928"/>
                    <a:pt x="2854" y="1892"/>
                  </a:cubicBezTo>
                  <a:cubicBezTo>
                    <a:pt x="3247" y="1845"/>
                    <a:pt x="3163" y="1571"/>
                    <a:pt x="3366" y="1321"/>
                  </a:cubicBezTo>
                  <a:cubicBezTo>
                    <a:pt x="3568" y="1083"/>
                    <a:pt x="3580" y="856"/>
                    <a:pt x="3366" y="654"/>
                  </a:cubicBezTo>
                  <a:cubicBezTo>
                    <a:pt x="3331" y="621"/>
                    <a:pt x="3299" y="608"/>
                    <a:pt x="3268" y="608"/>
                  </a:cubicBezTo>
                  <a:cubicBezTo>
                    <a:pt x="3149" y="608"/>
                    <a:pt x="3045" y="800"/>
                    <a:pt x="2875" y="800"/>
                  </a:cubicBezTo>
                  <a:cubicBezTo>
                    <a:pt x="2800" y="800"/>
                    <a:pt x="2712" y="762"/>
                    <a:pt x="2604" y="654"/>
                  </a:cubicBezTo>
                  <a:cubicBezTo>
                    <a:pt x="2261" y="311"/>
                    <a:pt x="2208" y="1"/>
                    <a:pt x="1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953" name="Google Shape;1953;p36"/>
          <p:cNvSpPr/>
          <p:nvPr/>
        </p:nvSpPr>
        <p:spPr>
          <a:xfrm rot="-3964968">
            <a:off x="9604087" y="7045188"/>
            <a:ext cx="453399" cy="372889"/>
          </a:xfrm>
          <a:custGeom>
            <a:avLst/>
            <a:gdLst/>
            <a:ahLst/>
            <a:cxnLst/>
            <a:rect l="l" t="t" r="r" b="b"/>
            <a:pathLst>
              <a:path w="9585" h="7883" extrusionOk="0">
                <a:moveTo>
                  <a:pt x="0" y="0"/>
                </a:moveTo>
                <a:cubicBezTo>
                  <a:pt x="846" y="1524"/>
                  <a:pt x="2310" y="2643"/>
                  <a:pt x="3679" y="3691"/>
                </a:cubicBezTo>
                <a:cubicBezTo>
                  <a:pt x="5608" y="5215"/>
                  <a:pt x="7477" y="6656"/>
                  <a:pt x="9585" y="7882"/>
                </a:cubicBezTo>
                <a:cubicBezTo>
                  <a:pt x="7858" y="3941"/>
                  <a:pt x="4989" y="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954" name="Google Shape;1954;p36"/>
          <p:cNvGrpSpPr/>
          <p:nvPr/>
        </p:nvGrpSpPr>
        <p:grpSpPr>
          <a:xfrm rot="3099733" flipH="1">
            <a:off x="1342507" y="317628"/>
            <a:ext cx="1444720" cy="1904744"/>
            <a:chOff x="4326425" y="5583250"/>
            <a:chExt cx="744150" cy="981100"/>
          </a:xfrm>
        </p:grpSpPr>
        <p:sp>
          <p:nvSpPr>
            <p:cNvPr id="1955" name="Google Shape;1955;p36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6" name="Google Shape;1956;p36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7" name="Google Shape;1957;p36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8" name="Google Shape;1958;p36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9" name="Google Shape;1959;p36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0" name="Google Shape;1960;p36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1" name="Google Shape;1961;p36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2" name="Google Shape;1962;p36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3" name="Google Shape;1963;p36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4" name="Google Shape;1964;p36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5" name="Google Shape;1965;p36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6" name="Google Shape;1966;p36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7" name="Google Shape;1967;p36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8" name="Google Shape;1968;p36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9" name="Google Shape;1969;p36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0" name="Google Shape;1970;p36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1" name="Google Shape;1971;p36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2" name="Google Shape;1972;p36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3" name="Google Shape;1973;p36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4" name="Google Shape;1974;p36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5" name="Google Shape;1975;p36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6" name="Google Shape;1976;p36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7" name="Google Shape;1977;p36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8" name="Google Shape;1978;p36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9" name="Google Shape;1979;p36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980" name="Google Shape;1980;p36"/>
          <p:cNvSpPr/>
          <p:nvPr/>
        </p:nvSpPr>
        <p:spPr>
          <a:xfrm rot="4253446">
            <a:off x="10158202" y="5418738"/>
            <a:ext cx="309503" cy="62703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9CC438F-45BB-4617-BD12-225B983889F2}"/>
              </a:ext>
            </a:extLst>
          </p:cNvPr>
          <p:cNvGrpSpPr/>
          <p:nvPr/>
        </p:nvGrpSpPr>
        <p:grpSpPr>
          <a:xfrm>
            <a:off x="1628149" y="410028"/>
            <a:ext cx="8796890" cy="894800"/>
            <a:chOff x="1482365" y="713789"/>
            <a:chExt cx="8796890" cy="891019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DAB36B4F-F74A-405E-BD6C-B7C8922A1C68}"/>
                </a:ext>
              </a:extLst>
            </p:cNvPr>
            <p:cNvSpPr/>
            <p:nvPr/>
          </p:nvSpPr>
          <p:spPr>
            <a:xfrm>
              <a:off x="1482365" y="713789"/>
              <a:ext cx="8796890" cy="870630"/>
            </a:xfrm>
            <a:prstGeom prst="roundRect">
              <a:avLst/>
            </a:prstGeom>
            <a:solidFill>
              <a:schemeClr val="bg1">
                <a:lumMod val="20000"/>
                <a:lumOff val="80000"/>
              </a:schemeClr>
            </a:solidFill>
            <a:ln w="28575">
              <a:solidFill>
                <a:srgbClr val="578A3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71F1D83-B2CA-4B2D-9004-A28ABA65BC96}"/>
                </a:ext>
              </a:extLst>
            </p:cNvPr>
            <p:cNvSpPr txBox="1"/>
            <p:nvPr/>
          </p:nvSpPr>
          <p:spPr>
            <a:xfrm>
              <a:off x="1660638" y="773811"/>
              <a:ext cx="84260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 ĐỀ 6: QUÊ HƯƠNG EM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846CA8F6-6F55-4A82-9152-A8F87AABC18E}"/>
              </a:ext>
            </a:extLst>
          </p:cNvPr>
          <p:cNvSpPr txBox="1"/>
          <p:nvPr/>
        </p:nvSpPr>
        <p:spPr>
          <a:xfrm>
            <a:off x="0" y="1749879"/>
            <a:ext cx="12192000" cy="416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kern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 22 - TIẾT 2: </a:t>
            </a:r>
          </a:p>
          <a:p>
            <a:pPr marL="0" marR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kern="0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 HOẠT THEO CHỦ ĐỀ </a:t>
            </a:r>
          </a:p>
          <a:p>
            <a:pPr marL="0" marR="0" algn="ctr">
              <a:lnSpc>
                <a:spcPct val="120000"/>
              </a:lnSpc>
            </a:pPr>
            <a:r>
              <a:rPr lang="en-US" sz="6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“BẢO VỆ CẢNH QUAN </a:t>
            </a:r>
          </a:p>
          <a:p>
            <a:pPr marL="0" marR="0" algn="ctr">
              <a:lnSpc>
                <a:spcPct val="120000"/>
              </a:lnSpc>
            </a:pPr>
            <a:r>
              <a:rPr lang="en-US" sz="6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 PHƯƠNG”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5" b="14546"/>
          <a:stretch/>
        </p:blipFill>
        <p:spPr>
          <a:xfrm>
            <a:off x="1" y="174568"/>
            <a:ext cx="12192000" cy="668343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779193" y="1715502"/>
            <a:ext cx="42467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56676" y="1715502"/>
            <a:ext cx="1496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7FF21F-31C6-4433-ABFB-B4CF1BAB4771}"/>
              </a:ext>
            </a:extLst>
          </p:cNvPr>
          <p:cNvSpPr/>
          <p:nvPr/>
        </p:nvSpPr>
        <p:spPr>
          <a:xfrm>
            <a:off x="2555631" y="1441938"/>
            <a:ext cx="7080738" cy="39741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5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CHIA SẺ</a:t>
            </a:r>
          </a:p>
        </p:txBody>
      </p:sp>
      <p:pic>
        <p:nvPicPr>
          <p:cNvPr id="1026" name="Picture 2" descr="Women are Talking clipart">
            <a:extLst>
              <a:ext uri="{FF2B5EF4-FFF2-40B4-BE49-F238E27FC236}">
                <a16:creationId xmlns:a16="http://schemas.microsoft.com/office/drawing/2014/main" id="{CE62A243-086E-4E33-A004-9169586EA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29" y="184560"/>
            <a:ext cx="3378941" cy="20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73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15-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2375" y="0"/>
            <a:ext cx="7402196" cy="6641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35" y="4217140"/>
            <a:ext cx="1908213" cy="2700762"/>
          </a:xfrm>
          <a:prstGeom prst="rect">
            <a:avLst/>
          </a:prstGeom>
        </p:spPr>
      </p:pic>
      <p:grpSp>
        <p:nvGrpSpPr>
          <p:cNvPr id="22" name="Google Shape;3018;p54">
            <a:extLst>
              <a:ext uri="{FF2B5EF4-FFF2-40B4-BE49-F238E27FC236}">
                <a16:creationId xmlns:a16="http://schemas.microsoft.com/office/drawing/2014/main" id="{6B6CD1C8-5307-444F-8946-2B3FEE00B816}"/>
              </a:ext>
            </a:extLst>
          </p:cNvPr>
          <p:cNvGrpSpPr/>
          <p:nvPr/>
        </p:nvGrpSpPr>
        <p:grpSpPr>
          <a:xfrm>
            <a:off x="10170842" y="3910948"/>
            <a:ext cx="1911482" cy="2840761"/>
            <a:chOff x="689356" y="1411873"/>
            <a:chExt cx="1911482" cy="2840761"/>
          </a:xfrm>
        </p:grpSpPr>
        <p:sp>
          <p:nvSpPr>
            <p:cNvPr id="23" name="Google Shape;3019;p54">
              <a:extLst>
                <a:ext uri="{FF2B5EF4-FFF2-40B4-BE49-F238E27FC236}">
                  <a16:creationId xmlns:a16="http://schemas.microsoft.com/office/drawing/2014/main" id="{D521C2E0-9DA7-4E7A-B532-29E1EA362C3B}"/>
                </a:ext>
              </a:extLst>
            </p:cNvPr>
            <p:cNvSpPr/>
            <p:nvPr/>
          </p:nvSpPr>
          <p:spPr>
            <a:xfrm>
              <a:off x="689356" y="4054990"/>
              <a:ext cx="1911482" cy="197644"/>
            </a:xfrm>
            <a:custGeom>
              <a:avLst/>
              <a:gdLst/>
              <a:ahLst/>
              <a:cxnLst/>
              <a:rect l="l" t="t" r="r" b="b"/>
              <a:pathLst>
                <a:path w="61616" h="6371" extrusionOk="0">
                  <a:moveTo>
                    <a:pt x="30814" y="1"/>
                  </a:moveTo>
                  <a:cubicBezTo>
                    <a:pt x="13800" y="1"/>
                    <a:pt x="1" y="3191"/>
                    <a:pt x="1" y="3191"/>
                  </a:cubicBezTo>
                  <a:cubicBezTo>
                    <a:pt x="1" y="3191"/>
                    <a:pt x="13800" y="6370"/>
                    <a:pt x="30814" y="6370"/>
                  </a:cubicBezTo>
                  <a:cubicBezTo>
                    <a:pt x="47828" y="6370"/>
                    <a:pt x="61616" y="3191"/>
                    <a:pt x="61616" y="3191"/>
                  </a:cubicBezTo>
                  <a:cubicBezTo>
                    <a:pt x="61616" y="3191"/>
                    <a:pt x="47828" y="1"/>
                    <a:pt x="30814" y="1"/>
                  </a:cubicBezTo>
                  <a:close/>
                </a:path>
              </a:pathLst>
            </a:custGeom>
            <a:solidFill>
              <a:srgbClr val="A6D165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20;p54">
              <a:extLst>
                <a:ext uri="{FF2B5EF4-FFF2-40B4-BE49-F238E27FC236}">
                  <a16:creationId xmlns:a16="http://schemas.microsoft.com/office/drawing/2014/main" id="{B5832CFD-B7F0-4B10-8FD8-9782347623E9}"/>
                </a:ext>
              </a:extLst>
            </p:cNvPr>
            <p:cNvSpPr/>
            <p:nvPr/>
          </p:nvSpPr>
          <p:spPr>
            <a:xfrm>
              <a:off x="1172500" y="2296107"/>
              <a:ext cx="229753" cy="284725"/>
            </a:xfrm>
            <a:custGeom>
              <a:avLst/>
              <a:gdLst/>
              <a:ahLst/>
              <a:cxnLst/>
              <a:rect l="l" t="t" r="r" b="b"/>
              <a:pathLst>
                <a:path w="7406" h="9178" extrusionOk="0">
                  <a:moveTo>
                    <a:pt x="6620" y="0"/>
                  </a:moveTo>
                  <a:cubicBezTo>
                    <a:pt x="5084" y="381"/>
                    <a:pt x="3810" y="1631"/>
                    <a:pt x="3394" y="3167"/>
                  </a:cubicBezTo>
                  <a:cubicBezTo>
                    <a:pt x="3239" y="3703"/>
                    <a:pt x="3203" y="4286"/>
                    <a:pt x="2965" y="4786"/>
                  </a:cubicBezTo>
                  <a:cubicBezTo>
                    <a:pt x="2620" y="5525"/>
                    <a:pt x="1929" y="6013"/>
                    <a:pt x="1358" y="6560"/>
                  </a:cubicBezTo>
                  <a:cubicBezTo>
                    <a:pt x="738" y="7144"/>
                    <a:pt x="0" y="8263"/>
                    <a:pt x="179" y="9156"/>
                  </a:cubicBezTo>
                  <a:cubicBezTo>
                    <a:pt x="432" y="9171"/>
                    <a:pt x="686" y="9178"/>
                    <a:pt x="940" y="9178"/>
                  </a:cubicBezTo>
                  <a:cubicBezTo>
                    <a:pt x="2135" y="9178"/>
                    <a:pt x="3340" y="9025"/>
                    <a:pt x="4489" y="8799"/>
                  </a:cubicBezTo>
                  <a:cubicBezTo>
                    <a:pt x="4822" y="8716"/>
                    <a:pt x="5179" y="8644"/>
                    <a:pt x="5406" y="8394"/>
                  </a:cubicBezTo>
                  <a:cubicBezTo>
                    <a:pt x="5668" y="8096"/>
                    <a:pt x="5680" y="7668"/>
                    <a:pt x="5668" y="7263"/>
                  </a:cubicBezTo>
                  <a:cubicBezTo>
                    <a:pt x="5620" y="6072"/>
                    <a:pt x="5322" y="4882"/>
                    <a:pt x="5465" y="3703"/>
                  </a:cubicBezTo>
                  <a:cubicBezTo>
                    <a:pt x="5596" y="2524"/>
                    <a:pt x="6263" y="1274"/>
                    <a:pt x="7406" y="976"/>
                  </a:cubicBezTo>
                  <a:cubicBezTo>
                    <a:pt x="7156" y="655"/>
                    <a:pt x="6894" y="322"/>
                    <a:pt x="6620" y="0"/>
                  </a:cubicBezTo>
                  <a:close/>
                </a:path>
              </a:pathLst>
            </a:custGeom>
            <a:solidFill>
              <a:srgbClr val="77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21;p54">
              <a:extLst>
                <a:ext uri="{FF2B5EF4-FFF2-40B4-BE49-F238E27FC236}">
                  <a16:creationId xmlns:a16="http://schemas.microsoft.com/office/drawing/2014/main" id="{CD109C90-E872-47F7-B0AB-1F69524F6922}"/>
                </a:ext>
              </a:extLst>
            </p:cNvPr>
            <p:cNvSpPr/>
            <p:nvPr/>
          </p:nvSpPr>
          <p:spPr>
            <a:xfrm>
              <a:off x="1224587" y="2138761"/>
              <a:ext cx="200591" cy="142983"/>
            </a:xfrm>
            <a:custGeom>
              <a:avLst/>
              <a:gdLst/>
              <a:ahLst/>
              <a:cxnLst/>
              <a:rect l="l" t="t" r="r" b="b"/>
              <a:pathLst>
                <a:path w="6466" h="4609" extrusionOk="0">
                  <a:moveTo>
                    <a:pt x="1715" y="0"/>
                  </a:moveTo>
                  <a:cubicBezTo>
                    <a:pt x="1488" y="48"/>
                    <a:pt x="1298" y="155"/>
                    <a:pt x="1119" y="310"/>
                  </a:cubicBezTo>
                  <a:cubicBezTo>
                    <a:pt x="1060" y="357"/>
                    <a:pt x="988" y="453"/>
                    <a:pt x="905" y="560"/>
                  </a:cubicBezTo>
                  <a:lnTo>
                    <a:pt x="429" y="369"/>
                  </a:lnTo>
                  <a:lnTo>
                    <a:pt x="214" y="750"/>
                  </a:lnTo>
                  <a:lnTo>
                    <a:pt x="0" y="1095"/>
                  </a:lnTo>
                  <a:lnTo>
                    <a:pt x="488" y="1405"/>
                  </a:lnTo>
                  <a:cubicBezTo>
                    <a:pt x="452" y="1524"/>
                    <a:pt x="417" y="1667"/>
                    <a:pt x="417" y="1750"/>
                  </a:cubicBezTo>
                  <a:cubicBezTo>
                    <a:pt x="405" y="1977"/>
                    <a:pt x="452" y="2215"/>
                    <a:pt x="536" y="2417"/>
                  </a:cubicBezTo>
                  <a:cubicBezTo>
                    <a:pt x="1024" y="2679"/>
                    <a:pt x="1548" y="2929"/>
                    <a:pt x="2024" y="3179"/>
                  </a:cubicBezTo>
                  <a:cubicBezTo>
                    <a:pt x="2155" y="3120"/>
                    <a:pt x="2262" y="2989"/>
                    <a:pt x="2393" y="2917"/>
                  </a:cubicBezTo>
                  <a:cubicBezTo>
                    <a:pt x="2667" y="3072"/>
                    <a:pt x="2989" y="3215"/>
                    <a:pt x="3262" y="3370"/>
                  </a:cubicBezTo>
                  <a:cubicBezTo>
                    <a:pt x="3346" y="3536"/>
                    <a:pt x="3405" y="3751"/>
                    <a:pt x="3500" y="3893"/>
                  </a:cubicBezTo>
                  <a:cubicBezTo>
                    <a:pt x="3858" y="4072"/>
                    <a:pt x="4167" y="4286"/>
                    <a:pt x="4524" y="4465"/>
                  </a:cubicBezTo>
                  <a:cubicBezTo>
                    <a:pt x="4679" y="4501"/>
                    <a:pt x="4858" y="4608"/>
                    <a:pt x="5060" y="4608"/>
                  </a:cubicBezTo>
                  <a:cubicBezTo>
                    <a:pt x="5070" y="4608"/>
                    <a:pt x="5080" y="4609"/>
                    <a:pt x="5089" y="4609"/>
                  </a:cubicBezTo>
                  <a:cubicBezTo>
                    <a:pt x="5330" y="4609"/>
                    <a:pt x="5568" y="4470"/>
                    <a:pt x="5751" y="4298"/>
                  </a:cubicBezTo>
                  <a:cubicBezTo>
                    <a:pt x="5929" y="4120"/>
                    <a:pt x="6048" y="3882"/>
                    <a:pt x="6167" y="3655"/>
                  </a:cubicBezTo>
                  <a:cubicBezTo>
                    <a:pt x="6167" y="3643"/>
                    <a:pt x="6179" y="3631"/>
                    <a:pt x="6179" y="3631"/>
                  </a:cubicBezTo>
                  <a:cubicBezTo>
                    <a:pt x="6287" y="3405"/>
                    <a:pt x="6382" y="3179"/>
                    <a:pt x="6418" y="2941"/>
                  </a:cubicBezTo>
                  <a:cubicBezTo>
                    <a:pt x="6465" y="2691"/>
                    <a:pt x="6418" y="2405"/>
                    <a:pt x="6251" y="2215"/>
                  </a:cubicBezTo>
                  <a:cubicBezTo>
                    <a:pt x="6120" y="2060"/>
                    <a:pt x="5941" y="1977"/>
                    <a:pt x="5763" y="1881"/>
                  </a:cubicBezTo>
                  <a:cubicBezTo>
                    <a:pt x="5405" y="1703"/>
                    <a:pt x="5048" y="1584"/>
                    <a:pt x="4691" y="1429"/>
                  </a:cubicBezTo>
                  <a:cubicBezTo>
                    <a:pt x="4513" y="1453"/>
                    <a:pt x="4298" y="1524"/>
                    <a:pt x="4120" y="1560"/>
                  </a:cubicBezTo>
                  <a:cubicBezTo>
                    <a:pt x="3822" y="1441"/>
                    <a:pt x="3524" y="1262"/>
                    <a:pt x="3227" y="1155"/>
                  </a:cubicBezTo>
                  <a:cubicBezTo>
                    <a:pt x="3203" y="1012"/>
                    <a:pt x="3250" y="857"/>
                    <a:pt x="3215" y="714"/>
                  </a:cubicBezTo>
                  <a:cubicBezTo>
                    <a:pt x="2727" y="464"/>
                    <a:pt x="2203" y="238"/>
                    <a:pt x="1715" y="0"/>
                  </a:cubicBezTo>
                  <a:close/>
                </a:path>
              </a:pathLst>
            </a:custGeom>
            <a:solidFill>
              <a:srgbClr val="77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22;p54">
              <a:extLst>
                <a:ext uri="{FF2B5EF4-FFF2-40B4-BE49-F238E27FC236}">
                  <a16:creationId xmlns:a16="http://schemas.microsoft.com/office/drawing/2014/main" id="{1BCEBDEB-79B7-40F3-B4AE-9894A14C9529}"/>
                </a:ext>
              </a:extLst>
            </p:cNvPr>
            <p:cNvSpPr/>
            <p:nvPr/>
          </p:nvSpPr>
          <p:spPr>
            <a:xfrm>
              <a:off x="1230854" y="2138017"/>
              <a:ext cx="194325" cy="112674"/>
            </a:xfrm>
            <a:custGeom>
              <a:avLst/>
              <a:gdLst/>
              <a:ahLst/>
              <a:cxnLst/>
              <a:rect l="l" t="t" r="r" b="b"/>
              <a:pathLst>
                <a:path w="6264" h="3632" extrusionOk="0">
                  <a:moveTo>
                    <a:pt x="1513" y="0"/>
                  </a:moveTo>
                  <a:cubicBezTo>
                    <a:pt x="1286" y="60"/>
                    <a:pt x="1096" y="167"/>
                    <a:pt x="917" y="322"/>
                  </a:cubicBezTo>
                  <a:cubicBezTo>
                    <a:pt x="858" y="357"/>
                    <a:pt x="774" y="465"/>
                    <a:pt x="703" y="572"/>
                  </a:cubicBezTo>
                  <a:lnTo>
                    <a:pt x="227" y="381"/>
                  </a:lnTo>
                  <a:lnTo>
                    <a:pt x="0" y="762"/>
                  </a:lnTo>
                  <a:lnTo>
                    <a:pt x="870" y="1191"/>
                  </a:lnTo>
                  <a:cubicBezTo>
                    <a:pt x="870" y="1191"/>
                    <a:pt x="959" y="786"/>
                    <a:pt x="1263" y="786"/>
                  </a:cubicBezTo>
                  <a:cubicBezTo>
                    <a:pt x="1292" y="786"/>
                    <a:pt x="1324" y="790"/>
                    <a:pt x="1358" y="798"/>
                  </a:cubicBezTo>
                  <a:cubicBezTo>
                    <a:pt x="1572" y="834"/>
                    <a:pt x="1953" y="1036"/>
                    <a:pt x="2286" y="1215"/>
                  </a:cubicBezTo>
                  <a:cubicBezTo>
                    <a:pt x="2608" y="1393"/>
                    <a:pt x="2834" y="1715"/>
                    <a:pt x="2858" y="2072"/>
                  </a:cubicBezTo>
                  <a:lnTo>
                    <a:pt x="3965" y="2727"/>
                  </a:lnTo>
                  <a:cubicBezTo>
                    <a:pt x="3965" y="2727"/>
                    <a:pt x="4526" y="2072"/>
                    <a:pt x="4828" y="2072"/>
                  </a:cubicBezTo>
                  <a:cubicBezTo>
                    <a:pt x="4867" y="2072"/>
                    <a:pt x="4901" y="2083"/>
                    <a:pt x="4930" y="2108"/>
                  </a:cubicBezTo>
                  <a:cubicBezTo>
                    <a:pt x="5168" y="2286"/>
                    <a:pt x="6073" y="2822"/>
                    <a:pt x="6025" y="3251"/>
                  </a:cubicBezTo>
                  <a:cubicBezTo>
                    <a:pt x="6001" y="3334"/>
                    <a:pt x="5989" y="3477"/>
                    <a:pt x="5977" y="3632"/>
                  </a:cubicBezTo>
                  <a:cubicBezTo>
                    <a:pt x="6073" y="3417"/>
                    <a:pt x="6180" y="3191"/>
                    <a:pt x="6216" y="2953"/>
                  </a:cubicBezTo>
                  <a:cubicBezTo>
                    <a:pt x="6263" y="2703"/>
                    <a:pt x="6216" y="2417"/>
                    <a:pt x="6049" y="2227"/>
                  </a:cubicBezTo>
                  <a:cubicBezTo>
                    <a:pt x="5918" y="2072"/>
                    <a:pt x="5739" y="1989"/>
                    <a:pt x="5561" y="1893"/>
                  </a:cubicBezTo>
                  <a:cubicBezTo>
                    <a:pt x="5203" y="1715"/>
                    <a:pt x="4846" y="1596"/>
                    <a:pt x="4489" y="1429"/>
                  </a:cubicBezTo>
                  <a:cubicBezTo>
                    <a:pt x="4311" y="1465"/>
                    <a:pt x="4096" y="1536"/>
                    <a:pt x="3918" y="1572"/>
                  </a:cubicBezTo>
                  <a:cubicBezTo>
                    <a:pt x="3620" y="1453"/>
                    <a:pt x="3322" y="1274"/>
                    <a:pt x="3025" y="1167"/>
                  </a:cubicBezTo>
                  <a:cubicBezTo>
                    <a:pt x="3001" y="1012"/>
                    <a:pt x="3048" y="869"/>
                    <a:pt x="3013" y="715"/>
                  </a:cubicBezTo>
                  <a:cubicBezTo>
                    <a:pt x="2525" y="477"/>
                    <a:pt x="2001" y="238"/>
                    <a:pt x="1513" y="0"/>
                  </a:cubicBezTo>
                  <a:close/>
                </a:path>
              </a:pathLst>
            </a:custGeom>
            <a:solidFill>
              <a:srgbClr val="9AB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23;p54">
              <a:extLst>
                <a:ext uri="{FF2B5EF4-FFF2-40B4-BE49-F238E27FC236}">
                  <a16:creationId xmlns:a16="http://schemas.microsoft.com/office/drawing/2014/main" id="{BFA35A21-89FB-4AD5-9787-7E1576CA7728}"/>
                </a:ext>
              </a:extLst>
            </p:cNvPr>
            <p:cNvSpPr/>
            <p:nvPr/>
          </p:nvSpPr>
          <p:spPr>
            <a:xfrm>
              <a:off x="1575824" y="1931159"/>
              <a:ext cx="175494" cy="289254"/>
            </a:xfrm>
            <a:custGeom>
              <a:avLst/>
              <a:gdLst/>
              <a:ahLst/>
              <a:cxnLst/>
              <a:rect l="l" t="t" r="r" b="b"/>
              <a:pathLst>
                <a:path w="5657" h="9324" extrusionOk="0">
                  <a:moveTo>
                    <a:pt x="3989" y="1"/>
                  </a:moveTo>
                  <a:cubicBezTo>
                    <a:pt x="3989" y="1"/>
                    <a:pt x="2108" y="1394"/>
                    <a:pt x="1632" y="2001"/>
                  </a:cubicBezTo>
                  <a:cubicBezTo>
                    <a:pt x="1156" y="2608"/>
                    <a:pt x="1" y="8978"/>
                    <a:pt x="1" y="8978"/>
                  </a:cubicBezTo>
                  <a:lnTo>
                    <a:pt x="5656" y="9323"/>
                  </a:lnTo>
                  <a:lnTo>
                    <a:pt x="3989" y="1"/>
                  </a:lnTo>
                  <a:close/>
                </a:path>
              </a:pathLst>
            </a:custGeom>
            <a:solidFill>
              <a:srgbClr val="63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24;p54">
              <a:extLst>
                <a:ext uri="{FF2B5EF4-FFF2-40B4-BE49-F238E27FC236}">
                  <a16:creationId xmlns:a16="http://schemas.microsoft.com/office/drawing/2014/main" id="{6C830DF6-AC42-420C-B4D7-CF9A630DDB4F}"/>
                </a:ext>
              </a:extLst>
            </p:cNvPr>
            <p:cNvSpPr/>
            <p:nvPr/>
          </p:nvSpPr>
          <p:spPr>
            <a:xfrm>
              <a:off x="1511576" y="3939742"/>
              <a:ext cx="351640" cy="140036"/>
            </a:xfrm>
            <a:custGeom>
              <a:avLst/>
              <a:gdLst/>
              <a:ahLst/>
              <a:cxnLst/>
              <a:rect l="l" t="t" r="r" b="b"/>
              <a:pathLst>
                <a:path w="11335" h="4514" extrusionOk="0">
                  <a:moveTo>
                    <a:pt x="5810" y="1"/>
                  </a:moveTo>
                  <a:cubicBezTo>
                    <a:pt x="5620" y="418"/>
                    <a:pt x="5108" y="1370"/>
                    <a:pt x="4548" y="1811"/>
                  </a:cubicBezTo>
                  <a:cubicBezTo>
                    <a:pt x="3822" y="2394"/>
                    <a:pt x="1107" y="3382"/>
                    <a:pt x="381" y="3704"/>
                  </a:cubicBezTo>
                  <a:cubicBezTo>
                    <a:pt x="131" y="3823"/>
                    <a:pt x="36" y="4049"/>
                    <a:pt x="0" y="4239"/>
                  </a:cubicBezTo>
                  <a:lnTo>
                    <a:pt x="11335" y="4513"/>
                  </a:lnTo>
                  <a:cubicBezTo>
                    <a:pt x="11299" y="4001"/>
                    <a:pt x="11109" y="1537"/>
                    <a:pt x="10823" y="251"/>
                  </a:cubicBezTo>
                  <a:lnTo>
                    <a:pt x="5810" y="1"/>
                  </a:lnTo>
                  <a:close/>
                </a:path>
              </a:pathLst>
            </a:custGeom>
            <a:solidFill>
              <a:srgbClr val="D94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25;p54">
              <a:extLst>
                <a:ext uri="{FF2B5EF4-FFF2-40B4-BE49-F238E27FC236}">
                  <a16:creationId xmlns:a16="http://schemas.microsoft.com/office/drawing/2014/main" id="{908EF614-ABAB-4AC9-8E0C-57D48F8395B5}"/>
                </a:ext>
              </a:extLst>
            </p:cNvPr>
            <p:cNvSpPr/>
            <p:nvPr/>
          </p:nvSpPr>
          <p:spPr>
            <a:xfrm>
              <a:off x="1510832" y="4071246"/>
              <a:ext cx="352757" cy="43990"/>
            </a:xfrm>
            <a:custGeom>
              <a:avLst/>
              <a:gdLst/>
              <a:ahLst/>
              <a:cxnLst/>
              <a:rect l="l" t="t" r="r" b="b"/>
              <a:pathLst>
                <a:path w="11371" h="1418" extrusionOk="0">
                  <a:moveTo>
                    <a:pt x="24" y="0"/>
                  </a:moveTo>
                  <a:lnTo>
                    <a:pt x="0" y="1120"/>
                  </a:lnTo>
                  <a:lnTo>
                    <a:pt x="11347" y="1417"/>
                  </a:lnTo>
                  <a:lnTo>
                    <a:pt x="11371" y="29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26;p54">
              <a:extLst>
                <a:ext uri="{FF2B5EF4-FFF2-40B4-BE49-F238E27FC236}">
                  <a16:creationId xmlns:a16="http://schemas.microsoft.com/office/drawing/2014/main" id="{3D9993C6-84CC-4673-8F10-542CCAD7C0B1}"/>
                </a:ext>
              </a:extLst>
            </p:cNvPr>
            <p:cNvSpPr/>
            <p:nvPr/>
          </p:nvSpPr>
          <p:spPr>
            <a:xfrm>
              <a:off x="1629586" y="3980412"/>
              <a:ext cx="55996" cy="38375"/>
            </a:xfrm>
            <a:custGeom>
              <a:avLst/>
              <a:gdLst/>
              <a:ahLst/>
              <a:cxnLst/>
              <a:rect l="l" t="t" r="r" b="b"/>
              <a:pathLst>
                <a:path w="1805" h="1237" extrusionOk="0">
                  <a:moveTo>
                    <a:pt x="379" y="1"/>
                  </a:moveTo>
                  <a:cubicBezTo>
                    <a:pt x="160" y="1"/>
                    <a:pt x="1" y="184"/>
                    <a:pt x="137" y="404"/>
                  </a:cubicBezTo>
                  <a:cubicBezTo>
                    <a:pt x="280" y="642"/>
                    <a:pt x="518" y="785"/>
                    <a:pt x="756" y="916"/>
                  </a:cubicBezTo>
                  <a:cubicBezTo>
                    <a:pt x="971" y="1047"/>
                    <a:pt x="1185" y="1154"/>
                    <a:pt x="1447" y="1214"/>
                  </a:cubicBezTo>
                  <a:cubicBezTo>
                    <a:pt x="1486" y="1227"/>
                    <a:pt x="1525" y="1237"/>
                    <a:pt x="1564" y="1237"/>
                  </a:cubicBezTo>
                  <a:cubicBezTo>
                    <a:pt x="1597" y="1237"/>
                    <a:pt x="1629" y="1230"/>
                    <a:pt x="1661" y="1214"/>
                  </a:cubicBezTo>
                  <a:cubicBezTo>
                    <a:pt x="1804" y="1154"/>
                    <a:pt x="1768" y="1012"/>
                    <a:pt x="1709" y="904"/>
                  </a:cubicBezTo>
                  <a:cubicBezTo>
                    <a:pt x="1709" y="893"/>
                    <a:pt x="1709" y="881"/>
                    <a:pt x="1697" y="857"/>
                  </a:cubicBezTo>
                  <a:cubicBezTo>
                    <a:pt x="1459" y="440"/>
                    <a:pt x="935" y="119"/>
                    <a:pt x="471" y="11"/>
                  </a:cubicBezTo>
                  <a:cubicBezTo>
                    <a:pt x="439" y="4"/>
                    <a:pt x="408" y="1"/>
                    <a:pt x="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27;p54">
              <a:extLst>
                <a:ext uri="{FF2B5EF4-FFF2-40B4-BE49-F238E27FC236}">
                  <a16:creationId xmlns:a16="http://schemas.microsoft.com/office/drawing/2014/main" id="{68865168-96B6-4C8E-A85E-EEAD3430A04F}"/>
                </a:ext>
              </a:extLst>
            </p:cNvPr>
            <p:cNvSpPr/>
            <p:nvPr/>
          </p:nvSpPr>
          <p:spPr>
            <a:xfrm>
              <a:off x="1602969" y="3998529"/>
              <a:ext cx="55623" cy="38251"/>
            </a:xfrm>
            <a:custGeom>
              <a:avLst/>
              <a:gdLst/>
              <a:ahLst/>
              <a:cxnLst/>
              <a:rect l="l" t="t" r="r" b="b"/>
              <a:pathLst>
                <a:path w="1793" h="1233" extrusionOk="0">
                  <a:moveTo>
                    <a:pt x="376" y="0"/>
                  </a:moveTo>
                  <a:cubicBezTo>
                    <a:pt x="151" y="0"/>
                    <a:pt x="0" y="182"/>
                    <a:pt x="126" y="392"/>
                  </a:cubicBezTo>
                  <a:cubicBezTo>
                    <a:pt x="281" y="630"/>
                    <a:pt x="507" y="785"/>
                    <a:pt x="757" y="916"/>
                  </a:cubicBezTo>
                  <a:cubicBezTo>
                    <a:pt x="959" y="1047"/>
                    <a:pt x="1186" y="1154"/>
                    <a:pt x="1436" y="1213"/>
                  </a:cubicBezTo>
                  <a:cubicBezTo>
                    <a:pt x="1479" y="1221"/>
                    <a:pt x="1527" y="1232"/>
                    <a:pt x="1574" y="1232"/>
                  </a:cubicBezTo>
                  <a:cubicBezTo>
                    <a:pt x="1604" y="1232"/>
                    <a:pt x="1634" y="1227"/>
                    <a:pt x="1662" y="1213"/>
                  </a:cubicBezTo>
                  <a:cubicBezTo>
                    <a:pt x="1793" y="1154"/>
                    <a:pt x="1769" y="1011"/>
                    <a:pt x="1710" y="904"/>
                  </a:cubicBezTo>
                  <a:cubicBezTo>
                    <a:pt x="1710" y="892"/>
                    <a:pt x="1710" y="868"/>
                    <a:pt x="1686" y="856"/>
                  </a:cubicBezTo>
                  <a:cubicBezTo>
                    <a:pt x="1448" y="439"/>
                    <a:pt x="924" y="94"/>
                    <a:pt x="471" y="11"/>
                  </a:cubicBezTo>
                  <a:cubicBezTo>
                    <a:pt x="438" y="4"/>
                    <a:pt x="407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28;p54">
              <a:extLst>
                <a:ext uri="{FF2B5EF4-FFF2-40B4-BE49-F238E27FC236}">
                  <a16:creationId xmlns:a16="http://schemas.microsoft.com/office/drawing/2014/main" id="{835FF6BE-E4FC-4F22-A983-F23C27BE0518}"/>
                </a:ext>
              </a:extLst>
            </p:cNvPr>
            <p:cNvSpPr/>
            <p:nvPr/>
          </p:nvSpPr>
          <p:spPr>
            <a:xfrm>
              <a:off x="1570085" y="4009604"/>
              <a:ext cx="55654" cy="38251"/>
            </a:xfrm>
            <a:custGeom>
              <a:avLst/>
              <a:gdLst/>
              <a:ahLst/>
              <a:cxnLst/>
              <a:rect l="l" t="t" r="r" b="b"/>
              <a:pathLst>
                <a:path w="1794" h="1233" extrusionOk="0">
                  <a:moveTo>
                    <a:pt x="376" y="1"/>
                  </a:moveTo>
                  <a:cubicBezTo>
                    <a:pt x="152" y="1"/>
                    <a:pt x="1" y="182"/>
                    <a:pt x="126" y="392"/>
                  </a:cubicBezTo>
                  <a:cubicBezTo>
                    <a:pt x="281" y="630"/>
                    <a:pt x="519" y="785"/>
                    <a:pt x="757" y="916"/>
                  </a:cubicBezTo>
                  <a:cubicBezTo>
                    <a:pt x="960" y="1047"/>
                    <a:pt x="1186" y="1154"/>
                    <a:pt x="1436" y="1214"/>
                  </a:cubicBezTo>
                  <a:cubicBezTo>
                    <a:pt x="1487" y="1221"/>
                    <a:pt x="1533" y="1232"/>
                    <a:pt x="1577" y="1232"/>
                  </a:cubicBezTo>
                  <a:cubicBezTo>
                    <a:pt x="1606" y="1232"/>
                    <a:pt x="1634" y="1228"/>
                    <a:pt x="1662" y="1214"/>
                  </a:cubicBezTo>
                  <a:cubicBezTo>
                    <a:pt x="1793" y="1154"/>
                    <a:pt x="1769" y="1011"/>
                    <a:pt x="1710" y="904"/>
                  </a:cubicBezTo>
                  <a:cubicBezTo>
                    <a:pt x="1710" y="892"/>
                    <a:pt x="1710" y="868"/>
                    <a:pt x="1686" y="856"/>
                  </a:cubicBezTo>
                  <a:cubicBezTo>
                    <a:pt x="1460" y="440"/>
                    <a:pt x="936" y="118"/>
                    <a:pt x="472" y="11"/>
                  </a:cubicBezTo>
                  <a:cubicBezTo>
                    <a:pt x="439" y="4"/>
                    <a:pt x="407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29;p54">
              <a:extLst>
                <a:ext uri="{FF2B5EF4-FFF2-40B4-BE49-F238E27FC236}">
                  <a16:creationId xmlns:a16="http://schemas.microsoft.com/office/drawing/2014/main" id="{906E2A02-5BC9-445A-8DD7-BEE30892DB35}"/>
                </a:ext>
              </a:extLst>
            </p:cNvPr>
            <p:cNvSpPr/>
            <p:nvPr/>
          </p:nvSpPr>
          <p:spPr>
            <a:xfrm>
              <a:off x="2016840" y="3869258"/>
              <a:ext cx="227209" cy="273401"/>
            </a:xfrm>
            <a:custGeom>
              <a:avLst/>
              <a:gdLst/>
              <a:ahLst/>
              <a:cxnLst/>
              <a:rect l="l" t="t" r="r" b="b"/>
              <a:pathLst>
                <a:path w="7324" h="8813" extrusionOk="0">
                  <a:moveTo>
                    <a:pt x="4766" y="1"/>
                  </a:moveTo>
                  <a:cubicBezTo>
                    <a:pt x="3836" y="1"/>
                    <a:pt x="834" y="689"/>
                    <a:pt x="834" y="689"/>
                  </a:cubicBezTo>
                  <a:cubicBezTo>
                    <a:pt x="834" y="689"/>
                    <a:pt x="1061" y="2701"/>
                    <a:pt x="834" y="3047"/>
                  </a:cubicBezTo>
                  <a:cubicBezTo>
                    <a:pt x="692" y="3273"/>
                    <a:pt x="370" y="4904"/>
                    <a:pt x="180" y="6142"/>
                  </a:cubicBezTo>
                  <a:cubicBezTo>
                    <a:pt x="72" y="6809"/>
                    <a:pt x="1" y="7357"/>
                    <a:pt x="1" y="7523"/>
                  </a:cubicBezTo>
                  <a:cubicBezTo>
                    <a:pt x="1" y="7961"/>
                    <a:pt x="3303" y="8812"/>
                    <a:pt x="4130" y="8812"/>
                  </a:cubicBezTo>
                  <a:cubicBezTo>
                    <a:pt x="4158" y="8812"/>
                    <a:pt x="4182" y="8811"/>
                    <a:pt x="4204" y="8809"/>
                  </a:cubicBezTo>
                  <a:cubicBezTo>
                    <a:pt x="4871" y="8750"/>
                    <a:pt x="7323" y="7023"/>
                    <a:pt x="7323" y="7023"/>
                  </a:cubicBezTo>
                  <a:cubicBezTo>
                    <a:pt x="7323" y="7023"/>
                    <a:pt x="7216" y="6666"/>
                    <a:pt x="7073" y="6107"/>
                  </a:cubicBezTo>
                  <a:cubicBezTo>
                    <a:pt x="6549" y="4249"/>
                    <a:pt x="5359" y="154"/>
                    <a:pt x="4978" y="23"/>
                  </a:cubicBezTo>
                  <a:cubicBezTo>
                    <a:pt x="4931" y="7"/>
                    <a:pt x="4859" y="1"/>
                    <a:pt x="4766" y="1"/>
                  </a:cubicBezTo>
                  <a:close/>
                </a:path>
              </a:pathLst>
            </a:custGeom>
            <a:solidFill>
              <a:srgbClr val="D94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30;p54">
              <a:extLst>
                <a:ext uri="{FF2B5EF4-FFF2-40B4-BE49-F238E27FC236}">
                  <a16:creationId xmlns:a16="http://schemas.microsoft.com/office/drawing/2014/main" id="{C9AC4328-AF9F-4C9C-B25E-2B861FAA2A9A}"/>
                </a:ext>
              </a:extLst>
            </p:cNvPr>
            <p:cNvSpPr/>
            <p:nvPr/>
          </p:nvSpPr>
          <p:spPr>
            <a:xfrm>
              <a:off x="2016840" y="4058682"/>
              <a:ext cx="227209" cy="83978"/>
            </a:xfrm>
            <a:custGeom>
              <a:avLst/>
              <a:gdLst/>
              <a:ahLst/>
              <a:cxnLst/>
              <a:rect l="l" t="t" r="r" b="b"/>
              <a:pathLst>
                <a:path w="7324" h="2707" extrusionOk="0">
                  <a:moveTo>
                    <a:pt x="7073" y="1"/>
                  </a:moveTo>
                  <a:cubicBezTo>
                    <a:pt x="6180" y="405"/>
                    <a:pt x="5133" y="882"/>
                    <a:pt x="4585" y="1072"/>
                  </a:cubicBezTo>
                  <a:cubicBezTo>
                    <a:pt x="4475" y="1113"/>
                    <a:pt x="4333" y="1132"/>
                    <a:pt x="4167" y="1132"/>
                  </a:cubicBezTo>
                  <a:cubicBezTo>
                    <a:pt x="3131" y="1132"/>
                    <a:pt x="1165" y="416"/>
                    <a:pt x="180" y="36"/>
                  </a:cubicBezTo>
                  <a:cubicBezTo>
                    <a:pt x="72" y="703"/>
                    <a:pt x="1" y="1251"/>
                    <a:pt x="1" y="1417"/>
                  </a:cubicBezTo>
                  <a:cubicBezTo>
                    <a:pt x="1" y="1855"/>
                    <a:pt x="3303" y="2706"/>
                    <a:pt x="4130" y="2706"/>
                  </a:cubicBezTo>
                  <a:cubicBezTo>
                    <a:pt x="4158" y="2706"/>
                    <a:pt x="4182" y="2705"/>
                    <a:pt x="4204" y="2703"/>
                  </a:cubicBezTo>
                  <a:cubicBezTo>
                    <a:pt x="4871" y="2644"/>
                    <a:pt x="7323" y="917"/>
                    <a:pt x="7323" y="917"/>
                  </a:cubicBezTo>
                  <a:cubicBezTo>
                    <a:pt x="7323" y="917"/>
                    <a:pt x="7216" y="560"/>
                    <a:pt x="7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31;p54">
              <a:extLst>
                <a:ext uri="{FF2B5EF4-FFF2-40B4-BE49-F238E27FC236}">
                  <a16:creationId xmlns:a16="http://schemas.microsoft.com/office/drawing/2014/main" id="{6428CC3F-A438-43D1-B1D1-BEF2E25B66D4}"/>
                </a:ext>
              </a:extLst>
            </p:cNvPr>
            <p:cNvSpPr/>
            <p:nvPr/>
          </p:nvSpPr>
          <p:spPr>
            <a:xfrm>
              <a:off x="1621644" y="2663228"/>
              <a:ext cx="631618" cy="1326832"/>
            </a:xfrm>
            <a:custGeom>
              <a:avLst/>
              <a:gdLst/>
              <a:ahLst/>
              <a:cxnLst/>
              <a:rect l="l" t="t" r="r" b="b"/>
              <a:pathLst>
                <a:path w="20360" h="42770" extrusionOk="0">
                  <a:moveTo>
                    <a:pt x="1762" y="1"/>
                  </a:moveTo>
                  <a:cubicBezTo>
                    <a:pt x="1762" y="1"/>
                    <a:pt x="1584" y="3287"/>
                    <a:pt x="1358" y="6668"/>
                  </a:cubicBezTo>
                  <a:cubicBezTo>
                    <a:pt x="941" y="12931"/>
                    <a:pt x="357" y="22039"/>
                    <a:pt x="417" y="22897"/>
                  </a:cubicBezTo>
                  <a:cubicBezTo>
                    <a:pt x="524" y="24230"/>
                    <a:pt x="0" y="42101"/>
                    <a:pt x="0" y="42101"/>
                  </a:cubicBezTo>
                  <a:cubicBezTo>
                    <a:pt x="0" y="42101"/>
                    <a:pt x="2345" y="42770"/>
                    <a:pt x="4987" y="42770"/>
                  </a:cubicBezTo>
                  <a:cubicBezTo>
                    <a:pt x="6043" y="42770"/>
                    <a:pt x="7147" y="42663"/>
                    <a:pt x="8168" y="42363"/>
                  </a:cubicBezTo>
                  <a:cubicBezTo>
                    <a:pt x="8442" y="42292"/>
                    <a:pt x="8692" y="42209"/>
                    <a:pt x="8942" y="42101"/>
                  </a:cubicBezTo>
                  <a:lnTo>
                    <a:pt x="7656" y="21742"/>
                  </a:lnTo>
                  <a:lnTo>
                    <a:pt x="8347" y="7407"/>
                  </a:lnTo>
                  <a:lnTo>
                    <a:pt x="8394" y="6454"/>
                  </a:lnTo>
                  <a:lnTo>
                    <a:pt x="8549" y="7395"/>
                  </a:lnTo>
                  <a:lnTo>
                    <a:pt x="11192" y="22408"/>
                  </a:lnTo>
                  <a:lnTo>
                    <a:pt x="11740" y="41673"/>
                  </a:lnTo>
                  <a:cubicBezTo>
                    <a:pt x="11740" y="41673"/>
                    <a:pt x="12996" y="42012"/>
                    <a:pt x="14863" y="42012"/>
                  </a:cubicBezTo>
                  <a:cubicBezTo>
                    <a:pt x="16257" y="42012"/>
                    <a:pt x="17993" y="41823"/>
                    <a:pt x="19800" y="41161"/>
                  </a:cubicBezTo>
                  <a:cubicBezTo>
                    <a:pt x="19884" y="41137"/>
                    <a:pt x="19955" y="41101"/>
                    <a:pt x="20050" y="41077"/>
                  </a:cubicBezTo>
                  <a:cubicBezTo>
                    <a:pt x="20360" y="40958"/>
                    <a:pt x="17684" y="21754"/>
                    <a:pt x="17681" y="21754"/>
                  </a:cubicBezTo>
                  <a:cubicBezTo>
                    <a:pt x="17681" y="21754"/>
                    <a:pt x="17681" y="21754"/>
                    <a:pt x="17681" y="21754"/>
                  </a:cubicBezTo>
                  <a:lnTo>
                    <a:pt x="17300" y="5918"/>
                  </a:lnTo>
                  <a:lnTo>
                    <a:pt x="17336" y="727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414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32;p54">
              <a:extLst>
                <a:ext uri="{FF2B5EF4-FFF2-40B4-BE49-F238E27FC236}">
                  <a16:creationId xmlns:a16="http://schemas.microsoft.com/office/drawing/2014/main" id="{F55D3817-1152-491D-BCF4-F2DD9D6B9812}"/>
                </a:ext>
              </a:extLst>
            </p:cNvPr>
            <p:cNvSpPr/>
            <p:nvPr/>
          </p:nvSpPr>
          <p:spPr>
            <a:xfrm>
              <a:off x="1670008" y="2662142"/>
              <a:ext cx="489442" cy="120367"/>
            </a:xfrm>
            <a:custGeom>
              <a:avLst/>
              <a:gdLst/>
              <a:ahLst/>
              <a:cxnLst/>
              <a:rect l="l" t="t" r="r" b="b"/>
              <a:pathLst>
                <a:path w="15777" h="3880" extrusionOk="0">
                  <a:moveTo>
                    <a:pt x="180" y="0"/>
                  </a:moveTo>
                  <a:cubicBezTo>
                    <a:pt x="180" y="0"/>
                    <a:pt x="108" y="1786"/>
                    <a:pt x="1" y="3405"/>
                  </a:cubicBezTo>
                  <a:cubicBezTo>
                    <a:pt x="1387" y="3756"/>
                    <a:pt x="3310" y="3879"/>
                    <a:pt x="5337" y="3879"/>
                  </a:cubicBezTo>
                  <a:cubicBezTo>
                    <a:pt x="10064" y="3879"/>
                    <a:pt x="15361" y="3205"/>
                    <a:pt x="15753" y="3155"/>
                  </a:cubicBezTo>
                  <a:lnTo>
                    <a:pt x="15777" y="726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313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33;p54">
              <a:extLst>
                <a:ext uri="{FF2B5EF4-FFF2-40B4-BE49-F238E27FC236}">
                  <a16:creationId xmlns:a16="http://schemas.microsoft.com/office/drawing/2014/main" id="{F5DEA51E-C318-4D0F-BE3F-C0FDCE0C6FD5}"/>
                </a:ext>
              </a:extLst>
            </p:cNvPr>
            <p:cNvSpPr/>
            <p:nvPr/>
          </p:nvSpPr>
          <p:spPr>
            <a:xfrm>
              <a:off x="2090735" y="3977899"/>
              <a:ext cx="64279" cy="23298"/>
            </a:xfrm>
            <a:custGeom>
              <a:avLst/>
              <a:gdLst/>
              <a:ahLst/>
              <a:cxnLst/>
              <a:rect l="l" t="t" r="r" b="b"/>
              <a:pathLst>
                <a:path w="2072" h="751" extrusionOk="0">
                  <a:moveTo>
                    <a:pt x="1149" y="1"/>
                  </a:moveTo>
                  <a:cubicBezTo>
                    <a:pt x="854" y="1"/>
                    <a:pt x="552" y="64"/>
                    <a:pt x="298" y="164"/>
                  </a:cubicBezTo>
                  <a:cubicBezTo>
                    <a:pt x="60" y="283"/>
                    <a:pt x="0" y="581"/>
                    <a:pt x="274" y="688"/>
                  </a:cubicBezTo>
                  <a:cubicBezTo>
                    <a:pt x="405" y="735"/>
                    <a:pt x="542" y="750"/>
                    <a:pt x="679" y="750"/>
                  </a:cubicBezTo>
                  <a:cubicBezTo>
                    <a:pt x="816" y="750"/>
                    <a:pt x="953" y="735"/>
                    <a:pt x="1084" y="723"/>
                  </a:cubicBezTo>
                  <a:cubicBezTo>
                    <a:pt x="1346" y="688"/>
                    <a:pt x="1596" y="640"/>
                    <a:pt x="1822" y="533"/>
                  </a:cubicBezTo>
                  <a:cubicBezTo>
                    <a:pt x="1893" y="509"/>
                    <a:pt x="1953" y="462"/>
                    <a:pt x="2000" y="402"/>
                  </a:cubicBezTo>
                  <a:cubicBezTo>
                    <a:pt x="2072" y="283"/>
                    <a:pt x="1953" y="188"/>
                    <a:pt x="1846" y="140"/>
                  </a:cubicBezTo>
                  <a:cubicBezTo>
                    <a:pt x="1834" y="140"/>
                    <a:pt x="1822" y="128"/>
                    <a:pt x="1798" y="128"/>
                  </a:cubicBezTo>
                  <a:cubicBezTo>
                    <a:pt x="1605" y="39"/>
                    <a:pt x="1379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34;p54">
              <a:extLst>
                <a:ext uri="{FF2B5EF4-FFF2-40B4-BE49-F238E27FC236}">
                  <a16:creationId xmlns:a16="http://schemas.microsoft.com/office/drawing/2014/main" id="{775ADC44-13D3-490C-9DA0-37B36F63467E}"/>
                </a:ext>
              </a:extLst>
            </p:cNvPr>
            <p:cNvSpPr/>
            <p:nvPr/>
          </p:nvSpPr>
          <p:spPr>
            <a:xfrm>
              <a:off x="2090735" y="4008115"/>
              <a:ext cx="64279" cy="22988"/>
            </a:xfrm>
            <a:custGeom>
              <a:avLst/>
              <a:gdLst/>
              <a:ahLst/>
              <a:cxnLst/>
              <a:rect l="l" t="t" r="r" b="b"/>
              <a:pathLst>
                <a:path w="2072" h="741" extrusionOk="0">
                  <a:moveTo>
                    <a:pt x="1155" y="0"/>
                  </a:moveTo>
                  <a:cubicBezTo>
                    <a:pt x="858" y="0"/>
                    <a:pt x="553" y="60"/>
                    <a:pt x="298" y="154"/>
                  </a:cubicBezTo>
                  <a:cubicBezTo>
                    <a:pt x="60" y="273"/>
                    <a:pt x="0" y="571"/>
                    <a:pt x="274" y="678"/>
                  </a:cubicBezTo>
                  <a:cubicBezTo>
                    <a:pt x="405" y="726"/>
                    <a:pt x="542" y="741"/>
                    <a:pt x="679" y="741"/>
                  </a:cubicBezTo>
                  <a:cubicBezTo>
                    <a:pt x="816" y="741"/>
                    <a:pt x="953" y="726"/>
                    <a:pt x="1084" y="714"/>
                  </a:cubicBezTo>
                  <a:cubicBezTo>
                    <a:pt x="1346" y="678"/>
                    <a:pt x="1596" y="642"/>
                    <a:pt x="1822" y="535"/>
                  </a:cubicBezTo>
                  <a:cubicBezTo>
                    <a:pt x="1893" y="500"/>
                    <a:pt x="1953" y="452"/>
                    <a:pt x="2000" y="404"/>
                  </a:cubicBezTo>
                  <a:cubicBezTo>
                    <a:pt x="2072" y="285"/>
                    <a:pt x="1953" y="178"/>
                    <a:pt x="1846" y="130"/>
                  </a:cubicBezTo>
                  <a:cubicBezTo>
                    <a:pt x="1834" y="130"/>
                    <a:pt x="1822" y="119"/>
                    <a:pt x="1798" y="119"/>
                  </a:cubicBezTo>
                  <a:cubicBezTo>
                    <a:pt x="1606" y="36"/>
                    <a:pt x="1383" y="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35;p54">
              <a:extLst>
                <a:ext uri="{FF2B5EF4-FFF2-40B4-BE49-F238E27FC236}">
                  <a16:creationId xmlns:a16="http://schemas.microsoft.com/office/drawing/2014/main" id="{906D8BF0-EFEC-48D5-AF7A-9F115C726018}"/>
                </a:ext>
              </a:extLst>
            </p:cNvPr>
            <p:cNvSpPr/>
            <p:nvPr/>
          </p:nvSpPr>
          <p:spPr>
            <a:xfrm>
              <a:off x="2093682" y="4035570"/>
              <a:ext cx="63937" cy="23236"/>
            </a:xfrm>
            <a:custGeom>
              <a:avLst/>
              <a:gdLst/>
              <a:ahLst/>
              <a:cxnLst/>
              <a:rect l="l" t="t" r="r" b="b"/>
              <a:pathLst>
                <a:path w="2061" h="749" extrusionOk="0">
                  <a:moveTo>
                    <a:pt x="1127" y="0"/>
                  </a:moveTo>
                  <a:cubicBezTo>
                    <a:pt x="836" y="0"/>
                    <a:pt x="539" y="58"/>
                    <a:pt x="298" y="162"/>
                  </a:cubicBezTo>
                  <a:cubicBezTo>
                    <a:pt x="60" y="281"/>
                    <a:pt x="0" y="579"/>
                    <a:pt x="262" y="686"/>
                  </a:cubicBezTo>
                  <a:cubicBezTo>
                    <a:pt x="399" y="734"/>
                    <a:pt x="536" y="749"/>
                    <a:pt x="673" y="749"/>
                  </a:cubicBezTo>
                  <a:cubicBezTo>
                    <a:pt x="810" y="749"/>
                    <a:pt x="947" y="734"/>
                    <a:pt x="1084" y="722"/>
                  </a:cubicBezTo>
                  <a:cubicBezTo>
                    <a:pt x="1334" y="686"/>
                    <a:pt x="1584" y="650"/>
                    <a:pt x="1810" y="543"/>
                  </a:cubicBezTo>
                  <a:cubicBezTo>
                    <a:pt x="1882" y="508"/>
                    <a:pt x="1941" y="460"/>
                    <a:pt x="1989" y="412"/>
                  </a:cubicBezTo>
                  <a:cubicBezTo>
                    <a:pt x="2060" y="293"/>
                    <a:pt x="1941" y="186"/>
                    <a:pt x="1846" y="138"/>
                  </a:cubicBezTo>
                  <a:cubicBezTo>
                    <a:pt x="1822" y="138"/>
                    <a:pt x="1810" y="127"/>
                    <a:pt x="1798" y="127"/>
                  </a:cubicBezTo>
                  <a:cubicBezTo>
                    <a:pt x="1604" y="40"/>
                    <a:pt x="1368" y="0"/>
                    <a:pt x="1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36;p54">
              <a:extLst>
                <a:ext uri="{FF2B5EF4-FFF2-40B4-BE49-F238E27FC236}">
                  <a16:creationId xmlns:a16="http://schemas.microsoft.com/office/drawing/2014/main" id="{654954DD-C120-4FEC-9323-8C2718DA8F3A}"/>
                </a:ext>
              </a:extLst>
            </p:cNvPr>
            <p:cNvSpPr/>
            <p:nvPr/>
          </p:nvSpPr>
          <p:spPr>
            <a:xfrm>
              <a:off x="1645283" y="1831452"/>
              <a:ext cx="568829" cy="907532"/>
            </a:xfrm>
            <a:custGeom>
              <a:avLst/>
              <a:gdLst/>
              <a:ahLst/>
              <a:cxnLst/>
              <a:rect l="l" t="t" r="r" b="b"/>
              <a:pathLst>
                <a:path w="18336" h="29254" extrusionOk="0">
                  <a:moveTo>
                    <a:pt x="11025" y="0"/>
                  </a:moveTo>
                  <a:lnTo>
                    <a:pt x="7787" y="512"/>
                  </a:lnTo>
                  <a:lnTo>
                    <a:pt x="1750" y="3191"/>
                  </a:lnTo>
                  <a:cubicBezTo>
                    <a:pt x="1750" y="3191"/>
                    <a:pt x="2489" y="13418"/>
                    <a:pt x="2703" y="14216"/>
                  </a:cubicBezTo>
                  <a:cubicBezTo>
                    <a:pt x="2941" y="15038"/>
                    <a:pt x="0" y="28135"/>
                    <a:pt x="0" y="28135"/>
                  </a:cubicBezTo>
                  <a:cubicBezTo>
                    <a:pt x="2286" y="28980"/>
                    <a:pt x="5072" y="29254"/>
                    <a:pt x="7680" y="29254"/>
                  </a:cubicBezTo>
                  <a:lnTo>
                    <a:pt x="8216" y="29254"/>
                  </a:lnTo>
                  <a:cubicBezTo>
                    <a:pt x="12395" y="29194"/>
                    <a:pt x="17371" y="28611"/>
                    <a:pt x="17371" y="28611"/>
                  </a:cubicBezTo>
                  <a:cubicBezTo>
                    <a:pt x="18336" y="20479"/>
                    <a:pt x="16574" y="2143"/>
                    <a:pt x="16502" y="1691"/>
                  </a:cubicBezTo>
                  <a:cubicBezTo>
                    <a:pt x="16383" y="1465"/>
                    <a:pt x="11025" y="0"/>
                    <a:pt x="11025" y="0"/>
                  </a:cubicBezTo>
                  <a:close/>
                </a:path>
              </a:pathLst>
            </a:custGeom>
            <a:solidFill>
              <a:srgbClr val="63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37;p54">
              <a:extLst>
                <a:ext uri="{FF2B5EF4-FFF2-40B4-BE49-F238E27FC236}">
                  <a16:creationId xmlns:a16="http://schemas.microsoft.com/office/drawing/2014/main" id="{F528F62B-C744-49D4-9A38-F3D25E6C77C1}"/>
                </a:ext>
              </a:extLst>
            </p:cNvPr>
            <p:cNvSpPr/>
            <p:nvPr/>
          </p:nvSpPr>
          <p:spPr>
            <a:xfrm>
              <a:off x="1694764" y="1970681"/>
              <a:ext cx="24787" cy="205772"/>
            </a:xfrm>
            <a:custGeom>
              <a:avLst/>
              <a:gdLst/>
              <a:ahLst/>
              <a:cxnLst/>
              <a:rect l="l" t="t" r="r" b="b"/>
              <a:pathLst>
                <a:path w="799" h="6633" extrusionOk="0">
                  <a:moveTo>
                    <a:pt x="667" y="1"/>
                  </a:moveTo>
                  <a:lnTo>
                    <a:pt x="1" y="5871"/>
                  </a:lnTo>
                  <a:lnTo>
                    <a:pt x="798" y="663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3BA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38;p54">
              <a:extLst>
                <a:ext uri="{FF2B5EF4-FFF2-40B4-BE49-F238E27FC236}">
                  <a16:creationId xmlns:a16="http://schemas.microsoft.com/office/drawing/2014/main" id="{CE203A60-7727-46F3-AF60-CA423608B9AA}"/>
                </a:ext>
              </a:extLst>
            </p:cNvPr>
            <p:cNvSpPr/>
            <p:nvPr/>
          </p:nvSpPr>
          <p:spPr>
            <a:xfrm>
              <a:off x="1836227" y="1816655"/>
              <a:ext cx="215017" cy="166994"/>
            </a:xfrm>
            <a:custGeom>
              <a:avLst/>
              <a:gdLst/>
              <a:ahLst/>
              <a:cxnLst/>
              <a:rect l="l" t="t" r="r" b="b"/>
              <a:pathLst>
                <a:path w="6931" h="5383" extrusionOk="0">
                  <a:moveTo>
                    <a:pt x="4859" y="1"/>
                  </a:moveTo>
                  <a:lnTo>
                    <a:pt x="1549" y="584"/>
                  </a:lnTo>
                  <a:cubicBezTo>
                    <a:pt x="1549" y="584"/>
                    <a:pt x="346" y="1584"/>
                    <a:pt x="179" y="1656"/>
                  </a:cubicBezTo>
                  <a:cubicBezTo>
                    <a:pt x="1" y="1727"/>
                    <a:pt x="298" y="4966"/>
                    <a:pt x="298" y="4966"/>
                  </a:cubicBezTo>
                  <a:lnTo>
                    <a:pt x="1942" y="3739"/>
                  </a:lnTo>
                  <a:lnTo>
                    <a:pt x="4132" y="5382"/>
                  </a:lnTo>
                  <a:cubicBezTo>
                    <a:pt x="4847" y="4799"/>
                    <a:pt x="6930" y="1287"/>
                    <a:pt x="6775" y="941"/>
                  </a:cubicBezTo>
                  <a:cubicBezTo>
                    <a:pt x="6633" y="596"/>
                    <a:pt x="4859" y="1"/>
                    <a:pt x="4859" y="1"/>
                  </a:cubicBezTo>
                  <a:close/>
                </a:path>
              </a:pathLst>
            </a:custGeom>
            <a:solidFill>
              <a:srgbClr val="3BA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39;p54">
              <a:extLst>
                <a:ext uri="{FF2B5EF4-FFF2-40B4-BE49-F238E27FC236}">
                  <a16:creationId xmlns:a16="http://schemas.microsoft.com/office/drawing/2014/main" id="{C3D60A29-A637-4C1B-B3DC-4BA52B7906CA}"/>
                </a:ext>
              </a:extLst>
            </p:cNvPr>
            <p:cNvSpPr/>
            <p:nvPr/>
          </p:nvSpPr>
          <p:spPr>
            <a:xfrm>
              <a:off x="1872058" y="1729854"/>
              <a:ext cx="116769" cy="188058"/>
            </a:xfrm>
            <a:custGeom>
              <a:avLst/>
              <a:gdLst/>
              <a:ahLst/>
              <a:cxnLst/>
              <a:rect l="l" t="t" r="r" b="b"/>
              <a:pathLst>
                <a:path w="3764" h="6062" extrusionOk="0">
                  <a:moveTo>
                    <a:pt x="3370" y="1"/>
                  </a:moveTo>
                  <a:lnTo>
                    <a:pt x="1" y="977"/>
                  </a:lnTo>
                  <a:lnTo>
                    <a:pt x="370" y="3180"/>
                  </a:lnTo>
                  <a:lnTo>
                    <a:pt x="477" y="3811"/>
                  </a:lnTo>
                  <a:lnTo>
                    <a:pt x="739" y="6061"/>
                  </a:lnTo>
                  <a:lnTo>
                    <a:pt x="3692" y="4097"/>
                  </a:lnTo>
                  <a:cubicBezTo>
                    <a:pt x="3763" y="3501"/>
                    <a:pt x="3704" y="2585"/>
                    <a:pt x="3608" y="1763"/>
                  </a:cubicBezTo>
                  <a:cubicBezTo>
                    <a:pt x="3513" y="811"/>
                    <a:pt x="3370" y="1"/>
                    <a:pt x="3370" y="1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40;p54">
              <a:extLst>
                <a:ext uri="{FF2B5EF4-FFF2-40B4-BE49-F238E27FC236}">
                  <a16:creationId xmlns:a16="http://schemas.microsoft.com/office/drawing/2014/main" id="{F2589FDB-9569-4297-B0EC-3365087DD95F}"/>
                </a:ext>
              </a:extLst>
            </p:cNvPr>
            <p:cNvSpPr/>
            <p:nvPr/>
          </p:nvSpPr>
          <p:spPr>
            <a:xfrm>
              <a:off x="1872058" y="1729854"/>
              <a:ext cx="111960" cy="98931"/>
            </a:xfrm>
            <a:custGeom>
              <a:avLst/>
              <a:gdLst/>
              <a:ahLst/>
              <a:cxnLst/>
              <a:rect l="l" t="t" r="r" b="b"/>
              <a:pathLst>
                <a:path w="3609" h="3189" extrusionOk="0">
                  <a:moveTo>
                    <a:pt x="3370" y="1"/>
                  </a:moveTo>
                  <a:lnTo>
                    <a:pt x="1" y="977"/>
                  </a:lnTo>
                  <a:lnTo>
                    <a:pt x="370" y="3180"/>
                  </a:lnTo>
                  <a:cubicBezTo>
                    <a:pt x="440" y="3186"/>
                    <a:pt x="511" y="3188"/>
                    <a:pt x="581" y="3188"/>
                  </a:cubicBezTo>
                  <a:cubicBezTo>
                    <a:pt x="1250" y="3188"/>
                    <a:pt x="1919" y="2941"/>
                    <a:pt x="2501" y="2596"/>
                  </a:cubicBezTo>
                  <a:cubicBezTo>
                    <a:pt x="2894" y="2358"/>
                    <a:pt x="3251" y="2061"/>
                    <a:pt x="3608" y="1763"/>
                  </a:cubicBezTo>
                  <a:cubicBezTo>
                    <a:pt x="3513" y="811"/>
                    <a:pt x="3370" y="1"/>
                    <a:pt x="3370" y="1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41;p54">
              <a:extLst>
                <a:ext uri="{FF2B5EF4-FFF2-40B4-BE49-F238E27FC236}">
                  <a16:creationId xmlns:a16="http://schemas.microsoft.com/office/drawing/2014/main" id="{973671C9-88D1-40DF-A7EB-787601322B1C}"/>
                </a:ext>
              </a:extLst>
            </p:cNvPr>
            <p:cNvSpPr/>
            <p:nvPr/>
          </p:nvSpPr>
          <p:spPr>
            <a:xfrm>
              <a:off x="1761618" y="1481457"/>
              <a:ext cx="256370" cy="335043"/>
            </a:xfrm>
            <a:custGeom>
              <a:avLst/>
              <a:gdLst/>
              <a:ahLst/>
              <a:cxnLst/>
              <a:rect l="l" t="t" r="r" b="b"/>
              <a:pathLst>
                <a:path w="8264" h="10800" extrusionOk="0">
                  <a:moveTo>
                    <a:pt x="3768" y="0"/>
                  </a:moveTo>
                  <a:cubicBezTo>
                    <a:pt x="2275" y="0"/>
                    <a:pt x="756" y="608"/>
                    <a:pt x="1" y="2686"/>
                  </a:cubicBezTo>
                  <a:cubicBezTo>
                    <a:pt x="1" y="2686"/>
                    <a:pt x="417" y="6936"/>
                    <a:pt x="584" y="8329"/>
                  </a:cubicBezTo>
                  <a:cubicBezTo>
                    <a:pt x="608" y="8544"/>
                    <a:pt x="1132" y="10687"/>
                    <a:pt x="1739" y="10794"/>
                  </a:cubicBezTo>
                  <a:cubicBezTo>
                    <a:pt x="1759" y="10797"/>
                    <a:pt x="1784" y="10799"/>
                    <a:pt x="1811" y="10799"/>
                  </a:cubicBezTo>
                  <a:cubicBezTo>
                    <a:pt x="2629" y="10799"/>
                    <a:pt x="6444" y="9296"/>
                    <a:pt x="6871" y="9008"/>
                  </a:cubicBezTo>
                  <a:cubicBezTo>
                    <a:pt x="6990" y="8937"/>
                    <a:pt x="7085" y="8865"/>
                    <a:pt x="7168" y="8782"/>
                  </a:cubicBezTo>
                  <a:cubicBezTo>
                    <a:pt x="7585" y="8448"/>
                    <a:pt x="7692" y="8175"/>
                    <a:pt x="7692" y="8175"/>
                  </a:cubicBezTo>
                  <a:cubicBezTo>
                    <a:pt x="7692" y="8175"/>
                    <a:pt x="8264" y="1614"/>
                    <a:pt x="7668" y="1138"/>
                  </a:cubicBezTo>
                  <a:cubicBezTo>
                    <a:pt x="7330" y="884"/>
                    <a:pt x="5568" y="0"/>
                    <a:pt x="3768" y="0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42;p54">
              <a:extLst>
                <a:ext uri="{FF2B5EF4-FFF2-40B4-BE49-F238E27FC236}">
                  <a16:creationId xmlns:a16="http://schemas.microsoft.com/office/drawing/2014/main" id="{2EC9BA15-FBF1-4361-BAE9-D6BB326FD453}"/>
                </a:ext>
              </a:extLst>
            </p:cNvPr>
            <p:cNvSpPr/>
            <p:nvPr/>
          </p:nvSpPr>
          <p:spPr>
            <a:xfrm>
              <a:off x="1813332" y="1707704"/>
              <a:ext cx="109727" cy="62603"/>
            </a:xfrm>
            <a:custGeom>
              <a:avLst/>
              <a:gdLst/>
              <a:ahLst/>
              <a:cxnLst/>
              <a:rect l="l" t="t" r="r" b="b"/>
              <a:pathLst>
                <a:path w="3537" h="2018" extrusionOk="0">
                  <a:moveTo>
                    <a:pt x="3239" y="1"/>
                  </a:moveTo>
                  <a:lnTo>
                    <a:pt x="1" y="524"/>
                  </a:lnTo>
                  <a:cubicBezTo>
                    <a:pt x="1" y="524"/>
                    <a:pt x="371" y="2018"/>
                    <a:pt x="1722" y="2018"/>
                  </a:cubicBezTo>
                  <a:cubicBezTo>
                    <a:pt x="1803" y="2018"/>
                    <a:pt x="1888" y="2012"/>
                    <a:pt x="1977" y="2001"/>
                  </a:cubicBezTo>
                  <a:cubicBezTo>
                    <a:pt x="3537" y="1786"/>
                    <a:pt x="3239" y="1"/>
                    <a:pt x="3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43;p54">
              <a:extLst>
                <a:ext uri="{FF2B5EF4-FFF2-40B4-BE49-F238E27FC236}">
                  <a16:creationId xmlns:a16="http://schemas.microsoft.com/office/drawing/2014/main" id="{DBE20481-9651-4503-B10B-F6227E6C6F2C}"/>
                </a:ext>
              </a:extLst>
            </p:cNvPr>
            <p:cNvSpPr/>
            <p:nvPr/>
          </p:nvSpPr>
          <p:spPr>
            <a:xfrm>
              <a:off x="1780821" y="1572259"/>
              <a:ext cx="42160" cy="32046"/>
            </a:xfrm>
            <a:custGeom>
              <a:avLst/>
              <a:gdLst/>
              <a:ahLst/>
              <a:cxnLst/>
              <a:rect l="l" t="t" r="r" b="b"/>
              <a:pathLst>
                <a:path w="1359" h="1033" extrusionOk="0">
                  <a:moveTo>
                    <a:pt x="708" y="0"/>
                  </a:moveTo>
                  <a:cubicBezTo>
                    <a:pt x="246" y="0"/>
                    <a:pt x="1" y="1033"/>
                    <a:pt x="1" y="1033"/>
                  </a:cubicBezTo>
                  <a:lnTo>
                    <a:pt x="1215" y="342"/>
                  </a:lnTo>
                  <a:cubicBezTo>
                    <a:pt x="1215" y="342"/>
                    <a:pt x="1358" y="211"/>
                    <a:pt x="822" y="21"/>
                  </a:cubicBezTo>
                  <a:cubicBezTo>
                    <a:pt x="783" y="7"/>
                    <a:pt x="745" y="0"/>
                    <a:pt x="708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44;p54">
              <a:extLst>
                <a:ext uri="{FF2B5EF4-FFF2-40B4-BE49-F238E27FC236}">
                  <a16:creationId xmlns:a16="http://schemas.microsoft.com/office/drawing/2014/main" id="{89C431D9-CD3C-4101-967F-AE5E8C6BCE37}"/>
                </a:ext>
              </a:extLst>
            </p:cNvPr>
            <p:cNvSpPr/>
            <p:nvPr/>
          </p:nvSpPr>
          <p:spPr>
            <a:xfrm>
              <a:off x="1883877" y="1557400"/>
              <a:ext cx="72438" cy="28075"/>
            </a:xfrm>
            <a:custGeom>
              <a:avLst/>
              <a:gdLst/>
              <a:ahLst/>
              <a:cxnLst/>
              <a:rect l="l" t="t" r="r" b="b"/>
              <a:pathLst>
                <a:path w="2335" h="905" extrusionOk="0">
                  <a:moveTo>
                    <a:pt x="652" y="0"/>
                  </a:moveTo>
                  <a:cubicBezTo>
                    <a:pt x="503" y="0"/>
                    <a:pt x="376" y="48"/>
                    <a:pt x="286" y="166"/>
                  </a:cubicBezTo>
                  <a:cubicBezTo>
                    <a:pt x="1" y="535"/>
                    <a:pt x="251" y="714"/>
                    <a:pt x="251" y="714"/>
                  </a:cubicBezTo>
                  <a:lnTo>
                    <a:pt x="2334" y="905"/>
                  </a:lnTo>
                  <a:cubicBezTo>
                    <a:pt x="2334" y="905"/>
                    <a:pt x="1296" y="0"/>
                    <a:pt x="652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45;p54">
              <a:extLst>
                <a:ext uri="{FF2B5EF4-FFF2-40B4-BE49-F238E27FC236}">
                  <a16:creationId xmlns:a16="http://schemas.microsoft.com/office/drawing/2014/main" id="{EA9F1CCB-08CF-4FF3-B742-23A3CC3AB85C}"/>
                </a:ext>
              </a:extLst>
            </p:cNvPr>
            <p:cNvSpPr/>
            <p:nvPr/>
          </p:nvSpPr>
          <p:spPr>
            <a:xfrm>
              <a:off x="1786001" y="1631574"/>
              <a:ext cx="24415" cy="36327"/>
            </a:xfrm>
            <a:custGeom>
              <a:avLst/>
              <a:gdLst/>
              <a:ahLst/>
              <a:cxnLst/>
              <a:rect l="l" t="t" r="r" b="b"/>
              <a:pathLst>
                <a:path w="787" h="1171" extrusionOk="0">
                  <a:moveTo>
                    <a:pt x="337" y="0"/>
                  </a:moveTo>
                  <a:cubicBezTo>
                    <a:pt x="328" y="0"/>
                    <a:pt x="319" y="1"/>
                    <a:pt x="310" y="2"/>
                  </a:cubicBezTo>
                  <a:cubicBezTo>
                    <a:pt x="132" y="14"/>
                    <a:pt x="1" y="300"/>
                    <a:pt x="36" y="633"/>
                  </a:cubicBezTo>
                  <a:cubicBezTo>
                    <a:pt x="70" y="940"/>
                    <a:pt x="256" y="1170"/>
                    <a:pt x="438" y="1170"/>
                  </a:cubicBezTo>
                  <a:cubicBezTo>
                    <a:pt x="447" y="1170"/>
                    <a:pt x="456" y="1170"/>
                    <a:pt x="465" y="1169"/>
                  </a:cubicBezTo>
                  <a:cubicBezTo>
                    <a:pt x="655" y="1133"/>
                    <a:pt x="786" y="871"/>
                    <a:pt x="739" y="538"/>
                  </a:cubicBezTo>
                  <a:cubicBezTo>
                    <a:pt x="705" y="231"/>
                    <a:pt x="519" y="0"/>
                    <a:pt x="337" y="0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46;p54">
              <a:extLst>
                <a:ext uri="{FF2B5EF4-FFF2-40B4-BE49-F238E27FC236}">
                  <a16:creationId xmlns:a16="http://schemas.microsoft.com/office/drawing/2014/main" id="{F93679CE-9910-4B8B-98D3-F1B142EB703E}"/>
                </a:ext>
              </a:extLst>
            </p:cNvPr>
            <p:cNvSpPr/>
            <p:nvPr/>
          </p:nvSpPr>
          <p:spPr>
            <a:xfrm>
              <a:off x="1776384" y="1642246"/>
              <a:ext cx="24415" cy="8314"/>
            </a:xfrm>
            <a:custGeom>
              <a:avLst/>
              <a:gdLst/>
              <a:ahLst/>
              <a:cxnLst/>
              <a:rect l="l" t="t" r="r" b="b"/>
              <a:pathLst>
                <a:path w="787" h="268" extrusionOk="0">
                  <a:moveTo>
                    <a:pt x="214" y="0"/>
                  </a:moveTo>
                  <a:cubicBezTo>
                    <a:pt x="91" y="0"/>
                    <a:pt x="1" y="27"/>
                    <a:pt x="1" y="27"/>
                  </a:cubicBezTo>
                  <a:cubicBezTo>
                    <a:pt x="1" y="27"/>
                    <a:pt x="144" y="182"/>
                    <a:pt x="370" y="241"/>
                  </a:cubicBezTo>
                  <a:cubicBezTo>
                    <a:pt x="445" y="261"/>
                    <a:pt x="517" y="268"/>
                    <a:pt x="579" y="268"/>
                  </a:cubicBezTo>
                  <a:cubicBezTo>
                    <a:pt x="702" y="268"/>
                    <a:pt x="787" y="241"/>
                    <a:pt x="787" y="241"/>
                  </a:cubicBezTo>
                  <a:cubicBezTo>
                    <a:pt x="787" y="241"/>
                    <a:pt x="644" y="86"/>
                    <a:pt x="418" y="27"/>
                  </a:cubicBezTo>
                  <a:cubicBezTo>
                    <a:pt x="346" y="7"/>
                    <a:pt x="276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47;p54">
              <a:extLst>
                <a:ext uri="{FF2B5EF4-FFF2-40B4-BE49-F238E27FC236}">
                  <a16:creationId xmlns:a16="http://schemas.microsoft.com/office/drawing/2014/main" id="{983DD64C-354D-41DA-A462-6F14163D8906}"/>
                </a:ext>
              </a:extLst>
            </p:cNvPr>
            <p:cNvSpPr/>
            <p:nvPr/>
          </p:nvSpPr>
          <p:spPr>
            <a:xfrm>
              <a:off x="1896814" y="1610913"/>
              <a:ext cx="28851" cy="42904"/>
            </a:xfrm>
            <a:custGeom>
              <a:avLst/>
              <a:gdLst/>
              <a:ahLst/>
              <a:cxnLst/>
              <a:rect l="l" t="t" r="r" b="b"/>
              <a:pathLst>
                <a:path w="930" h="1383" extrusionOk="0">
                  <a:moveTo>
                    <a:pt x="431" y="1"/>
                  </a:moveTo>
                  <a:cubicBezTo>
                    <a:pt x="426" y="1"/>
                    <a:pt x="422" y="1"/>
                    <a:pt x="417" y="1"/>
                  </a:cubicBezTo>
                  <a:cubicBezTo>
                    <a:pt x="179" y="13"/>
                    <a:pt x="0" y="323"/>
                    <a:pt x="36" y="715"/>
                  </a:cubicBezTo>
                  <a:cubicBezTo>
                    <a:pt x="59" y="1089"/>
                    <a:pt x="266" y="1383"/>
                    <a:pt x="499" y="1383"/>
                  </a:cubicBezTo>
                  <a:cubicBezTo>
                    <a:pt x="503" y="1383"/>
                    <a:pt x="508" y="1382"/>
                    <a:pt x="512" y="1382"/>
                  </a:cubicBezTo>
                  <a:cubicBezTo>
                    <a:pt x="751" y="1370"/>
                    <a:pt x="929" y="1061"/>
                    <a:pt x="893" y="668"/>
                  </a:cubicBezTo>
                  <a:cubicBezTo>
                    <a:pt x="870" y="294"/>
                    <a:pt x="663" y="1"/>
                    <a:pt x="431" y="1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48;p54">
              <a:extLst>
                <a:ext uri="{FF2B5EF4-FFF2-40B4-BE49-F238E27FC236}">
                  <a16:creationId xmlns:a16="http://schemas.microsoft.com/office/drawing/2014/main" id="{BAC8BA92-C741-4D95-AF99-5DD8473AB238}"/>
                </a:ext>
              </a:extLst>
            </p:cNvPr>
            <p:cNvSpPr/>
            <p:nvPr/>
          </p:nvSpPr>
          <p:spPr>
            <a:xfrm>
              <a:off x="1907889" y="1620468"/>
              <a:ext cx="27362" cy="13091"/>
            </a:xfrm>
            <a:custGeom>
              <a:avLst/>
              <a:gdLst/>
              <a:ahLst/>
              <a:cxnLst/>
              <a:rect l="l" t="t" r="r" b="b"/>
              <a:pathLst>
                <a:path w="882" h="422" extrusionOk="0">
                  <a:moveTo>
                    <a:pt x="827" y="1"/>
                  </a:moveTo>
                  <a:cubicBezTo>
                    <a:pt x="740" y="1"/>
                    <a:pt x="564" y="13"/>
                    <a:pt x="394" y="98"/>
                  </a:cubicBezTo>
                  <a:cubicBezTo>
                    <a:pt x="132" y="217"/>
                    <a:pt x="1" y="419"/>
                    <a:pt x="1" y="419"/>
                  </a:cubicBezTo>
                  <a:cubicBezTo>
                    <a:pt x="1" y="419"/>
                    <a:pt x="21" y="421"/>
                    <a:pt x="56" y="421"/>
                  </a:cubicBezTo>
                  <a:cubicBezTo>
                    <a:pt x="143" y="421"/>
                    <a:pt x="319" y="409"/>
                    <a:pt x="489" y="324"/>
                  </a:cubicBezTo>
                  <a:cubicBezTo>
                    <a:pt x="751" y="205"/>
                    <a:pt x="882" y="3"/>
                    <a:pt x="882" y="3"/>
                  </a:cubicBezTo>
                  <a:cubicBezTo>
                    <a:pt x="882" y="3"/>
                    <a:pt x="861" y="1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49;p54">
              <a:extLst>
                <a:ext uri="{FF2B5EF4-FFF2-40B4-BE49-F238E27FC236}">
                  <a16:creationId xmlns:a16="http://schemas.microsoft.com/office/drawing/2014/main" id="{2A38993D-2EAE-44EF-8DE6-ED6A1A85868B}"/>
                </a:ext>
              </a:extLst>
            </p:cNvPr>
            <p:cNvSpPr/>
            <p:nvPr/>
          </p:nvSpPr>
          <p:spPr>
            <a:xfrm>
              <a:off x="1753862" y="1678884"/>
              <a:ext cx="47309" cy="26152"/>
            </a:xfrm>
            <a:custGeom>
              <a:avLst/>
              <a:gdLst/>
              <a:ahLst/>
              <a:cxnLst/>
              <a:rect l="l" t="t" r="r" b="b"/>
              <a:pathLst>
                <a:path w="1525" h="843" extrusionOk="0">
                  <a:moveTo>
                    <a:pt x="378" y="1"/>
                  </a:moveTo>
                  <a:cubicBezTo>
                    <a:pt x="223" y="1"/>
                    <a:pt x="109" y="46"/>
                    <a:pt x="72" y="132"/>
                  </a:cubicBezTo>
                  <a:cubicBezTo>
                    <a:pt x="1" y="310"/>
                    <a:pt x="251" y="560"/>
                    <a:pt x="632" y="727"/>
                  </a:cubicBezTo>
                  <a:cubicBezTo>
                    <a:pt x="817" y="806"/>
                    <a:pt x="995" y="842"/>
                    <a:pt x="1138" y="842"/>
                  </a:cubicBezTo>
                  <a:cubicBezTo>
                    <a:pt x="1298" y="842"/>
                    <a:pt x="1416" y="797"/>
                    <a:pt x="1453" y="715"/>
                  </a:cubicBezTo>
                  <a:cubicBezTo>
                    <a:pt x="1525" y="537"/>
                    <a:pt x="1275" y="275"/>
                    <a:pt x="894" y="120"/>
                  </a:cubicBezTo>
                  <a:cubicBezTo>
                    <a:pt x="704" y="40"/>
                    <a:pt x="523" y="1"/>
                    <a:pt x="378" y="1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50;p54">
              <a:extLst>
                <a:ext uri="{FF2B5EF4-FFF2-40B4-BE49-F238E27FC236}">
                  <a16:creationId xmlns:a16="http://schemas.microsoft.com/office/drawing/2014/main" id="{4CE63C6F-C5A4-4DD4-A612-F8B9FEDE99DD}"/>
                </a:ext>
              </a:extLst>
            </p:cNvPr>
            <p:cNvSpPr/>
            <p:nvPr/>
          </p:nvSpPr>
          <p:spPr>
            <a:xfrm>
              <a:off x="1899016" y="1661635"/>
              <a:ext cx="70235" cy="32760"/>
            </a:xfrm>
            <a:custGeom>
              <a:avLst/>
              <a:gdLst/>
              <a:ahLst/>
              <a:cxnLst/>
              <a:rect l="l" t="t" r="r" b="b"/>
              <a:pathLst>
                <a:path w="2264" h="1056" extrusionOk="0">
                  <a:moveTo>
                    <a:pt x="1528" y="1"/>
                  </a:moveTo>
                  <a:cubicBezTo>
                    <a:pt x="1377" y="1"/>
                    <a:pt x="1211" y="19"/>
                    <a:pt x="1037" y="57"/>
                  </a:cubicBezTo>
                  <a:cubicBezTo>
                    <a:pt x="441" y="200"/>
                    <a:pt x="1" y="521"/>
                    <a:pt x="60" y="771"/>
                  </a:cubicBezTo>
                  <a:cubicBezTo>
                    <a:pt x="102" y="954"/>
                    <a:pt x="370" y="1056"/>
                    <a:pt x="731" y="1056"/>
                  </a:cubicBezTo>
                  <a:cubicBezTo>
                    <a:pt x="887" y="1056"/>
                    <a:pt x="1060" y="1037"/>
                    <a:pt x="1239" y="997"/>
                  </a:cubicBezTo>
                  <a:cubicBezTo>
                    <a:pt x="1834" y="866"/>
                    <a:pt x="2263" y="533"/>
                    <a:pt x="2204" y="283"/>
                  </a:cubicBezTo>
                  <a:cubicBezTo>
                    <a:pt x="2161" y="106"/>
                    <a:pt x="1892" y="1"/>
                    <a:pt x="1528" y="1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51;p54">
              <a:extLst>
                <a:ext uri="{FF2B5EF4-FFF2-40B4-BE49-F238E27FC236}">
                  <a16:creationId xmlns:a16="http://schemas.microsoft.com/office/drawing/2014/main" id="{E3F41F5E-8CC2-4CBE-A51D-09E83E1FC419}"/>
                </a:ext>
              </a:extLst>
            </p:cNvPr>
            <p:cNvSpPr/>
            <p:nvPr/>
          </p:nvSpPr>
          <p:spPr>
            <a:xfrm>
              <a:off x="1822949" y="1622764"/>
              <a:ext cx="38437" cy="80162"/>
            </a:xfrm>
            <a:custGeom>
              <a:avLst/>
              <a:gdLst/>
              <a:ahLst/>
              <a:cxnLst/>
              <a:rect l="l" t="t" r="r" b="b"/>
              <a:pathLst>
                <a:path w="1239" h="2584" extrusionOk="0">
                  <a:moveTo>
                    <a:pt x="691" y="0"/>
                  </a:moveTo>
                  <a:lnTo>
                    <a:pt x="691" y="0"/>
                  </a:lnTo>
                  <a:cubicBezTo>
                    <a:pt x="607" y="750"/>
                    <a:pt x="334" y="1548"/>
                    <a:pt x="0" y="2203"/>
                  </a:cubicBezTo>
                  <a:cubicBezTo>
                    <a:pt x="119" y="2417"/>
                    <a:pt x="357" y="2560"/>
                    <a:pt x="607" y="2584"/>
                  </a:cubicBezTo>
                  <a:cubicBezTo>
                    <a:pt x="846" y="2584"/>
                    <a:pt x="1107" y="2477"/>
                    <a:pt x="1238" y="2262"/>
                  </a:cubicBezTo>
                  <a:lnTo>
                    <a:pt x="1238" y="2262"/>
                  </a:lnTo>
                  <a:cubicBezTo>
                    <a:pt x="1109" y="2330"/>
                    <a:pt x="965" y="2361"/>
                    <a:pt x="820" y="2361"/>
                  </a:cubicBezTo>
                  <a:cubicBezTo>
                    <a:pt x="633" y="2361"/>
                    <a:pt x="442" y="2309"/>
                    <a:pt x="274" y="2215"/>
                  </a:cubicBezTo>
                  <a:cubicBezTo>
                    <a:pt x="691" y="1584"/>
                    <a:pt x="834" y="762"/>
                    <a:pt x="691" y="0"/>
                  </a:cubicBez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52;p54">
              <a:extLst>
                <a:ext uri="{FF2B5EF4-FFF2-40B4-BE49-F238E27FC236}">
                  <a16:creationId xmlns:a16="http://schemas.microsoft.com/office/drawing/2014/main" id="{5DD709CD-D14E-4FBE-B9DF-8865961CCEEF}"/>
                </a:ext>
              </a:extLst>
            </p:cNvPr>
            <p:cNvSpPr/>
            <p:nvPr/>
          </p:nvSpPr>
          <p:spPr>
            <a:xfrm>
              <a:off x="1754979" y="1411873"/>
              <a:ext cx="332096" cy="270020"/>
            </a:xfrm>
            <a:custGeom>
              <a:avLst/>
              <a:gdLst/>
              <a:ahLst/>
              <a:cxnLst/>
              <a:rect l="l" t="t" r="r" b="b"/>
              <a:pathLst>
                <a:path w="10705" h="8704" extrusionOk="0">
                  <a:moveTo>
                    <a:pt x="5299" y="0"/>
                  </a:moveTo>
                  <a:cubicBezTo>
                    <a:pt x="4292" y="0"/>
                    <a:pt x="3281" y="277"/>
                    <a:pt x="2429" y="821"/>
                  </a:cubicBezTo>
                  <a:cubicBezTo>
                    <a:pt x="1298" y="1547"/>
                    <a:pt x="477" y="2738"/>
                    <a:pt x="167" y="4060"/>
                  </a:cubicBezTo>
                  <a:cubicBezTo>
                    <a:pt x="48" y="4524"/>
                    <a:pt x="0" y="5000"/>
                    <a:pt x="36" y="5488"/>
                  </a:cubicBezTo>
                  <a:cubicBezTo>
                    <a:pt x="715" y="5167"/>
                    <a:pt x="1298" y="4691"/>
                    <a:pt x="1703" y="4083"/>
                  </a:cubicBezTo>
                  <a:lnTo>
                    <a:pt x="1703" y="4083"/>
                  </a:lnTo>
                  <a:cubicBezTo>
                    <a:pt x="1703" y="4334"/>
                    <a:pt x="1643" y="4584"/>
                    <a:pt x="1513" y="4810"/>
                  </a:cubicBezTo>
                  <a:cubicBezTo>
                    <a:pt x="2048" y="4464"/>
                    <a:pt x="2501" y="4000"/>
                    <a:pt x="2834" y="3452"/>
                  </a:cubicBezTo>
                  <a:cubicBezTo>
                    <a:pt x="3715" y="3881"/>
                    <a:pt x="4698" y="4096"/>
                    <a:pt x="5683" y="4096"/>
                  </a:cubicBezTo>
                  <a:cubicBezTo>
                    <a:pt x="5710" y="4096"/>
                    <a:pt x="5736" y="4096"/>
                    <a:pt x="5763" y="4095"/>
                  </a:cubicBezTo>
                  <a:cubicBezTo>
                    <a:pt x="5358" y="3929"/>
                    <a:pt x="5049" y="3595"/>
                    <a:pt x="4894" y="3202"/>
                  </a:cubicBezTo>
                  <a:lnTo>
                    <a:pt x="4894" y="3202"/>
                  </a:lnTo>
                  <a:cubicBezTo>
                    <a:pt x="5394" y="3560"/>
                    <a:pt x="5930" y="3869"/>
                    <a:pt x="6477" y="4119"/>
                  </a:cubicBezTo>
                  <a:cubicBezTo>
                    <a:pt x="6942" y="4334"/>
                    <a:pt x="7228" y="4369"/>
                    <a:pt x="7418" y="4869"/>
                  </a:cubicBezTo>
                  <a:cubicBezTo>
                    <a:pt x="7847" y="5965"/>
                    <a:pt x="8025" y="7382"/>
                    <a:pt x="7763" y="8536"/>
                  </a:cubicBezTo>
                  <a:cubicBezTo>
                    <a:pt x="7943" y="8177"/>
                    <a:pt x="8154" y="7902"/>
                    <a:pt x="8508" y="7902"/>
                  </a:cubicBezTo>
                  <a:cubicBezTo>
                    <a:pt x="8529" y="7902"/>
                    <a:pt x="8551" y="7903"/>
                    <a:pt x="8573" y="7905"/>
                  </a:cubicBezTo>
                  <a:cubicBezTo>
                    <a:pt x="8978" y="7929"/>
                    <a:pt x="9323" y="8298"/>
                    <a:pt x="9335" y="8703"/>
                  </a:cubicBezTo>
                  <a:cubicBezTo>
                    <a:pt x="9811" y="8060"/>
                    <a:pt x="10168" y="7346"/>
                    <a:pt x="10395" y="6596"/>
                  </a:cubicBezTo>
                  <a:cubicBezTo>
                    <a:pt x="10597" y="5893"/>
                    <a:pt x="10704" y="5167"/>
                    <a:pt x="10680" y="4429"/>
                  </a:cubicBezTo>
                  <a:cubicBezTo>
                    <a:pt x="10657" y="4072"/>
                    <a:pt x="10621" y="3702"/>
                    <a:pt x="10418" y="3405"/>
                  </a:cubicBezTo>
                  <a:cubicBezTo>
                    <a:pt x="10270" y="3173"/>
                    <a:pt x="9991" y="3006"/>
                    <a:pt x="9723" y="3006"/>
                  </a:cubicBezTo>
                  <a:cubicBezTo>
                    <a:pt x="9647" y="3006"/>
                    <a:pt x="9572" y="3019"/>
                    <a:pt x="9502" y="3048"/>
                  </a:cubicBezTo>
                  <a:cubicBezTo>
                    <a:pt x="9490" y="1964"/>
                    <a:pt x="8632" y="1059"/>
                    <a:pt x="7668" y="559"/>
                  </a:cubicBezTo>
                  <a:cubicBezTo>
                    <a:pt x="6940" y="185"/>
                    <a:pt x="6121" y="0"/>
                    <a:pt x="5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53;p54">
              <a:extLst>
                <a:ext uri="{FF2B5EF4-FFF2-40B4-BE49-F238E27FC236}">
                  <a16:creationId xmlns:a16="http://schemas.microsoft.com/office/drawing/2014/main" id="{05F7FEE9-667B-4C91-BD6D-BC518A76E05B}"/>
                </a:ext>
              </a:extLst>
            </p:cNvPr>
            <p:cNvSpPr/>
            <p:nvPr/>
          </p:nvSpPr>
          <p:spPr>
            <a:xfrm>
              <a:off x="1981381" y="1629806"/>
              <a:ext cx="72065" cy="109323"/>
            </a:xfrm>
            <a:custGeom>
              <a:avLst/>
              <a:gdLst/>
              <a:ahLst/>
              <a:cxnLst/>
              <a:rect l="l" t="t" r="r" b="b"/>
              <a:pathLst>
                <a:path w="2323" h="3524" extrusionOk="0">
                  <a:moveTo>
                    <a:pt x="1427" y="1"/>
                  </a:moveTo>
                  <a:cubicBezTo>
                    <a:pt x="1153" y="1"/>
                    <a:pt x="941" y="235"/>
                    <a:pt x="834" y="404"/>
                  </a:cubicBezTo>
                  <a:cubicBezTo>
                    <a:pt x="775" y="511"/>
                    <a:pt x="727" y="583"/>
                    <a:pt x="727" y="583"/>
                  </a:cubicBezTo>
                  <a:lnTo>
                    <a:pt x="1" y="3524"/>
                  </a:lnTo>
                  <a:cubicBezTo>
                    <a:pt x="834" y="3488"/>
                    <a:pt x="1442" y="3024"/>
                    <a:pt x="1787" y="2619"/>
                  </a:cubicBezTo>
                  <a:cubicBezTo>
                    <a:pt x="1858" y="2523"/>
                    <a:pt x="1918" y="2440"/>
                    <a:pt x="1965" y="2369"/>
                  </a:cubicBezTo>
                  <a:cubicBezTo>
                    <a:pt x="2216" y="1952"/>
                    <a:pt x="2323" y="464"/>
                    <a:pt x="1727" y="95"/>
                  </a:cubicBezTo>
                  <a:cubicBezTo>
                    <a:pt x="1621" y="28"/>
                    <a:pt x="1521" y="1"/>
                    <a:pt x="1427" y="1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54;p54">
              <a:extLst>
                <a:ext uri="{FF2B5EF4-FFF2-40B4-BE49-F238E27FC236}">
                  <a16:creationId xmlns:a16="http://schemas.microsoft.com/office/drawing/2014/main" id="{A8A43FE0-783A-44AD-A04C-BD74C89B28E6}"/>
                </a:ext>
              </a:extLst>
            </p:cNvPr>
            <p:cNvSpPr/>
            <p:nvPr/>
          </p:nvSpPr>
          <p:spPr>
            <a:xfrm>
              <a:off x="2002073" y="1661046"/>
              <a:ext cx="38809" cy="57019"/>
            </a:xfrm>
            <a:custGeom>
              <a:avLst/>
              <a:gdLst/>
              <a:ahLst/>
              <a:cxnLst/>
              <a:rect l="l" t="t" r="r" b="b"/>
              <a:pathLst>
                <a:path w="1251" h="1838" extrusionOk="0">
                  <a:moveTo>
                    <a:pt x="959" y="0"/>
                  </a:moveTo>
                  <a:cubicBezTo>
                    <a:pt x="641" y="0"/>
                    <a:pt x="176" y="513"/>
                    <a:pt x="167" y="778"/>
                  </a:cubicBezTo>
                  <a:cubicBezTo>
                    <a:pt x="167" y="885"/>
                    <a:pt x="191" y="969"/>
                    <a:pt x="191" y="1064"/>
                  </a:cubicBezTo>
                  <a:cubicBezTo>
                    <a:pt x="215" y="1326"/>
                    <a:pt x="155" y="1600"/>
                    <a:pt x="1" y="1838"/>
                  </a:cubicBezTo>
                  <a:cubicBezTo>
                    <a:pt x="477" y="1493"/>
                    <a:pt x="1001" y="1124"/>
                    <a:pt x="1179" y="623"/>
                  </a:cubicBezTo>
                  <a:cubicBezTo>
                    <a:pt x="1227" y="516"/>
                    <a:pt x="1251" y="397"/>
                    <a:pt x="1227" y="278"/>
                  </a:cubicBezTo>
                  <a:cubicBezTo>
                    <a:pt x="1184" y="78"/>
                    <a:pt x="1082" y="0"/>
                    <a:pt x="959" y="0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55;p54">
              <a:extLst>
                <a:ext uri="{FF2B5EF4-FFF2-40B4-BE49-F238E27FC236}">
                  <a16:creationId xmlns:a16="http://schemas.microsoft.com/office/drawing/2014/main" id="{96359EE4-482A-4F39-BDCA-2921765DE39E}"/>
                </a:ext>
              </a:extLst>
            </p:cNvPr>
            <p:cNvSpPr/>
            <p:nvPr/>
          </p:nvSpPr>
          <p:spPr>
            <a:xfrm>
              <a:off x="1378242" y="1655989"/>
              <a:ext cx="195783" cy="87577"/>
            </a:xfrm>
            <a:custGeom>
              <a:avLst/>
              <a:gdLst/>
              <a:ahLst/>
              <a:cxnLst/>
              <a:rect l="l" t="t" r="r" b="b"/>
              <a:pathLst>
                <a:path w="6311" h="2823" extrusionOk="0">
                  <a:moveTo>
                    <a:pt x="1214" y="1"/>
                  </a:moveTo>
                  <a:lnTo>
                    <a:pt x="0" y="2822"/>
                  </a:lnTo>
                  <a:lnTo>
                    <a:pt x="6310" y="2822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56;p54">
              <a:extLst>
                <a:ext uri="{FF2B5EF4-FFF2-40B4-BE49-F238E27FC236}">
                  <a16:creationId xmlns:a16="http://schemas.microsoft.com/office/drawing/2014/main" id="{2209A104-8115-4681-AF68-3FA3E439F186}"/>
                </a:ext>
              </a:extLst>
            </p:cNvPr>
            <p:cNvSpPr/>
            <p:nvPr/>
          </p:nvSpPr>
          <p:spPr>
            <a:xfrm>
              <a:off x="1496065" y="1786377"/>
              <a:ext cx="101226" cy="114535"/>
            </a:xfrm>
            <a:custGeom>
              <a:avLst/>
              <a:gdLst/>
              <a:ahLst/>
              <a:cxnLst/>
              <a:rect l="l" t="t" r="r" b="b"/>
              <a:pathLst>
                <a:path w="3263" h="3692" extrusionOk="0">
                  <a:moveTo>
                    <a:pt x="3262" y="1"/>
                  </a:moveTo>
                  <a:lnTo>
                    <a:pt x="0" y="2084"/>
                  </a:lnTo>
                  <a:lnTo>
                    <a:pt x="1250" y="3691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57;p54">
              <a:extLst>
                <a:ext uri="{FF2B5EF4-FFF2-40B4-BE49-F238E27FC236}">
                  <a16:creationId xmlns:a16="http://schemas.microsoft.com/office/drawing/2014/main" id="{F7F68D44-1C36-4148-A37E-28B68D9E5689}"/>
                </a:ext>
              </a:extLst>
            </p:cNvPr>
            <p:cNvSpPr/>
            <p:nvPr/>
          </p:nvSpPr>
          <p:spPr>
            <a:xfrm>
              <a:off x="1517471" y="1578433"/>
              <a:ext cx="107896" cy="125238"/>
            </a:xfrm>
            <a:custGeom>
              <a:avLst/>
              <a:gdLst/>
              <a:ahLst/>
              <a:cxnLst/>
              <a:rect l="l" t="t" r="r" b="b"/>
              <a:pathLst>
                <a:path w="3478" h="4037" extrusionOk="0">
                  <a:moveTo>
                    <a:pt x="2037" y="0"/>
                  </a:moveTo>
                  <a:lnTo>
                    <a:pt x="1" y="953"/>
                  </a:lnTo>
                  <a:lnTo>
                    <a:pt x="3477" y="4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58;p54">
              <a:extLst>
                <a:ext uri="{FF2B5EF4-FFF2-40B4-BE49-F238E27FC236}">
                  <a16:creationId xmlns:a16="http://schemas.microsoft.com/office/drawing/2014/main" id="{8B1F1265-A016-40F2-B225-6B0E4B86B1CE}"/>
                </a:ext>
              </a:extLst>
            </p:cNvPr>
            <p:cNvSpPr/>
            <p:nvPr/>
          </p:nvSpPr>
          <p:spPr>
            <a:xfrm>
              <a:off x="1427722" y="2106188"/>
              <a:ext cx="150366" cy="92044"/>
            </a:xfrm>
            <a:custGeom>
              <a:avLst/>
              <a:gdLst/>
              <a:ahLst/>
              <a:cxnLst/>
              <a:rect l="l" t="t" r="r" b="b"/>
              <a:pathLst>
                <a:path w="4847" h="2967" extrusionOk="0">
                  <a:moveTo>
                    <a:pt x="4000" y="0"/>
                  </a:moveTo>
                  <a:cubicBezTo>
                    <a:pt x="3866" y="0"/>
                    <a:pt x="3748" y="42"/>
                    <a:pt x="3620" y="74"/>
                  </a:cubicBezTo>
                  <a:cubicBezTo>
                    <a:pt x="3334" y="169"/>
                    <a:pt x="3096" y="276"/>
                    <a:pt x="2810" y="360"/>
                  </a:cubicBezTo>
                  <a:cubicBezTo>
                    <a:pt x="2739" y="467"/>
                    <a:pt x="2667" y="610"/>
                    <a:pt x="2584" y="717"/>
                  </a:cubicBezTo>
                  <a:cubicBezTo>
                    <a:pt x="2382" y="812"/>
                    <a:pt x="2132" y="872"/>
                    <a:pt x="1905" y="955"/>
                  </a:cubicBezTo>
                  <a:cubicBezTo>
                    <a:pt x="1810" y="895"/>
                    <a:pt x="1751" y="788"/>
                    <a:pt x="1667" y="717"/>
                  </a:cubicBezTo>
                  <a:cubicBezTo>
                    <a:pt x="1274" y="836"/>
                    <a:pt x="882" y="967"/>
                    <a:pt x="501" y="1086"/>
                  </a:cubicBezTo>
                  <a:cubicBezTo>
                    <a:pt x="417" y="1241"/>
                    <a:pt x="370" y="1383"/>
                    <a:pt x="346" y="1550"/>
                  </a:cubicBezTo>
                  <a:cubicBezTo>
                    <a:pt x="346" y="1610"/>
                    <a:pt x="346" y="1705"/>
                    <a:pt x="358" y="1788"/>
                  </a:cubicBezTo>
                  <a:lnTo>
                    <a:pt x="0" y="1919"/>
                  </a:lnTo>
                  <a:lnTo>
                    <a:pt x="72" y="2241"/>
                  </a:lnTo>
                  <a:lnTo>
                    <a:pt x="131" y="2515"/>
                  </a:lnTo>
                  <a:lnTo>
                    <a:pt x="548" y="2443"/>
                  </a:lnTo>
                  <a:cubicBezTo>
                    <a:pt x="596" y="2538"/>
                    <a:pt x="643" y="2622"/>
                    <a:pt x="679" y="2669"/>
                  </a:cubicBezTo>
                  <a:cubicBezTo>
                    <a:pt x="786" y="2788"/>
                    <a:pt x="917" y="2896"/>
                    <a:pt x="1084" y="2967"/>
                  </a:cubicBezTo>
                  <a:cubicBezTo>
                    <a:pt x="1477" y="2848"/>
                    <a:pt x="1870" y="2729"/>
                    <a:pt x="2263" y="2622"/>
                  </a:cubicBezTo>
                  <a:cubicBezTo>
                    <a:pt x="2310" y="2515"/>
                    <a:pt x="2286" y="2396"/>
                    <a:pt x="2322" y="2300"/>
                  </a:cubicBezTo>
                  <a:cubicBezTo>
                    <a:pt x="2548" y="2253"/>
                    <a:pt x="2787" y="2157"/>
                    <a:pt x="3001" y="2098"/>
                  </a:cubicBezTo>
                  <a:cubicBezTo>
                    <a:pt x="3144" y="2145"/>
                    <a:pt x="3275" y="2217"/>
                    <a:pt x="3394" y="2265"/>
                  </a:cubicBezTo>
                  <a:cubicBezTo>
                    <a:pt x="3680" y="2181"/>
                    <a:pt x="3941" y="2134"/>
                    <a:pt x="4215" y="2062"/>
                  </a:cubicBezTo>
                  <a:cubicBezTo>
                    <a:pt x="4394" y="2015"/>
                    <a:pt x="4537" y="1967"/>
                    <a:pt x="4644" y="1884"/>
                  </a:cubicBezTo>
                  <a:cubicBezTo>
                    <a:pt x="4775" y="1764"/>
                    <a:pt x="4846" y="1550"/>
                    <a:pt x="4846" y="1372"/>
                  </a:cubicBezTo>
                  <a:cubicBezTo>
                    <a:pt x="4846" y="1181"/>
                    <a:pt x="4811" y="1002"/>
                    <a:pt x="4751" y="824"/>
                  </a:cubicBezTo>
                  <a:cubicBezTo>
                    <a:pt x="4751" y="812"/>
                    <a:pt x="4751" y="812"/>
                    <a:pt x="4727" y="788"/>
                  </a:cubicBezTo>
                  <a:cubicBezTo>
                    <a:pt x="4668" y="633"/>
                    <a:pt x="4608" y="455"/>
                    <a:pt x="4513" y="300"/>
                  </a:cubicBezTo>
                  <a:cubicBezTo>
                    <a:pt x="4406" y="157"/>
                    <a:pt x="4239" y="14"/>
                    <a:pt x="4049" y="2"/>
                  </a:cubicBezTo>
                  <a:cubicBezTo>
                    <a:pt x="4032" y="1"/>
                    <a:pt x="4016" y="0"/>
                    <a:pt x="4000" y="0"/>
                  </a:cubicBezTo>
                  <a:close/>
                </a:path>
              </a:pathLst>
            </a:custGeom>
            <a:solidFill>
              <a:srgbClr val="77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59;p54">
              <a:extLst>
                <a:ext uri="{FF2B5EF4-FFF2-40B4-BE49-F238E27FC236}">
                  <a16:creationId xmlns:a16="http://schemas.microsoft.com/office/drawing/2014/main" id="{8B371C7B-69EA-4E58-9320-661E3FD1E2E7}"/>
                </a:ext>
              </a:extLst>
            </p:cNvPr>
            <p:cNvSpPr/>
            <p:nvPr/>
          </p:nvSpPr>
          <p:spPr>
            <a:xfrm>
              <a:off x="1428095" y="2105815"/>
              <a:ext cx="147047" cy="69149"/>
            </a:xfrm>
            <a:custGeom>
              <a:avLst/>
              <a:gdLst/>
              <a:ahLst/>
              <a:cxnLst/>
              <a:rect l="l" t="t" r="r" b="b"/>
              <a:pathLst>
                <a:path w="4740" h="2229" extrusionOk="0">
                  <a:moveTo>
                    <a:pt x="3992" y="0"/>
                  </a:moveTo>
                  <a:cubicBezTo>
                    <a:pt x="3868" y="0"/>
                    <a:pt x="3744" y="33"/>
                    <a:pt x="3620" y="74"/>
                  </a:cubicBezTo>
                  <a:cubicBezTo>
                    <a:pt x="3334" y="169"/>
                    <a:pt x="3096" y="264"/>
                    <a:pt x="2822" y="360"/>
                  </a:cubicBezTo>
                  <a:cubicBezTo>
                    <a:pt x="2739" y="467"/>
                    <a:pt x="2667" y="610"/>
                    <a:pt x="2596" y="717"/>
                  </a:cubicBezTo>
                  <a:cubicBezTo>
                    <a:pt x="2382" y="800"/>
                    <a:pt x="2132" y="860"/>
                    <a:pt x="1905" y="955"/>
                  </a:cubicBezTo>
                  <a:cubicBezTo>
                    <a:pt x="1822" y="895"/>
                    <a:pt x="1763" y="788"/>
                    <a:pt x="1667" y="717"/>
                  </a:cubicBezTo>
                  <a:cubicBezTo>
                    <a:pt x="1286" y="836"/>
                    <a:pt x="881" y="967"/>
                    <a:pt x="512" y="1086"/>
                  </a:cubicBezTo>
                  <a:cubicBezTo>
                    <a:pt x="417" y="1229"/>
                    <a:pt x="369" y="1384"/>
                    <a:pt x="346" y="1550"/>
                  </a:cubicBezTo>
                  <a:cubicBezTo>
                    <a:pt x="346" y="1610"/>
                    <a:pt x="346" y="1693"/>
                    <a:pt x="358" y="1788"/>
                  </a:cubicBezTo>
                  <a:lnTo>
                    <a:pt x="0" y="1919"/>
                  </a:lnTo>
                  <a:lnTo>
                    <a:pt x="72" y="2229"/>
                  </a:lnTo>
                  <a:lnTo>
                    <a:pt x="750" y="2027"/>
                  </a:lnTo>
                  <a:cubicBezTo>
                    <a:pt x="750" y="2027"/>
                    <a:pt x="548" y="1717"/>
                    <a:pt x="810" y="1562"/>
                  </a:cubicBezTo>
                  <a:cubicBezTo>
                    <a:pt x="941" y="1491"/>
                    <a:pt x="1239" y="1384"/>
                    <a:pt x="1501" y="1324"/>
                  </a:cubicBezTo>
                  <a:cubicBezTo>
                    <a:pt x="1572" y="1305"/>
                    <a:pt x="1643" y="1296"/>
                    <a:pt x="1712" y="1296"/>
                  </a:cubicBezTo>
                  <a:cubicBezTo>
                    <a:pt x="1908" y="1296"/>
                    <a:pt x="2092" y="1368"/>
                    <a:pt x="2251" y="1491"/>
                  </a:cubicBezTo>
                  <a:lnTo>
                    <a:pt x="3156" y="1276"/>
                  </a:lnTo>
                  <a:cubicBezTo>
                    <a:pt x="3156" y="1276"/>
                    <a:pt x="3108" y="479"/>
                    <a:pt x="3370" y="467"/>
                  </a:cubicBezTo>
                  <a:cubicBezTo>
                    <a:pt x="3379" y="467"/>
                    <a:pt x="3388" y="467"/>
                    <a:pt x="3398" y="467"/>
                  </a:cubicBezTo>
                  <a:cubicBezTo>
                    <a:pt x="3549" y="467"/>
                    <a:pt x="3828" y="423"/>
                    <a:pt x="4081" y="423"/>
                  </a:cubicBezTo>
                  <a:cubicBezTo>
                    <a:pt x="4288" y="423"/>
                    <a:pt x="4478" y="453"/>
                    <a:pt x="4560" y="562"/>
                  </a:cubicBezTo>
                  <a:cubicBezTo>
                    <a:pt x="4608" y="622"/>
                    <a:pt x="4656" y="705"/>
                    <a:pt x="4739" y="788"/>
                  </a:cubicBezTo>
                  <a:cubicBezTo>
                    <a:pt x="4680" y="622"/>
                    <a:pt x="4620" y="443"/>
                    <a:pt x="4513" y="300"/>
                  </a:cubicBezTo>
                  <a:cubicBezTo>
                    <a:pt x="4406" y="145"/>
                    <a:pt x="4239" y="14"/>
                    <a:pt x="4049" y="2"/>
                  </a:cubicBezTo>
                  <a:cubicBezTo>
                    <a:pt x="4030" y="1"/>
                    <a:pt x="4011" y="0"/>
                    <a:pt x="3992" y="0"/>
                  </a:cubicBezTo>
                  <a:close/>
                </a:path>
              </a:pathLst>
            </a:custGeom>
            <a:solidFill>
              <a:srgbClr val="9AB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060;p54">
              <a:extLst>
                <a:ext uri="{FF2B5EF4-FFF2-40B4-BE49-F238E27FC236}">
                  <a16:creationId xmlns:a16="http://schemas.microsoft.com/office/drawing/2014/main" id="{7C2063AC-B112-43B0-8E83-BF83DA1D1A99}"/>
                </a:ext>
              </a:extLst>
            </p:cNvPr>
            <p:cNvSpPr/>
            <p:nvPr/>
          </p:nvSpPr>
          <p:spPr>
            <a:xfrm>
              <a:off x="1285888" y="2034588"/>
              <a:ext cx="627957" cy="547423"/>
            </a:xfrm>
            <a:custGeom>
              <a:avLst/>
              <a:gdLst/>
              <a:ahLst/>
              <a:cxnLst/>
              <a:rect l="l" t="t" r="r" b="b"/>
              <a:pathLst>
                <a:path w="20242" h="17646" extrusionOk="0">
                  <a:moveTo>
                    <a:pt x="16455" y="1"/>
                  </a:moveTo>
                  <a:lnTo>
                    <a:pt x="0" y="7656"/>
                  </a:lnTo>
                  <a:lnTo>
                    <a:pt x="6847" y="17646"/>
                  </a:lnTo>
                  <a:lnTo>
                    <a:pt x="20241" y="11407"/>
                  </a:lnTo>
                  <a:lnTo>
                    <a:pt x="16455" y="1"/>
                  </a:lnTo>
                  <a:close/>
                </a:path>
              </a:pathLst>
            </a:custGeom>
            <a:solidFill>
              <a:srgbClr val="C78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061;p54">
              <a:extLst>
                <a:ext uri="{FF2B5EF4-FFF2-40B4-BE49-F238E27FC236}">
                  <a16:creationId xmlns:a16="http://schemas.microsoft.com/office/drawing/2014/main" id="{92CC26DF-31F2-4E39-B471-AB2A7BFBAFA0}"/>
                </a:ext>
              </a:extLst>
            </p:cNvPr>
            <p:cNvSpPr/>
            <p:nvPr/>
          </p:nvSpPr>
          <p:spPr>
            <a:xfrm>
              <a:off x="1615719" y="2205646"/>
              <a:ext cx="95704" cy="103026"/>
            </a:xfrm>
            <a:custGeom>
              <a:avLst/>
              <a:gdLst/>
              <a:ahLst/>
              <a:cxnLst/>
              <a:rect l="l" t="t" r="r" b="b"/>
              <a:pathLst>
                <a:path w="3085" h="3321" extrusionOk="0">
                  <a:moveTo>
                    <a:pt x="1017" y="1"/>
                  </a:moveTo>
                  <a:cubicBezTo>
                    <a:pt x="919" y="1"/>
                    <a:pt x="816" y="41"/>
                    <a:pt x="739" y="118"/>
                  </a:cubicBezTo>
                  <a:cubicBezTo>
                    <a:pt x="679" y="178"/>
                    <a:pt x="656" y="249"/>
                    <a:pt x="656" y="321"/>
                  </a:cubicBezTo>
                  <a:lnTo>
                    <a:pt x="489" y="2368"/>
                  </a:lnTo>
                  <a:lnTo>
                    <a:pt x="441" y="2309"/>
                  </a:lnTo>
                  <a:cubicBezTo>
                    <a:pt x="388" y="2242"/>
                    <a:pt x="315" y="2212"/>
                    <a:pt x="244" y="2212"/>
                  </a:cubicBezTo>
                  <a:cubicBezTo>
                    <a:pt x="124" y="2212"/>
                    <a:pt x="8" y="2298"/>
                    <a:pt x="1" y="2440"/>
                  </a:cubicBezTo>
                  <a:cubicBezTo>
                    <a:pt x="1" y="2499"/>
                    <a:pt x="13" y="2571"/>
                    <a:pt x="60" y="2618"/>
                  </a:cubicBezTo>
                  <a:lnTo>
                    <a:pt x="572" y="3226"/>
                  </a:lnTo>
                  <a:cubicBezTo>
                    <a:pt x="631" y="3291"/>
                    <a:pt x="707" y="3320"/>
                    <a:pt x="783" y="3320"/>
                  </a:cubicBezTo>
                  <a:cubicBezTo>
                    <a:pt x="847" y="3320"/>
                    <a:pt x="911" y="3299"/>
                    <a:pt x="965" y="3261"/>
                  </a:cubicBezTo>
                  <a:lnTo>
                    <a:pt x="1572" y="2738"/>
                  </a:lnTo>
                  <a:cubicBezTo>
                    <a:pt x="1632" y="2702"/>
                    <a:pt x="1668" y="2630"/>
                    <a:pt x="1668" y="2571"/>
                  </a:cubicBezTo>
                  <a:cubicBezTo>
                    <a:pt x="1676" y="2413"/>
                    <a:pt x="1550" y="2301"/>
                    <a:pt x="1417" y="2301"/>
                  </a:cubicBezTo>
                  <a:cubicBezTo>
                    <a:pt x="1360" y="2301"/>
                    <a:pt x="1301" y="2322"/>
                    <a:pt x="1251" y="2368"/>
                  </a:cubicBezTo>
                  <a:lnTo>
                    <a:pt x="1191" y="2404"/>
                  </a:lnTo>
                  <a:lnTo>
                    <a:pt x="1191" y="2404"/>
                  </a:lnTo>
                  <a:lnTo>
                    <a:pt x="1310" y="975"/>
                  </a:lnTo>
                  <a:lnTo>
                    <a:pt x="2465" y="1797"/>
                  </a:lnTo>
                  <a:cubicBezTo>
                    <a:pt x="2532" y="1843"/>
                    <a:pt x="2612" y="1867"/>
                    <a:pt x="2691" y="1867"/>
                  </a:cubicBezTo>
                  <a:cubicBezTo>
                    <a:pt x="2795" y="1867"/>
                    <a:pt x="2898" y="1825"/>
                    <a:pt x="2965" y="1737"/>
                  </a:cubicBezTo>
                  <a:cubicBezTo>
                    <a:pt x="3084" y="1571"/>
                    <a:pt x="3049" y="1356"/>
                    <a:pt x="2882" y="1237"/>
                  </a:cubicBezTo>
                  <a:lnTo>
                    <a:pt x="1203" y="59"/>
                  </a:lnTo>
                  <a:cubicBezTo>
                    <a:pt x="1150" y="20"/>
                    <a:pt x="1084" y="1"/>
                    <a:pt x="10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062;p54">
              <a:extLst>
                <a:ext uri="{FF2B5EF4-FFF2-40B4-BE49-F238E27FC236}">
                  <a16:creationId xmlns:a16="http://schemas.microsoft.com/office/drawing/2014/main" id="{220691E1-71DC-44AC-AE60-F70E24E42AA8}"/>
                </a:ext>
              </a:extLst>
            </p:cNvPr>
            <p:cNvSpPr/>
            <p:nvPr/>
          </p:nvSpPr>
          <p:spPr>
            <a:xfrm>
              <a:off x="1621644" y="2323780"/>
              <a:ext cx="99024" cy="76315"/>
            </a:xfrm>
            <a:custGeom>
              <a:avLst/>
              <a:gdLst/>
              <a:ahLst/>
              <a:cxnLst/>
              <a:rect l="l" t="t" r="r" b="b"/>
              <a:pathLst>
                <a:path w="3192" h="2460" extrusionOk="0">
                  <a:moveTo>
                    <a:pt x="498" y="0"/>
                  </a:moveTo>
                  <a:cubicBezTo>
                    <a:pt x="314" y="0"/>
                    <a:pt x="165" y="140"/>
                    <a:pt x="155" y="323"/>
                  </a:cubicBezTo>
                  <a:lnTo>
                    <a:pt x="0" y="2109"/>
                  </a:lnTo>
                  <a:cubicBezTo>
                    <a:pt x="0" y="2204"/>
                    <a:pt x="12" y="2287"/>
                    <a:pt x="72" y="2323"/>
                  </a:cubicBezTo>
                  <a:cubicBezTo>
                    <a:pt x="143" y="2409"/>
                    <a:pt x="245" y="2460"/>
                    <a:pt x="350" y="2460"/>
                  </a:cubicBezTo>
                  <a:cubicBezTo>
                    <a:pt x="405" y="2460"/>
                    <a:pt x="460" y="2446"/>
                    <a:pt x="512" y="2418"/>
                  </a:cubicBezTo>
                  <a:lnTo>
                    <a:pt x="2429" y="1525"/>
                  </a:lnTo>
                  <a:lnTo>
                    <a:pt x="2393" y="1608"/>
                  </a:lnTo>
                  <a:cubicBezTo>
                    <a:pt x="2334" y="1777"/>
                    <a:pt x="2473" y="1938"/>
                    <a:pt x="2639" y="1938"/>
                  </a:cubicBezTo>
                  <a:cubicBezTo>
                    <a:pt x="2671" y="1938"/>
                    <a:pt x="2705" y="1932"/>
                    <a:pt x="2739" y="1918"/>
                  </a:cubicBezTo>
                  <a:cubicBezTo>
                    <a:pt x="2798" y="1906"/>
                    <a:pt x="2846" y="1847"/>
                    <a:pt x="2870" y="1787"/>
                  </a:cubicBezTo>
                  <a:lnTo>
                    <a:pt x="3144" y="1025"/>
                  </a:lnTo>
                  <a:cubicBezTo>
                    <a:pt x="3191" y="894"/>
                    <a:pt x="3108" y="727"/>
                    <a:pt x="2977" y="680"/>
                  </a:cubicBezTo>
                  <a:lnTo>
                    <a:pt x="2215" y="418"/>
                  </a:lnTo>
                  <a:cubicBezTo>
                    <a:pt x="2188" y="407"/>
                    <a:pt x="2159" y="401"/>
                    <a:pt x="2129" y="401"/>
                  </a:cubicBezTo>
                  <a:cubicBezTo>
                    <a:pt x="2093" y="401"/>
                    <a:pt x="2057" y="410"/>
                    <a:pt x="2024" y="430"/>
                  </a:cubicBezTo>
                  <a:cubicBezTo>
                    <a:pt x="1822" y="513"/>
                    <a:pt x="1834" y="811"/>
                    <a:pt x="2036" y="894"/>
                  </a:cubicBezTo>
                  <a:lnTo>
                    <a:pt x="2120" y="918"/>
                  </a:lnTo>
                  <a:lnTo>
                    <a:pt x="750" y="1561"/>
                  </a:lnTo>
                  <a:lnTo>
                    <a:pt x="750" y="1561"/>
                  </a:lnTo>
                  <a:lnTo>
                    <a:pt x="846" y="382"/>
                  </a:lnTo>
                  <a:cubicBezTo>
                    <a:pt x="869" y="215"/>
                    <a:pt x="762" y="61"/>
                    <a:pt x="596" y="13"/>
                  </a:cubicBezTo>
                  <a:cubicBezTo>
                    <a:pt x="562" y="4"/>
                    <a:pt x="530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063;p54">
              <a:extLst>
                <a:ext uri="{FF2B5EF4-FFF2-40B4-BE49-F238E27FC236}">
                  <a16:creationId xmlns:a16="http://schemas.microsoft.com/office/drawing/2014/main" id="{40192FAD-4A11-4D62-87AB-5484CE6F6EA3}"/>
                </a:ext>
              </a:extLst>
            </p:cNvPr>
            <p:cNvSpPr/>
            <p:nvPr/>
          </p:nvSpPr>
          <p:spPr>
            <a:xfrm>
              <a:off x="1715084" y="2257546"/>
              <a:ext cx="87577" cy="94029"/>
            </a:xfrm>
            <a:custGeom>
              <a:avLst/>
              <a:gdLst/>
              <a:ahLst/>
              <a:cxnLst/>
              <a:rect l="l" t="t" r="r" b="b"/>
              <a:pathLst>
                <a:path w="2823" h="3031" extrusionOk="0">
                  <a:moveTo>
                    <a:pt x="1080" y="1"/>
                  </a:moveTo>
                  <a:cubicBezTo>
                    <a:pt x="1065" y="1"/>
                    <a:pt x="1050" y="2"/>
                    <a:pt x="1036" y="5"/>
                  </a:cubicBezTo>
                  <a:lnTo>
                    <a:pt x="251" y="136"/>
                  </a:lnTo>
                  <a:cubicBezTo>
                    <a:pt x="96" y="172"/>
                    <a:pt x="1" y="303"/>
                    <a:pt x="24" y="457"/>
                  </a:cubicBezTo>
                  <a:lnTo>
                    <a:pt x="155" y="1243"/>
                  </a:lnTo>
                  <a:cubicBezTo>
                    <a:pt x="179" y="1315"/>
                    <a:pt x="203" y="1362"/>
                    <a:pt x="262" y="1410"/>
                  </a:cubicBezTo>
                  <a:cubicBezTo>
                    <a:pt x="305" y="1438"/>
                    <a:pt x="352" y="1451"/>
                    <a:pt x="398" y="1451"/>
                  </a:cubicBezTo>
                  <a:cubicBezTo>
                    <a:pt x="544" y="1451"/>
                    <a:pt x="683" y="1320"/>
                    <a:pt x="655" y="1148"/>
                  </a:cubicBezTo>
                  <a:lnTo>
                    <a:pt x="632" y="1076"/>
                  </a:lnTo>
                  <a:lnTo>
                    <a:pt x="1727" y="1850"/>
                  </a:lnTo>
                  <a:lnTo>
                    <a:pt x="667" y="2339"/>
                  </a:lnTo>
                  <a:cubicBezTo>
                    <a:pt x="501" y="2434"/>
                    <a:pt x="417" y="2624"/>
                    <a:pt x="489" y="2803"/>
                  </a:cubicBezTo>
                  <a:cubicBezTo>
                    <a:pt x="541" y="2942"/>
                    <a:pt x="676" y="3031"/>
                    <a:pt x="815" y="3031"/>
                  </a:cubicBezTo>
                  <a:cubicBezTo>
                    <a:pt x="866" y="3031"/>
                    <a:pt x="917" y="3019"/>
                    <a:pt x="965" y="2993"/>
                  </a:cubicBezTo>
                  <a:lnTo>
                    <a:pt x="2584" y="2243"/>
                  </a:lnTo>
                  <a:cubicBezTo>
                    <a:pt x="2739" y="2160"/>
                    <a:pt x="2822" y="2005"/>
                    <a:pt x="2775" y="1838"/>
                  </a:cubicBezTo>
                  <a:cubicBezTo>
                    <a:pt x="2763" y="1743"/>
                    <a:pt x="2703" y="1672"/>
                    <a:pt x="2632" y="1624"/>
                  </a:cubicBezTo>
                  <a:lnTo>
                    <a:pt x="1048" y="517"/>
                  </a:lnTo>
                  <a:lnTo>
                    <a:pt x="1132" y="493"/>
                  </a:lnTo>
                  <a:cubicBezTo>
                    <a:pt x="1346" y="469"/>
                    <a:pt x="1405" y="183"/>
                    <a:pt x="1227" y="53"/>
                  </a:cubicBezTo>
                  <a:cubicBezTo>
                    <a:pt x="1181" y="16"/>
                    <a:pt x="1129" y="1"/>
                    <a:pt x="10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064;p54">
              <a:extLst>
                <a:ext uri="{FF2B5EF4-FFF2-40B4-BE49-F238E27FC236}">
                  <a16:creationId xmlns:a16="http://schemas.microsoft.com/office/drawing/2014/main" id="{7467A03D-5F53-4D57-9C50-A6830AA11660}"/>
                </a:ext>
              </a:extLst>
            </p:cNvPr>
            <p:cNvSpPr/>
            <p:nvPr/>
          </p:nvSpPr>
          <p:spPr>
            <a:xfrm>
              <a:off x="1285888" y="2209679"/>
              <a:ext cx="290340" cy="372332"/>
            </a:xfrm>
            <a:custGeom>
              <a:avLst/>
              <a:gdLst/>
              <a:ahLst/>
              <a:cxnLst/>
              <a:rect l="l" t="t" r="r" b="b"/>
              <a:pathLst>
                <a:path w="9359" h="12002" extrusionOk="0">
                  <a:moveTo>
                    <a:pt x="4322" y="0"/>
                  </a:moveTo>
                  <a:lnTo>
                    <a:pt x="0" y="2012"/>
                  </a:lnTo>
                  <a:lnTo>
                    <a:pt x="6847" y="12002"/>
                  </a:lnTo>
                  <a:lnTo>
                    <a:pt x="9359" y="10823"/>
                  </a:lnTo>
                  <a:lnTo>
                    <a:pt x="4322" y="0"/>
                  </a:lnTo>
                  <a:close/>
                </a:path>
              </a:pathLst>
            </a:custGeom>
            <a:solidFill>
              <a:srgbClr val="A97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065;p54">
              <a:extLst>
                <a:ext uri="{FF2B5EF4-FFF2-40B4-BE49-F238E27FC236}">
                  <a16:creationId xmlns:a16="http://schemas.microsoft.com/office/drawing/2014/main" id="{F0AECDF5-554B-4469-8E0F-D9C78B3F12C1}"/>
                </a:ext>
              </a:extLst>
            </p:cNvPr>
            <p:cNvSpPr/>
            <p:nvPr/>
          </p:nvSpPr>
          <p:spPr>
            <a:xfrm>
              <a:off x="1361241" y="2391750"/>
              <a:ext cx="173633" cy="155299"/>
            </a:xfrm>
            <a:custGeom>
              <a:avLst/>
              <a:gdLst/>
              <a:ahLst/>
              <a:cxnLst/>
              <a:rect l="l" t="t" r="r" b="b"/>
              <a:pathLst>
                <a:path w="5597" h="5006" extrusionOk="0">
                  <a:moveTo>
                    <a:pt x="2862" y="1"/>
                  </a:moveTo>
                  <a:cubicBezTo>
                    <a:pt x="2482" y="1"/>
                    <a:pt x="1481" y="1391"/>
                    <a:pt x="1342" y="1886"/>
                  </a:cubicBezTo>
                  <a:lnTo>
                    <a:pt x="1342" y="1886"/>
                  </a:lnTo>
                  <a:cubicBezTo>
                    <a:pt x="1399" y="1567"/>
                    <a:pt x="1524" y="731"/>
                    <a:pt x="1358" y="572"/>
                  </a:cubicBezTo>
                  <a:cubicBezTo>
                    <a:pt x="1345" y="561"/>
                    <a:pt x="1329" y="555"/>
                    <a:pt x="1312" y="555"/>
                  </a:cubicBezTo>
                  <a:cubicBezTo>
                    <a:pt x="1002" y="555"/>
                    <a:pt x="0" y="2239"/>
                    <a:pt x="0" y="2239"/>
                  </a:cubicBezTo>
                  <a:cubicBezTo>
                    <a:pt x="0" y="2239"/>
                    <a:pt x="1167" y="5005"/>
                    <a:pt x="2805" y="5005"/>
                  </a:cubicBezTo>
                  <a:cubicBezTo>
                    <a:pt x="3146" y="5005"/>
                    <a:pt x="3507" y="4886"/>
                    <a:pt x="3882" y="4597"/>
                  </a:cubicBezTo>
                  <a:cubicBezTo>
                    <a:pt x="3882" y="4597"/>
                    <a:pt x="5596" y="2954"/>
                    <a:pt x="5311" y="2156"/>
                  </a:cubicBezTo>
                  <a:cubicBezTo>
                    <a:pt x="5266" y="2027"/>
                    <a:pt x="5183" y="1973"/>
                    <a:pt x="5076" y="1973"/>
                  </a:cubicBezTo>
                  <a:cubicBezTo>
                    <a:pt x="4895" y="1973"/>
                    <a:pt x="4643" y="2126"/>
                    <a:pt x="4382" y="2334"/>
                  </a:cubicBezTo>
                  <a:cubicBezTo>
                    <a:pt x="4418" y="1858"/>
                    <a:pt x="4394" y="1453"/>
                    <a:pt x="4203" y="1322"/>
                  </a:cubicBezTo>
                  <a:cubicBezTo>
                    <a:pt x="4147" y="1281"/>
                    <a:pt x="4088" y="1263"/>
                    <a:pt x="4027" y="1263"/>
                  </a:cubicBezTo>
                  <a:cubicBezTo>
                    <a:pt x="3451" y="1263"/>
                    <a:pt x="2691" y="2918"/>
                    <a:pt x="2691" y="2918"/>
                  </a:cubicBezTo>
                  <a:cubicBezTo>
                    <a:pt x="2691" y="2918"/>
                    <a:pt x="3239" y="179"/>
                    <a:pt x="2917" y="13"/>
                  </a:cubicBezTo>
                  <a:cubicBezTo>
                    <a:pt x="2901" y="4"/>
                    <a:pt x="2882" y="1"/>
                    <a:pt x="2862" y="1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066;p54">
              <a:extLst>
                <a:ext uri="{FF2B5EF4-FFF2-40B4-BE49-F238E27FC236}">
                  <a16:creationId xmlns:a16="http://schemas.microsoft.com/office/drawing/2014/main" id="{80D4D9A4-5D84-429B-AFAD-B8DC9A7D157A}"/>
                </a:ext>
              </a:extLst>
            </p:cNvPr>
            <p:cNvSpPr/>
            <p:nvPr/>
          </p:nvSpPr>
          <p:spPr>
            <a:xfrm>
              <a:off x="983759" y="2302002"/>
              <a:ext cx="267073" cy="292945"/>
            </a:xfrm>
            <a:custGeom>
              <a:avLst/>
              <a:gdLst/>
              <a:ahLst/>
              <a:cxnLst/>
              <a:rect l="l" t="t" r="r" b="b"/>
              <a:pathLst>
                <a:path w="8609" h="9443" extrusionOk="0">
                  <a:moveTo>
                    <a:pt x="7096" y="1"/>
                  </a:moveTo>
                  <a:lnTo>
                    <a:pt x="6501" y="703"/>
                  </a:lnTo>
                  <a:lnTo>
                    <a:pt x="6668" y="834"/>
                  </a:lnTo>
                  <a:lnTo>
                    <a:pt x="5691" y="1965"/>
                  </a:lnTo>
                  <a:cubicBezTo>
                    <a:pt x="5602" y="1952"/>
                    <a:pt x="5511" y="1946"/>
                    <a:pt x="5420" y="1946"/>
                  </a:cubicBezTo>
                  <a:cubicBezTo>
                    <a:pt x="5016" y="1946"/>
                    <a:pt x="4609" y="2063"/>
                    <a:pt x="4298" y="2179"/>
                  </a:cubicBezTo>
                  <a:cubicBezTo>
                    <a:pt x="3894" y="2310"/>
                    <a:pt x="3584" y="2560"/>
                    <a:pt x="3298" y="2846"/>
                  </a:cubicBezTo>
                  <a:cubicBezTo>
                    <a:pt x="3155" y="2989"/>
                    <a:pt x="3012" y="3144"/>
                    <a:pt x="2893" y="3311"/>
                  </a:cubicBezTo>
                  <a:cubicBezTo>
                    <a:pt x="2512" y="3787"/>
                    <a:pt x="1738" y="4799"/>
                    <a:pt x="1072" y="5728"/>
                  </a:cubicBezTo>
                  <a:cubicBezTo>
                    <a:pt x="607" y="6406"/>
                    <a:pt x="191" y="7025"/>
                    <a:pt x="0" y="7430"/>
                  </a:cubicBezTo>
                  <a:cubicBezTo>
                    <a:pt x="143" y="7811"/>
                    <a:pt x="417" y="8204"/>
                    <a:pt x="726" y="8561"/>
                  </a:cubicBezTo>
                  <a:lnTo>
                    <a:pt x="905" y="8740"/>
                  </a:lnTo>
                  <a:cubicBezTo>
                    <a:pt x="1346" y="9061"/>
                    <a:pt x="1858" y="9323"/>
                    <a:pt x="2334" y="9442"/>
                  </a:cubicBezTo>
                  <a:cubicBezTo>
                    <a:pt x="2691" y="9180"/>
                    <a:pt x="3251" y="8680"/>
                    <a:pt x="3834" y="8109"/>
                  </a:cubicBezTo>
                  <a:cubicBezTo>
                    <a:pt x="4667" y="7311"/>
                    <a:pt x="5548" y="6382"/>
                    <a:pt x="5965" y="5942"/>
                  </a:cubicBezTo>
                  <a:cubicBezTo>
                    <a:pt x="6096" y="5787"/>
                    <a:pt x="6227" y="5644"/>
                    <a:pt x="6382" y="5478"/>
                  </a:cubicBezTo>
                  <a:cubicBezTo>
                    <a:pt x="6620" y="5168"/>
                    <a:pt x="6811" y="4811"/>
                    <a:pt x="6882" y="4394"/>
                  </a:cubicBezTo>
                  <a:cubicBezTo>
                    <a:pt x="6942" y="3989"/>
                    <a:pt x="7025" y="3453"/>
                    <a:pt x="6870" y="2977"/>
                  </a:cubicBezTo>
                  <a:lnTo>
                    <a:pt x="7834" y="1846"/>
                  </a:lnTo>
                  <a:lnTo>
                    <a:pt x="8013" y="2001"/>
                  </a:lnTo>
                  <a:lnTo>
                    <a:pt x="8608" y="1298"/>
                  </a:lnTo>
                  <a:lnTo>
                    <a:pt x="7096" y="1"/>
                  </a:lnTo>
                  <a:close/>
                </a:path>
              </a:pathLst>
            </a:custGeom>
            <a:solidFill>
              <a:srgbClr val="5E8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067;p54">
              <a:extLst>
                <a:ext uri="{FF2B5EF4-FFF2-40B4-BE49-F238E27FC236}">
                  <a16:creationId xmlns:a16="http://schemas.microsoft.com/office/drawing/2014/main" id="{7884F463-B39A-4BD0-A1A0-1DDB9157D910}"/>
                </a:ext>
              </a:extLst>
            </p:cNvPr>
            <p:cNvSpPr/>
            <p:nvPr/>
          </p:nvSpPr>
          <p:spPr>
            <a:xfrm>
              <a:off x="1016240" y="2390292"/>
              <a:ext cx="165133" cy="163271"/>
            </a:xfrm>
            <a:custGeom>
              <a:avLst/>
              <a:gdLst/>
              <a:ahLst/>
              <a:cxnLst/>
              <a:rect l="l" t="t" r="r" b="b"/>
              <a:pathLst>
                <a:path w="5323" h="5263" extrusionOk="0">
                  <a:moveTo>
                    <a:pt x="2239" y="0"/>
                  </a:moveTo>
                  <a:cubicBezTo>
                    <a:pt x="2085" y="143"/>
                    <a:pt x="1954" y="298"/>
                    <a:pt x="1834" y="465"/>
                  </a:cubicBezTo>
                  <a:cubicBezTo>
                    <a:pt x="1453" y="941"/>
                    <a:pt x="680" y="1953"/>
                    <a:pt x="1" y="2882"/>
                  </a:cubicBezTo>
                  <a:lnTo>
                    <a:pt x="2787" y="5263"/>
                  </a:lnTo>
                  <a:cubicBezTo>
                    <a:pt x="3620" y="4465"/>
                    <a:pt x="4501" y="3536"/>
                    <a:pt x="4918" y="3096"/>
                  </a:cubicBezTo>
                  <a:cubicBezTo>
                    <a:pt x="5049" y="2941"/>
                    <a:pt x="5180" y="2798"/>
                    <a:pt x="5323" y="2632"/>
                  </a:cubicBezTo>
                  <a:lnTo>
                    <a:pt x="2239" y="0"/>
                  </a:lnTo>
                  <a:close/>
                </a:path>
              </a:pathLst>
            </a:custGeom>
            <a:solidFill>
              <a:srgbClr val="FF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68;p54">
              <a:extLst>
                <a:ext uri="{FF2B5EF4-FFF2-40B4-BE49-F238E27FC236}">
                  <a16:creationId xmlns:a16="http://schemas.microsoft.com/office/drawing/2014/main" id="{2FAC2DF0-ED52-4C37-BBE0-1D3EBDE603DA}"/>
                </a:ext>
              </a:extLst>
            </p:cNvPr>
            <p:cNvSpPr/>
            <p:nvPr/>
          </p:nvSpPr>
          <p:spPr>
            <a:xfrm>
              <a:off x="983759" y="2302002"/>
              <a:ext cx="246381" cy="265615"/>
            </a:xfrm>
            <a:custGeom>
              <a:avLst/>
              <a:gdLst/>
              <a:ahLst/>
              <a:cxnLst/>
              <a:rect l="l" t="t" r="r" b="b"/>
              <a:pathLst>
                <a:path w="7942" h="8562" extrusionOk="0">
                  <a:moveTo>
                    <a:pt x="7096" y="1"/>
                  </a:moveTo>
                  <a:lnTo>
                    <a:pt x="6501" y="703"/>
                  </a:lnTo>
                  <a:lnTo>
                    <a:pt x="6668" y="834"/>
                  </a:lnTo>
                  <a:lnTo>
                    <a:pt x="5691" y="1965"/>
                  </a:lnTo>
                  <a:cubicBezTo>
                    <a:pt x="5602" y="1952"/>
                    <a:pt x="5511" y="1946"/>
                    <a:pt x="5420" y="1946"/>
                  </a:cubicBezTo>
                  <a:cubicBezTo>
                    <a:pt x="5016" y="1946"/>
                    <a:pt x="4609" y="2063"/>
                    <a:pt x="4298" y="2179"/>
                  </a:cubicBezTo>
                  <a:cubicBezTo>
                    <a:pt x="3894" y="2310"/>
                    <a:pt x="3584" y="2560"/>
                    <a:pt x="3298" y="2846"/>
                  </a:cubicBezTo>
                  <a:cubicBezTo>
                    <a:pt x="3155" y="2989"/>
                    <a:pt x="3012" y="3144"/>
                    <a:pt x="2893" y="3311"/>
                  </a:cubicBezTo>
                  <a:cubicBezTo>
                    <a:pt x="2512" y="3787"/>
                    <a:pt x="1738" y="4799"/>
                    <a:pt x="1072" y="5728"/>
                  </a:cubicBezTo>
                  <a:cubicBezTo>
                    <a:pt x="607" y="6406"/>
                    <a:pt x="191" y="7025"/>
                    <a:pt x="0" y="7430"/>
                  </a:cubicBezTo>
                  <a:cubicBezTo>
                    <a:pt x="143" y="7811"/>
                    <a:pt x="417" y="8204"/>
                    <a:pt x="726" y="8561"/>
                  </a:cubicBezTo>
                  <a:cubicBezTo>
                    <a:pt x="1322" y="6716"/>
                    <a:pt x="2477" y="5049"/>
                    <a:pt x="4024" y="3870"/>
                  </a:cubicBezTo>
                  <a:cubicBezTo>
                    <a:pt x="4786" y="3287"/>
                    <a:pt x="5656" y="2834"/>
                    <a:pt x="6382" y="2191"/>
                  </a:cubicBezTo>
                  <a:cubicBezTo>
                    <a:pt x="6870" y="1763"/>
                    <a:pt x="7346" y="1298"/>
                    <a:pt x="7823" y="846"/>
                  </a:cubicBezTo>
                  <a:cubicBezTo>
                    <a:pt x="7858" y="810"/>
                    <a:pt x="7894" y="775"/>
                    <a:pt x="7942" y="727"/>
                  </a:cubicBezTo>
                  <a:lnTo>
                    <a:pt x="7096" y="1"/>
                  </a:lnTo>
                  <a:close/>
                </a:path>
              </a:pathLst>
            </a:custGeom>
            <a:solidFill>
              <a:srgbClr val="5E8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69;p54">
              <a:extLst>
                <a:ext uri="{FF2B5EF4-FFF2-40B4-BE49-F238E27FC236}">
                  <a16:creationId xmlns:a16="http://schemas.microsoft.com/office/drawing/2014/main" id="{9EB5CC44-B641-40C0-AD09-77494EC6E713}"/>
                </a:ext>
              </a:extLst>
            </p:cNvPr>
            <p:cNvSpPr/>
            <p:nvPr/>
          </p:nvSpPr>
          <p:spPr>
            <a:xfrm>
              <a:off x="847447" y="2591597"/>
              <a:ext cx="1008014" cy="1489297"/>
            </a:xfrm>
            <a:custGeom>
              <a:avLst/>
              <a:gdLst/>
              <a:ahLst/>
              <a:cxnLst/>
              <a:rect l="l" t="t" r="r" b="b"/>
              <a:pathLst>
                <a:path w="32493" h="48007" extrusionOk="0">
                  <a:moveTo>
                    <a:pt x="1" y="0"/>
                  </a:moveTo>
                  <a:lnTo>
                    <a:pt x="239" y="6358"/>
                  </a:lnTo>
                  <a:lnTo>
                    <a:pt x="2144" y="48006"/>
                  </a:lnTo>
                  <a:lnTo>
                    <a:pt x="30969" y="48006"/>
                  </a:lnTo>
                  <a:lnTo>
                    <a:pt x="32326" y="6358"/>
                  </a:lnTo>
                  <a:lnTo>
                    <a:pt x="32493" y="0"/>
                  </a:lnTo>
                  <a:close/>
                </a:path>
              </a:pathLst>
            </a:custGeom>
            <a:solidFill>
              <a:srgbClr val="456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70;p54">
              <a:extLst>
                <a:ext uri="{FF2B5EF4-FFF2-40B4-BE49-F238E27FC236}">
                  <a16:creationId xmlns:a16="http://schemas.microsoft.com/office/drawing/2014/main" id="{DABD2FE7-9BC4-492D-B521-BD9795CDF77E}"/>
                </a:ext>
              </a:extLst>
            </p:cNvPr>
            <p:cNvSpPr/>
            <p:nvPr/>
          </p:nvSpPr>
          <p:spPr>
            <a:xfrm>
              <a:off x="847447" y="2591597"/>
              <a:ext cx="1008014" cy="197272"/>
            </a:xfrm>
            <a:custGeom>
              <a:avLst/>
              <a:gdLst/>
              <a:ahLst/>
              <a:cxnLst/>
              <a:rect l="l" t="t" r="r" b="b"/>
              <a:pathLst>
                <a:path w="32493" h="6359" extrusionOk="0">
                  <a:moveTo>
                    <a:pt x="1" y="0"/>
                  </a:moveTo>
                  <a:lnTo>
                    <a:pt x="239" y="6358"/>
                  </a:lnTo>
                  <a:lnTo>
                    <a:pt x="32326" y="6358"/>
                  </a:lnTo>
                  <a:lnTo>
                    <a:pt x="32493" y="0"/>
                  </a:lnTo>
                  <a:close/>
                </a:path>
              </a:pathLst>
            </a:custGeom>
            <a:solidFill>
              <a:srgbClr val="254F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071;p54">
              <a:extLst>
                <a:ext uri="{FF2B5EF4-FFF2-40B4-BE49-F238E27FC236}">
                  <a16:creationId xmlns:a16="http://schemas.microsoft.com/office/drawing/2014/main" id="{CD88923F-3DC2-4D49-B32F-EDFF068DD3C4}"/>
                </a:ext>
              </a:extLst>
            </p:cNvPr>
            <p:cNvSpPr/>
            <p:nvPr/>
          </p:nvSpPr>
          <p:spPr>
            <a:xfrm>
              <a:off x="775443" y="2502934"/>
              <a:ext cx="1152424" cy="157749"/>
            </a:xfrm>
            <a:custGeom>
              <a:avLst/>
              <a:gdLst/>
              <a:ahLst/>
              <a:cxnLst/>
              <a:rect l="l" t="t" r="r" b="b"/>
              <a:pathLst>
                <a:path w="37148" h="5085" extrusionOk="0">
                  <a:moveTo>
                    <a:pt x="36612" y="1"/>
                  </a:moveTo>
                  <a:lnTo>
                    <a:pt x="1905" y="965"/>
                  </a:lnTo>
                  <a:lnTo>
                    <a:pt x="0" y="5085"/>
                  </a:lnTo>
                  <a:lnTo>
                    <a:pt x="37148" y="5085"/>
                  </a:lnTo>
                  <a:lnTo>
                    <a:pt x="36612" y="1"/>
                  </a:lnTo>
                  <a:close/>
                </a:path>
              </a:pathLst>
            </a:custGeom>
            <a:solidFill>
              <a:srgbClr val="456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072;p54">
              <a:extLst>
                <a:ext uri="{FF2B5EF4-FFF2-40B4-BE49-F238E27FC236}">
                  <a16:creationId xmlns:a16="http://schemas.microsoft.com/office/drawing/2014/main" id="{61ABDC64-B0B0-4E43-B780-CE503612FEE5}"/>
                </a:ext>
              </a:extLst>
            </p:cNvPr>
            <p:cNvSpPr/>
            <p:nvPr/>
          </p:nvSpPr>
          <p:spPr>
            <a:xfrm>
              <a:off x="1195767" y="2993897"/>
              <a:ext cx="280381" cy="256370"/>
            </a:xfrm>
            <a:custGeom>
              <a:avLst/>
              <a:gdLst/>
              <a:ahLst/>
              <a:cxnLst/>
              <a:rect l="l" t="t" r="r" b="b"/>
              <a:pathLst>
                <a:path w="9038" h="8264" extrusionOk="0">
                  <a:moveTo>
                    <a:pt x="5086" y="0"/>
                  </a:moveTo>
                  <a:cubicBezTo>
                    <a:pt x="4955" y="0"/>
                    <a:pt x="4822" y="26"/>
                    <a:pt x="4691" y="81"/>
                  </a:cubicBezTo>
                  <a:cubicBezTo>
                    <a:pt x="4501" y="177"/>
                    <a:pt x="4334" y="331"/>
                    <a:pt x="4227" y="510"/>
                  </a:cubicBezTo>
                  <a:lnTo>
                    <a:pt x="1441" y="5427"/>
                  </a:lnTo>
                  <a:lnTo>
                    <a:pt x="1381" y="5213"/>
                  </a:lnTo>
                  <a:cubicBezTo>
                    <a:pt x="1289" y="4883"/>
                    <a:pt x="1006" y="4706"/>
                    <a:pt x="717" y="4706"/>
                  </a:cubicBezTo>
                  <a:cubicBezTo>
                    <a:pt x="486" y="4706"/>
                    <a:pt x="251" y="4820"/>
                    <a:pt x="108" y="5058"/>
                  </a:cubicBezTo>
                  <a:cubicBezTo>
                    <a:pt x="24" y="5201"/>
                    <a:pt x="0" y="5392"/>
                    <a:pt x="48" y="5570"/>
                  </a:cubicBezTo>
                  <a:lnTo>
                    <a:pt x="643" y="7713"/>
                  </a:lnTo>
                  <a:cubicBezTo>
                    <a:pt x="742" y="8050"/>
                    <a:pt x="1040" y="8264"/>
                    <a:pt x="1370" y="8264"/>
                  </a:cubicBezTo>
                  <a:cubicBezTo>
                    <a:pt x="1437" y="8264"/>
                    <a:pt x="1504" y="8255"/>
                    <a:pt x="1572" y="8237"/>
                  </a:cubicBezTo>
                  <a:lnTo>
                    <a:pt x="3715" y="7642"/>
                  </a:lnTo>
                  <a:cubicBezTo>
                    <a:pt x="3894" y="7594"/>
                    <a:pt x="4037" y="7475"/>
                    <a:pt x="4132" y="7320"/>
                  </a:cubicBezTo>
                  <a:cubicBezTo>
                    <a:pt x="4397" y="6843"/>
                    <a:pt x="4030" y="6281"/>
                    <a:pt x="3534" y="6281"/>
                  </a:cubicBezTo>
                  <a:cubicBezTo>
                    <a:pt x="3473" y="6281"/>
                    <a:pt x="3410" y="6290"/>
                    <a:pt x="3346" y="6308"/>
                  </a:cubicBezTo>
                  <a:lnTo>
                    <a:pt x="3132" y="6368"/>
                  </a:lnTo>
                  <a:lnTo>
                    <a:pt x="5096" y="2939"/>
                  </a:lnTo>
                  <a:lnTo>
                    <a:pt x="7049" y="6332"/>
                  </a:lnTo>
                  <a:cubicBezTo>
                    <a:pt x="7236" y="6663"/>
                    <a:pt x="7580" y="6861"/>
                    <a:pt x="7935" y="6861"/>
                  </a:cubicBezTo>
                  <a:cubicBezTo>
                    <a:pt x="8077" y="6861"/>
                    <a:pt x="8222" y="6829"/>
                    <a:pt x="8359" y="6761"/>
                  </a:cubicBezTo>
                  <a:cubicBezTo>
                    <a:pt x="8859" y="6499"/>
                    <a:pt x="9037" y="5892"/>
                    <a:pt x="8763" y="5415"/>
                  </a:cubicBezTo>
                  <a:lnTo>
                    <a:pt x="5930" y="486"/>
                  </a:lnTo>
                  <a:cubicBezTo>
                    <a:pt x="5757" y="183"/>
                    <a:pt x="5433" y="0"/>
                    <a:pt x="5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073;p54">
              <a:extLst>
                <a:ext uri="{FF2B5EF4-FFF2-40B4-BE49-F238E27FC236}">
                  <a16:creationId xmlns:a16="http://schemas.microsoft.com/office/drawing/2014/main" id="{0C88798B-521D-4F8F-AF8A-6EFA65E3935A}"/>
                </a:ext>
              </a:extLst>
            </p:cNvPr>
            <p:cNvSpPr/>
            <p:nvPr/>
          </p:nvSpPr>
          <p:spPr>
            <a:xfrm>
              <a:off x="1082752" y="3280855"/>
              <a:ext cx="296978" cy="236391"/>
            </a:xfrm>
            <a:custGeom>
              <a:avLst/>
              <a:gdLst/>
              <a:ahLst/>
              <a:cxnLst/>
              <a:rect l="l" t="t" r="r" b="b"/>
              <a:pathLst>
                <a:path w="9573" h="7620" extrusionOk="0">
                  <a:moveTo>
                    <a:pt x="3467" y="0"/>
                  </a:moveTo>
                  <a:cubicBezTo>
                    <a:pt x="3129" y="0"/>
                    <a:pt x="2799" y="179"/>
                    <a:pt x="2619" y="487"/>
                  </a:cubicBezTo>
                  <a:lnTo>
                    <a:pt x="179" y="4797"/>
                  </a:lnTo>
                  <a:cubicBezTo>
                    <a:pt x="48" y="5000"/>
                    <a:pt x="0" y="5250"/>
                    <a:pt x="60" y="5536"/>
                  </a:cubicBezTo>
                  <a:cubicBezTo>
                    <a:pt x="155" y="6000"/>
                    <a:pt x="572" y="6309"/>
                    <a:pt x="1012" y="6309"/>
                  </a:cubicBezTo>
                  <a:lnTo>
                    <a:pt x="6858" y="6298"/>
                  </a:lnTo>
                  <a:lnTo>
                    <a:pt x="6715" y="6440"/>
                  </a:lnTo>
                  <a:cubicBezTo>
                    <a:pt x="6287" y="6881"/>
                    <a:pt x="6596" y="7619"/>
                    <a:pt x="7203" y="7619"/>
                  </a:cubicBezTo>
                  <a:cubicBezTo>
                    <a:pt x="7382" y="7619"/>
                    <a:pt x="7561" y="7548"/>
                    <a:pt x="7703" y="7417"/>
                  </a:cubicBezTo>
                  <a:lnTo>
                    <a:pt x="9275" y="5833"/>
                  </a:lnTo>
                  <a:cubicBezTo>
                    <a:pt x="9573" y="5536"/>
                    <a:pt x="9573" y="5071"/>
                    <a:pt x="9275" y="4774"/>
                  </a:cubicBezTo>
                  <a:lnTo>
                    <a:pt x="7703" y="3202"/>
                  </a:lnTo>
                  <a:cubicBezTo>
                    <a:pt x="7561" y="3071"/>
                    <a:pt x="7382" y="2988"/>
                    <a:pt x="7203" y="2988"/>
                  </a:cubicBezTo>
                  <a:cubicBezTo>
                    <a:pt x="6584" y="2988"/>
                    <a:pt x="6287" y="3738"/>
                    <a:pt x="6715" y="4166"/>
                  </a:cubicBezTo>
                  <a:lnTo>
                    <a:pt x="6870" y="4321"/>
                  </a:lnTo>
                  <a:lnTo>
                    <a:pt x="2679" y="4321"/>
                  </a:lnTo>
                  <a:lnTo>
                    <a:pt x="4286" y="1487"/>
                  </a:lnTo>
                  <a:cubicBezTo>
                    <a:pt x="4524" y="1083"/>
                    <a:pt x="4453" y="571"/>
                    <a:pt x="4108" y="249"/>
                  </a:cubicBezTo>
                  <a:cubicBezTo>
                    <a:pt x="3918" y="79"/>
                    <a:pt x="3691" y="0"/>
                    <a:pt x="3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074;p54">
              <a:extLst>
                <a:ext uri="{FF2B5EF4-FFF2-40B4-BE49-F238E27FC236}">
                  <a16:creationId xmlns:a16="http://schemas.microsoft.com/office/drawing/2014/main" id="{CCC5A97A-8E06-41E1-8F91-57764C2C6151}"/>
                </a:ext>
              </a:extLst>
            </p:cNvPr>
            <p:cNvSpPr/>
            <p:nvPr/>
          </p:nvSpPr>
          <p:spPr>
            <a:xfrm>
              <a:off x="1411094" y="3226317"/>
              <a:ext cx="215389" cy="248428"/>
            </a:xfrm>
            <a:custGeom>
              <a:avLst/>
              <a:gdLst/>
              <a:ahLst/>
              <a:cxnLst/>
              <a:rect l="l" t="t" r="r" b="b"/>
              <a:pathLst>
                <a:path w="6943" h="8008" extrusionOk="0">
                  <a:moveTo>
                    <a:pt x="2306" y="0"/>
                  </a:moveTo>
                  <a:cubicBezTo>
                    <a:pt x="1984" y="0"/>
                    <a:pt x="1685" y="221"/>
                    <a:pt x="1596" y="555"/>
                  </a:cubicBezTo>
                  <a:lnTo>
                    <a:pt x="1013" y="2710"/>
                  </a:lnTo>
                  <a:cubicBezTo>
                    <a:pt x="965" y="2888"/>
                    <a:pt x="1001" y="3067"/>
                    <a:pt x="1084" y="3234"/>
                  </a:cubicBezTo>
                  <a:cubicBezTo>
                    <a:pt x="1215" y="3469"/>
                    <a:pt x="1445" y="3581"/>
                    <a:pt x="1676" y="3581"/>
                  </a:cubicBezTo>
                  <a:cubicBezTo>
                    <a:pt x="1970" y="3581"/>
                    <a:pt x="2265" y="3400"/>
                    <a:pt x="2358" y="3067"/>
                  </a:cubicBezTo>
                  <a:lnTo>
                    <a:pt x="2418" y="2864"/>
                  </a:lnTo>
                  <a:lnTo>
                    <a:pt x="4239" y="6055"/>
                  </a:lnTo>
                  <a:lnTo>
                    <a:pt x="1048" y="6055"/>
                  </a:lnTo>
                  <a:cubicBezTo>
                    <a:pt x="525" y="6055"/>
                    <a:pt x="48" y="6460"/>
                    <a:pt x="36" y="6984"/>
                  </a:cubicBezTo>
                  <a:cubicBezTo>
                    <a:pt x="1" y="7544"/>
                    <a:pt x="453" y="8008"/>
                    <a:pt x="1001" y="8008"/>
                  </a:cubicBezTo>
                  <a:lnTo>
                    <a:pt x="5942" y="8008"/>
                  </a:lnTo>
                  <a:cubicBezTo>
                    <a:pt x="6382" y="8008"/>
                    <a:pt x="6787" y="7698"/>
                    <a:pt x="6894" y="7222"/>
                  </a:cubicBezTo>
                  <a:cubicBezTo>
                    <a:pt x="6942" y="6984"/>
                    <a:pt x="6883" y="6734"/>
                    <a:pt x="6763" y="6520"/>
                  </a:cubicBezTo>
                  <a:lnTo>
                    <a:pt x="4096" y="1888"/>
                  </a:lnTo>
                  <a:lnTo>
                    <a:pt x="4299" y="1948"/>
                  </a:lnTo>
                  <a:cubicBezTo>
                    <a:pt x="4364" y="1966"/>
                    <a:pt x="4429" y="1974"/>
                    <a:pt x="4491" y="1974"/>
                  </a:cubicBezTo>
                  <a:cubicBezTo>
                    <a:pt x="4997" y="1974"/>
                    <a:pt x="5372" y="1413"/>
                    <a:pt x="5097" y="936"/>
                  </a:cubicBezTo>
                  <a:cubicBezTo>
                    <a:pt x="5001" y="781"/>
                    <a:pt x="4858" y="650"/>
                    <a:pt x="4680" y="614"/>
                  </a:cubicBezTo>
                  <a:lnTo>
                    <a:pt x="2513" y="31"/>
                  </a:lnTo>
                  <a:cubicBezTo>
                    <a:pt x="2444" y="10"/>
                    <a:pt x="2375" y="0"/>
                    <a:pt x="2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075;p54">
              <a:extLst>
                <a:ext uri="{FF2B5EF4-FFF2-40B4-BE49-F238E27FC236}">
                  <a16:creationId xmlns:a16="http://schemas.microsoft.com/office/drawing/2014/main" id="{5E093E70-4EDE-460B-9CEB-0AE330914919}"/>
                </a:ext>
              </a:extLst>
            </p:cNvPr>
            <p:cNvSpPr/>
            <p:nvPr/>
          </p:nvSpPr>
          <p:spPr>
            <a:xfrm>
              <a:off x="1567696" y="4080491"/>
              <a:ext cx="174005" cy="62076"/>
            </a:xfrm>
            <a:custGeom>
              <a:avLst/>
              <a:gdLst/>
              <a:ahLst/>
              <a:cxnLst/>
              <a:rect l="l" t="t" r="r" b="b"/>
              <a:pathLst>
                <a:path w="5609" h="2001" extrusionOk="0">
                  <a:moveTo>
                    <a:pt x="1" y="0"/>
                  </a:moveTo>
                  <a:lnTo>
                    <a:pt x="1" y="2000"/>
                  </a:lnTo>
                  <a:lnTo>
                    <a:pt x="5609" y="2000"/>
                  </a:lnTo>
                  <a:lnTo>
                    <a:pt x="5609" y="0"/>
                  </a:lnTo>
                  <a:close/>
                </a:path>
              </a:pathLst>
            </a:custGeom>
            <a:solidFill>
              <a:srgbClr val="254F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076;p54">
              <a:extLst>
                <a:ext uri="{FF2B5EF4-FFF2-40B4-BE49-F238E27FC236}">
                  <a16:creationId xmlns:a16="http://schemas.microsoft.com/office/drawing/2014/main" id="{802E10DB-7319-4D31-8059-42E4C0D27172}"/>
                </a:ext>
              </a:extLst>
            </p:cNvPr>
            <p:cNvSpPr/>
            <p:nvPr/>
          </p:nvSpPr>
          <p:spPr>
            <a:xfrm>
              <a:off x="981898" y="4080491"/>
              <a:ext cx="174005" cy="62076"/>
            </a:xfrm>
            <a:custGeom>
              <a:avLst/>
              <a:gdLst/>
              <a:ahLst/>
              <a:cxnLst/>
              <a:rect l="l" t="t" r="r" b="b"/>
              <a:pathLst>
                <a:path w="5609" h="2001" extrusionOk="0">
                  <a:moveTo>
                    <a:pt x="1" y="0"/>
                  </a:moveTo>
                  <a:lnTo>
                    <a:pt x="1" y="2000"/>
                  </a:lnTo>
                  <a:lnTo>
                    <a:pt x="5608" y="2000"/>
                  </a:lnTo>
                  <a:lnTo>
                    <a:pt x="5608" y="0"/>
                  </a:lnTo>
                  <a:close/>
                </a:path>
              </a:pathLst>
            </a:custGeom>
            <a:solidFill>
              <a:srgbClr val="254F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077;p54">
              <a:extLst>
                <a:ext uri="{FF2B5EF4-FFF2-40B4-BE49-F238E27FC236}">
                  <a16:creationId xmlns:a16="http://schemas.microsoft.com/office/drawing/2014/main" id="{5F91D44D-C2A1-419C-860F-980CFF44BF22}"/>
                </a:ext>
              </a:extLst>
            </p:cNvPr>
            <p:cNvSpPr/>
            <p:nvPr/>
          </p:nvSpPr>
          <p:spPr>
            <a:xfrm>
              <a:off x="1145170" y="2244765"/>
              <a:ext cx="62448" cy="50256"/>
            </a:xfrm>
            <a:custGeom>
              <a:avLst/>
              <a:gdLst/>
              <a:ahLst/>
              <a:cxnLst/>
              <a:rect l="l" t="t" r="r" b="b"/>
              <a:pathLst>
                <a:path w="2013" h="1620" extrusionOk="0">
                  <a:moveTo>
                    <a:pt x="1358" y="0"/>
                  </a:moveTo>
                  <a:lnTo>
                    <a:pt x="0" y="655"/>
                  </a:lnTo>
                  <a:lnTo>
                    <a:pt x="667" y="1619"/>
                  </a:lnTo>
                  <a:lnTo>
                    <a:pt x="2012" y="655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414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078;p54">
              <a:extLst>
                <a:ext uri="{FF2B5EF4-FFF2-40B4-BE49-F238E27FC236}">
                  <a16:creationId xmlns:a16="http://schemas.microsoft.com/office/drawing/2014/main" id="{BF1A2909-FAAB-4102-BE6D-A0265972C8C1}"/>
                </a:ext>
              </a:extLst>
            </p:cNvPr>
            <p:cNvSpPr/>
            <p:nvPr/>
          </p:nvSpPr>
          <p:spPr>
            <a:xfrm>
              <a:off x="2039021" y="1859869"/>
              <a:ext cx="274456" cy="388991"/>
            </a:xfrm>
            <a:custGeom>
              <a:avLst/>
              <a:gdLst/>
              <a:ahLst/>
              <a:cxnLst/>
              <a:rect l="l" t="t" r="r" b="b"/>
              <a:pathLst>
                <a:path w="8847" h="12539" extrusionOk="0">
                  <a:moveTo>
                    <a:pt x="1536" y="1"/>
                  </a:moveTo>
                  <a:cubicBezTo>
                    <a:pt x="1536" y="1"/>
                    <a:pt x="0" y="3299"/>
                    <a:pt x="48" y="4466"/>
                  </a:cubicBezTo>
                  <a:cubicBezTo>
                    <a:pt x="107" y="5609"/>
                    <a:pt x="1536" y="12538"/>
                    <a:pt x="1536" y="12538"/>
                  </a:cubicBezTo>
                  <a:lnTo>
                    <a:pt x="8847" y="10597"/>
                  </a:lnTo>
                  <a:cubicBezTo>
                    <a:pt x="8847" y="10597"/>
                    <a:pt x="6406" y="3239"/>
                    <a:pt x="5715" y="1870"/>
                  </a:cubicBezTo>
                  <a:cubicBezTo>
                    <a:pt x="5037" y="501"/>
                    <a:pt x="1536" y="1"/>
                    <a:pt x="1536" y="1"/>
                  </a:cubicBezTo>
                  <a:close/>
                </a:path>
              </a:pathLst>
            </a:custGeom>
            <a:solidFill>
              <a:srgbClr val="63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079;p54">
              <a:extLst>
                <a:ext uri="{FF2B5EF4-FFF2-40B4-BE49-F238E27FC236}">
                  <a16:creationId xmlns:a16="http://schemas.microsoft.com/office/drawing/2014/main" id="{9BE936D8-FE5A-44B9-952E-C2B69DB4CD02}"/>
                </a:ext>
              </a:extLst>
            </p:cNvPr>
            <p:cNvSpPr/>
            <p:nvPr/>
          </p:nvSpPr>
          <p:spPr>
            <a:xfrm>
              <a:off x="2013520" y="1889806"/>
              <a:ext cx="299957" cy="368268"/>
            </a:xfrm>
            <a:custGeom>
              <a:avLst/>
              <a:gdLst/>
              <a:ahLst/>
              <a:cxnLst/>
              <a:rect l="l" t="t" r="r" b="b"/>
              <a:pathLst>
                <a:path w="9669" h="11871" extrusionOk="0">
                  <a:moveTo>
                    <a:pt x="2704" y="0"/>
                  </a:moveTo>
                  <a:cubicBezTo>
                    <a:pt x="2703" y="0"/>
                    <a:pt x="417" y="1786"/>
                    <a:pt x="215" y="2822"/>
                  </a:cubicBezTo>
                  <a:cubicBezTo>
                    <a:pt x="1" y="3870"/>
                    <a:pt x="2227" y="11871"/>
                    <a:pt x="2227" y="11871"/>
                  </a:cubicBezTo>
                  <a:lnTo>
                    <a:pt x="9669" y="9632"/>
                  </a:lnTo>
                  <a:lnTo>
                    <a:pt x="2799" y="10847"/>
                  </a:lnTo>
                  <a:cubicBezTo>
                    <a:pt x="2799" y="10847"/>
                    <a:pt x="977" y="3679"/>
                    <a:pt x="870" y="3203"/>
                  </a:cubicBezTo>
                  <a:cubicBezTo>
                    <a:pt x="763" y="2727"/>
                    <a:pt x="2703" y="1"/>
                    <a:pt x="2704" y="0"/>
                  </a:cubicBezTo>
                  <a:close/>
                </a:path>
              </a:pathLst>
            </a:custGeom>
            <a:solidFill>
              <a:srgbClr val="3BA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080;p54">
              <a:extLst>
                <a:ext uri="{FF2B5EF4-FFF2-40B4-BE49-F238E27FC236}">
                  <a16:creationId xmlns:a16="http://schemas.microsoft.com/office/drawing/2014/main" id="{CF14BD93-558C-42A9-9B24-25020232A462}"/>
                </a:ext>
              </a:extLst>
            </p:cNvPr>
            <p:cNvSpPr/>
            <p:nvPr/>
          </p:nvSpPr>
          <p:spPr>
            <a:xfrm>
              <a:off x="1939283" y="2198231"/>
              <a:ext cx="404471" cy="268903"/>
            </a:xfrm>
            <a:custGeom>
              <a:avLst/>
              <a:gdLst/>
              <a:ahLst/>
              <a:cxnLst/>
              <a:rect l="l" t="t" r="r" b="b"/>
              <a:pathLst>
                <a:path w="13038" h="8668" extrusionOk="0">
                  <a:moveTo>
                    <a:pt x="10907" y="0"/>
                  </a:moveTo>
                  <a:lnTo>
                    <a:pt x="6382" y="1203"/>
                  </a:lnTo>
                  <a:lnTo>
                    <a:pt x="7097" y="3393"/>
                  </a:lnTo>
                  <a:lnTo>
                    <a:pt x="1" y="5715"/>
                  </a:lnTo>
                  <a:lnTo>
                    <a:pt x="548" y="8668"/>
                  </a:lnTo>
                  <a:cubicBezTo>
                    <a:pt x="548" y="8668"/>
                    <a:pt x="12431" y="7203"/>
                    <a:pt x="12728" y="6441"/>
                  </a:cubicBezTo>
                  <a:cubicBezTo>
                    <a:pt x="13038" y="5679"/>
                    <a:pt x="10907" y="0"/>
                    <a:pt x="10907" y="0"/>
                  </a:cubicBezTo>
                  <a:close/>
                </a:path>
              </a:pathLst>
            </a:custGeom>
            <a:solidFill>
              <a:srgbClr val="414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081;p54">
              <a:extLst>
                <a:ext uri="{FF2B5EF4-FFF2-40B4-BE49-F238E27FC236}">
                  <a16:creationId xmlns:a16="http://schemas.microsoft.com/office/drawing/2014/main" id="{CED26890-494D-4F60-AA50-841CA73C6329}"/>
                </a:ext>
              </a:extLst>
            </p:cNvPr>
            <p:cNvSpPr/>
            <p:nvPr/>
          </p:nvSpPr>
          <p:spPr>
            <a:xfrm>
              <a:off x="1684434" y="2333521"/>
              <a:ext cx="294031" cy="226247"/>
            </a:xfrm>
            <a:custGeom>
              <a:avLst/>
              <a:gdLst/>
              <a:ahLst/>
              <a:cxnLst/>
              <a:rect l="l" t="t" r="r" b="b"/>
              <a:pathLst>
                <a:path w="9478" h="7293" extrusionOk="0">
                  <a:moveTo>
                    <a:pt x="2917" y="0"/>
                  </a:moveTo>
                  <a:cubicBezTo>
                    <a:pt x="2722" y="0"/>
                    <a:pt x="2531" y="45"/>
                    <a:pt x="2382" y="163"/>
                  </a:cubicBezTo>
                  <a:cubicBezTo>
                    <a:pt x="2358" y="175"/>
                    <a:pt x="2322" y="211"/>
                    <a:pt x="2322" y="235"/>
                  </a:cubicBezTo>
                  <a:cubicBezTo>
                    <a:pt x="2298" y="294"/>
                    <a:pt x="2334" y="366"/>
                    <a:pt x="2382" y="425"/>
                  </a:cubicBezTo>
                  <a:lnTo>
                    <a:pt x="2393" y="449"/>
                  </a:lnTo>
                  <a:cubicBezTo>
                    <a:pt x="2917" y="1068"/>
                    <a:pt x="3667" y="1521"/>
                    <a:pt x="4465" y="1664"/>
                  </a:cubicBezTo>
                  <a:cubicBezTo>
                    <a:pt x="4465" y="1664"/>
                    <a:pt x="0" y="4223"/>
                    <a:pt x="107" y="4521"/>
                  </a:cubicBezTo>
                  <a:cubicBezTo>
                    <a:pt x="131" y="4640"/>
                    <a:pt x="191" y="4712"/>
                    <a:pt x="250" y="4795"/>
                  </a:cubicBezTo>
                  <a:cubicBezTo>
                    <a:pt x="358" y="4890"/>
                    <a:pt x="441" y="4938"/>
                    <a:pt x="441" y="4938"/>
                  </a:cubicBezTo>
                  <a:cubicBezTo>
                    <a:pt x="441" y="4938"/>
                    <a:pt x="3623" y="3663"/>
                    <a:pt x="3883" y="3663"/>
                  </a:cubicBezTo>
                  <a:cubicBezTo>
                    <a:pt x="3887" y="3663"/>
                    <a:pt x="3891" y="3663"/>
                    <a:pt x="3894" y="3664"/>
                  </a:cubicBezTo>
                  <a:cubicBezTo>
                    <a:pt x="4013" y="3700"/>
                    <a:pt x="2727" y="4652"/>
                    <a:pt x="1953" y="5295"/>
                  </a:cubicBezTo>
                  <a:cubicBezTo>
                    <a:pt x="1631" y="5569"/>
                    <a:pt x="1417" y="5771"/>
                    <a:pt x="1393" y="5866"/>
                  </a:cubicBezTo>
                  <a:cubicBezTo>
                    <a:pt x="1381" y="5950"/>
                    <a:pt x="1429" y="6045"/>
                    <a:pt x="1512" y="6140"/>
                  </a:cubicBezTo>
                  <a:cubicBezTo>
                    <a:pt x="1596" y="6236"/>
                    <a:pt x="1691" y="6319"/>
                    <a:pt x="1798" y="6390"/>
                  </a:cubicBezTo>
                  <a:cubicBezTo>
                    <a:pt x="1965" y="6533"/>
                    <a:pt x="2132" y="6617"/>
                    <a:pt x="2132" y="6617"/>
                  </a:cubicBezTo>
                  <a:cubicBezTo>
                    <a:pt x="2132" y="6617"/>
                    <a:pt x="2143" y="6664"/>
                    <a:pt x="2167" y="6724"/>
                  </a:cubicBezTo>
                  <a:cubicBezTo>
                    <a:pt x="2215" y="6795"/>
                    <a:pt x="2274" y="6926"/>
                    <a:pt x="2370" y="7045"/>
                  </a:cubicBezTo>
                  <a:cubicBezTo>
                    <a:pt x="2405" y="7129"/>
                    <a:pt x="2465" y="7212"/>
                    <a:pt x="2524" y="7271"/>
                  </a:cubicBezTo>
                  <a:cubicBezTo>
                    <a:pt x="2537" y="7286"/>
                    <a:pt x="2564" y="7293"/>
                    <a:pt x="2603" y="7293"/>
                  </a:cubicBezTo>
                  <a:cubicBezTo>
                    <a:pt x="3245" y="7293"/>
                    <a:pt x="7258" y="5475"/>
                    <a:pt x="7561" y="5104"/>
                  </a:cubicBezTo>
                  <a:lnTo>
                    <a:pt x="7930" y="4473"/>
                  </a:lnTo>
                  <a:lnTo>
                    <a:pt x="9478" y="3819"/>
                  </a:lnTo>
                  <a:lnTo>
                    <a:pt x="8489" y="1473"/>
                  </a:lnTo>
                  <a:cubicBezTo>
                    <a:pt x="8108" y="1592"/>
                    <a:pt x="7632" y="1759"/>
                    <a:pt x="7632" y="1759"/>
                  </a:cubicBezTo>
                  <a:cubicBezTo>
                    <a:pt x="7632" y="1759"/>
                    <a:pt x="6646" y="425"/>
                    <a:pt x="5727" y="425"/>
                  </a:cubicBezTo>
                  <a:cubicBezTo>
                    <a:pt x="5715" y="425"/>
                    <a:pt x="5703" y="425"/>
                    <a:pt x="5692" y="425"/>
                  </a:cubicBezTo>
                  <a:cubicBezTo>
                    <a:pt x="5482" y="439"/>
                    <a:pt x="5272" y="450"/>
                    <a:pt x="5063" y="450"/>
                  </a:cubicBezTo>
                  <a:cubicBezTo>
                    <a:pt x="4716" y="450"/>
                    <a:pt x="4371" y="418"/>
                    <a:pt x="4037" y="306"/>
                  </a:cubicBezTo>
                  <a:cubicBezTo>
                    <a:pt x="3763" y="223"/>
                    <a:pt x="3501" y="92"/>
                    <a:pt x="3215" y="32"/>
                  </a:cubicBezTo>
                  <a:cubicBezTo>
                    <a:pt x="3118" y="12"/>
                    <a:pt x="3017" y="0"/>
                    <a:pt x="2917" y="0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082;p54">
              <a:extLst>
                <a:ext uri="{FF2B5EF4-FFF2-40B4-BE49-F238E27FC236}">
                  <a16:creationId xmlns:a16="http://schemas.microsoft.com/office/drawing/2014/main" id="{0975D3C8-5223-49C3-8D79-7571FC59A015}"/>
                </a:ext>
              </a:extLst>
            </p:cNvPr>
            <p:cNvSpPr/>
            <p:nvPr/>
          </p:nvSpPr>
          <p:spPr>
            <a:xfrm>
              <a:off x="1731712" y="2487795"/>
              <a:ext cx="63937" cy="44362"/>
            </a:xfrm>
            <a:custGeom>
              <a:avLst/>
              <a:gdLst/>
              <a:ahLst/>
              <a:cxnLst/>
              <a:rect l="l" t="t" r="r" b="b"/>
              <a:pathLst>
                <a:path w="2061" h="1430" extrusionOk="0">
                  <a:moveTo>
                    <a:pt x="2060" y="0"/>
                  </a:moveTo>
                  <a:cubicBezTo>
                    <a:pt x="2036" y="12"/>
                    <a:pt x="1846" y="96"/>
                    <a:pt x="1548" y="262"/>
                  </a:cubicBezTo>
                  <a:cubicBezTo>
                    <a:pt x="1215" y="429"/>
                    <a:pt x="786" y="667"/>
                    <a:pt x="322" y="965"/>
                  </a:cubicBezTo>
                  <a:cubicBezTo>
                    <a:pt x="203" y="1036"/>
                    <a:pt x="96" y="1096"/>
                    <a:pt x="0" y="1167"/>
                  </a:cubicBezTo>
                  <a:cubicBezTo>
                    <a:pt x="72" y="1263"/>
                    <a:pt x="179" y="1346"/>
                    <a:pt x="274" y="1429"/>
                  </a:cubicBezTo>
                  <a:cubicBezTo>
                    <a:pt x="358" y="1382"/>
                    <a:pt x="441" y="1334"/>
                    <a:pt x="512" y="1274"/>
                  </a:cubicBezTo>
                  <a:cubicBezTo>
                    <a:pt x="989" y="977"/>
                    <a:pt x="1381" y="667"/>
                    <a:pt x="1643" y="417"/>
                  </a:cubicBezTo>
                  <a:cubicBezTo>
                    <a:pt x="1905" y="179"/>
                    <a:pt x="2048" y="12"/>
                    <a:pt x="2060" y="0"/>
                  </a:cubicBez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083;p54">
              <a:extLst>
                <a:ext uri="{FF2B5EF4-FFF2-40B4-BE49-F238E27FC236}">
                  <a16:creationId xmlns:a16="http://schemas.microsoft.com/office/drawing/2014/main" id="{597E9543-908E-43A2-9E2F-F011F061C375}"/>
                </a:ext>
              </a:extLst>
            </p:cNvPr>
            <p:cNvSpPr/>
            <p:nvPr/>
          </p:nvSpPr>
          <p:spPr>
            <a:xfrm>
              <a:off x="1752032" y="2521765"/>
              <a:ext cx="46937" cy="30712"/>
            </a:xfrm>
            <a:custGeom>
              <a:avLst/>
              <a:gdLst/>
              <a:ahLst/>
              <a:cxnLst/>
              <a:rect l="l" t="t" r="r" b="b"/>
              <a:pathLst>
                <a:path w="1513" h="990" extrusionOk="0">
                  <a:moveTo>
                    <a:pt x="1512" y="1"/>
                  </a:moveTo>
                  <a:cubicBezTo>
                    <a:pt x="1465" y="13"/>
                    <a:pt x="774" y="227"/>
                    <a:pt x="0" y="656"/>
                  </a:cubicBezTo>
                  <a:cubicBezTo>
                    <a:pt x="36" y="751"/>
                    <a:pt x="95" y="870"/>
                    <a:pt x="191" y="989"/>
                  </a:cubicBezTo>
                  <a:cubicBezTo>
                    <a:pt x="953" y="537"/>
                    <a:pt x="1488" y="37"/>
                    <a:pt x="1512" y="1"/>
                  </a:cubicBez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084;p54">
              <a:extLst>
                <a:ext uri="{FF2B5EF4-FFF2-40B4-BE49-F238E27FC236}">
                  <a16:creationId xmlns:a16="http://schemas.microsoft.com/office/drawing/2014/main" id="{9D825A7D-802A-4C31-834C-E748A3FFEEB5}"/>
                </a:ext>
              </a:extLst>
            </p:cNvPr>
            <p:cNvSpPr/>
            <p:nvPr/>
          </p:nvSpPr>
          <p:spPr>
            <a:xfrm>
              <a:off x="1755723" y="2333521"/>
              <a:ext cx="199847" cy="72003"/>
            </a:xfrm>
            <a:custGeom>
              <a:avLst/>
              <a:gdLst/>
              <a:ahLst/>
              <a:cxnLst/>
              <a:rect l="l" t="t" r="r" b="b"/>
              <a:pathLst>
                <a:path w="6442" h="2321" extrusionOk="0">
                  <a:moveTo>
                    <a:pt x="619" y="0"/>
                  </a:moveTo>
                  <a:cubicBezTo>
                    <a:pt x="424" y="0"/>
                    <a:pt x="233" y="45"/>
                    <a:pt x="84" y="163"/>
                  </a:cubicBezTo>
                  <a:cubicBezTo>
                    <a:pt x="60" y="175"/>
                    <a:pt x="24" y="211"/>
                    <a:pt x="24" y="235"/>
                  </a:cubicBezTo>
                  <a:cubicBezTo>
                    <a:pt x="0" y="294"/>
                    <a:pt x="36" y="366"/>
                    <a:pt x="84" y="425"/>
                  </a:cubicBezTo>
                  <a:cubicBezTo>
                    <a:pt x="143" y="413"/>
                    <a:pt x="203" y="413"/>
                    <a:pt x="262" y="401"/>
                  </a:cubicBezTo>
                  <a:cubicBezTo>
                    <a:pt x="315" y="395"/>
                    <a:pt x="368" y="392"/>
                    <a:pt x="420" y="392"/>
                  </a:cubicBezTo>
                  <a:cubicBezTo>
                    <a:pt x="851" y="392"/>
                    <a:pt x="1266" y="592"/>
                    <a:pt x="1691" y="687"/>
                  </a:cubicBezTo>
                  <a:cubicBezTo>
                    <a:pt x="2346" y="818"/>
                    <a:pt x="3060" y="723"/>
                    <a:pt x="3679" y="997"/>
                  </a:cubicBezTo>
                  <a:cubicBezTo>
                    <a:pt x="4203" y="1223"/>
                    <a:pt x="4596" y="1664"/>
                    <a:pt x="5013" y="2056"/>
                  </a:cubicBezTo>
                  <a:cubicBezTo>
                    <a:pt x="5132" y="2176"/>
                    <a:pt x="5275" y="2306"/>
                    <a:pt x="5453" y="2318"/>
                  </a:cubicBezTo>
                  <a:cubicBezTo>
                    <a:pt x="5474" y="2320"/>
                    <a:pt x="5494" y="2321"/>
                    <a:pt x="5513" y="2321"/>
                  </a:cubicBezTo>
                  <a:cubicBezTo>
                    <a:pt x="5643" y="2321"/>
                    <a:pt x="5756" y="2288"/>
                    <a:pt x="5870" y="2247"/>
                  </a:cubicBezTo>
                  <a:cubicBezTo>
                    <a:pt x="6061" y="2187"/>
                    <a:pt x="6239" y="2116"/>
                    <a:pt x="6442" y="2033"/>
                  </a:cubicBezTo>
                  <a:lnTo>
                    <a:pt x="6191" y="1473"/>
                  </a:lnTo>
                  <a:cubicBezTo>
                    <a:pt x="5810" y="1592"/>
                    <a:pt x="5334" y="1759"/>
                    <a:pt x="5334" y="1759"/>
                  </a:cubicBezTo>
                  <a:cubicBezTo>
                    <a:pt x="5334" y="1759"/>
                    <a:pt x="4348" y="425"/>
                    <a:pt x="3429" y="425"/>
                  </a:cubicBezTo>
                  <a:cubicBezTo>
                    <a:pt x="3417" y="425"/>
                    <a:pt x="3405" y="425"/>
                    <a:pt x="3394" y="425"/>
                  </a:cubicBezTo>
                  <a:cubicBezTo>
                    <a:pt x="3184" y="439"/>
                    <a:pt x="2974" y="450"/>
                    <a:pt x="2765" y="450"/>
                  </a:cubicBezTo>
                  <a:cubicBezTo>
                    <a:pt x="2418" y="450"/>
                    <a:pt x="2073" y="418"/>
                    <a:pt x="1739" y="306"/>
                  </a:cubicBezTo>
                  <a:cubicBezTo>
                    <a:pt x="1453" y="223"/>
                    <a:pt x="1203" y="92"/>
                    <a:pt x="917" y="32"/>
                  </a:cubicBezTo>
                  <a:cubicBezTo>
                    <a:pt x="820" y="12"/>
                    <a:pt x="719" y="0"/>
                    <a:pt x="619" y="0"/>
                  </a:cubicBez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00" y="0"/>
            <a:ext cx="2365304" cy="190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7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" y="133003"/>
            <a:ext cx="5206367" cy="3333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/>
          <a:stretch/>
        </p:blipFill>
        <p:spPr>
          <a:xfrm>
            <a:off x="97154" y="3565814"/>
            <a:ext cx="5206366" cy="3117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65" y="133003"/>
            <a:ext cx="5921261" cy="3333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r="5940"/>
          <a:stretch/>
        </p:blipFill>
        <p:spPr>
          <a:xfrm>
            <a:off x="5527963" y="3565814"/>
            <a:ext cx="5918663" cy="31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61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1006;p34">
            <a:extLst>
              <a:ext uri="{FF2B5EF4-FFF2-40B4-BE49-F238E27FC236}">
                <a16:creationId xmlns:a16="http://schemas.microsoft.com/office/drawing/2014/main" id="{06F83545-517C-403A-B7F7-0FC812187CDC}"/>
              </a:ext>
            </a:extLst>
          </p:cNvPr>
          <p:cNvSpPr/>
          <p:nvPr/>
        </p:nvSpPr>
        <p:spPr>
          <a:xfrm>
            <a:off x="2931616" y="1959587"/>
            <a:ext cx="1199914" cy="10225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1" r="-2062" b="15648"/>
          <a:stretch/>
        </p:blipFill>
        <p:spPr>
          <a:xfrm>
            <a:off x="-87922" y="0"/>
            <a:ext cx="12279922" cy="6747932"/>
          </a:xfrm>
          <a:prstGeom prst="rect">
            <a:avLst/>
          </a:prstGeom>
        </p:spPr>
      </p:pic>
      <p:cxnSp>
        <p:nvCxnSpPr>
          <p:cNvPr id="261" name="Straight Connector 260"/>
          <p:cNvCxnSpPr/>
          <p:nvPr/>
        </p:nvCxnSpPr>
        <p:spPr>
          <a:xfrm>
            <a:off x="1895301" y="1620982"/>
            <a:ext cx="1496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4297680" y="1620982"/>
            <a:ext cx="12635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6866312" y="1620982"/>
            <a:ext cx="25520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7FF21F-31C6-4433-ABFB-B4CF1BAB4771}"/>
              </a:ext>
            </a:extLst>
          </p:cNvPr>
          <p:cNvSpPr/>
          <p:nvPr/>
        </p:nvSpPr>
        <p:spPr>
          <a:xfrm>
            <a:off x="2555631" y="1441938"/>
            <a:ext cx="7080738" cy="39741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ĐÓNG VAI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XỬ LÍ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TÌNH HUỐNG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543D4BE-41D5-427C-A692-615D5A1A6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05" y="466344"/>
            <a:ext cx="1750830" cy="17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07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Custom 42">
      <a:dk1>
        <a:srgbClr val="000000"/>
      </a:dk1>
      <a:lt1>
        <a:srgbClr val="FFFFFF"/>
      </a:lt1>
      <a:dk2>
        <a:srgbClr val="383838"/>
      </a:dk2>
      <a:lt2>
        <a:srgbClr val="95604B"/>
      </a:lt2>
      <a:accent1>
        <a:srgbClr val="E9F7D7"/>
      </a:accent1>
      <a:accent2>
        <a:srgbClr val="A6D165"/>
      </a:accent2>
      <a:accent3>
        <a:srgbClr val="75A641"/>
      </a:accent3>
      <a:accent4>
        <a:srgbClr val="235233"/>
      </a:accent4>
      <a:accent5>
        <a:srgbClr val="552014"/>
      </a:accent5>
      <a:accent6>
        <a:srgbClr val="95604B"/>
      </a:accent6>
      <a:hlink>
        <a:srgbClr val="383838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57</Words>
  <Application>Microsoft Office PowerPoint</Application>
  <PresentationFormat>Widescreen</PresentationFormat>
  <Paragraphs>11</Paragraphs>
  <Slides>11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Anaheim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Châu Nhi</dc:creator>
  <cp:lastModifiedBy>Administrator</cp:lastModifiedBy>
  <cp:revision>30</cp:revision>
  <dcterms:created xsi:type="dcterms:W3CDTF">2021-11-12T12:50:31Z</dcterms:created>
  <dcterms:modified xsi:type="dcterms:W3CDTF">2026-04-20T14:01:32Z</dcterms:modified>
</cp:coreProperties>
</file>