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5" r:id="rId4"/>
    <p:sldId id="267" r:id="rId5"/>
    <p:sldId id="259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34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494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36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243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62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18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9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36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32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488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33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5800-B568-4D18-A5D0-EBA35360A28F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4EFE-F13C-4BC4-8593-5004343566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26609"/>
            <a:ext cx="11717729" cy="63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3885762" y="3694304"/>
            <a:ext cx="8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6028294" y="3549303"/>
            <a:ext cx="8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8814629" y="4240604"/>
            <a:ext cx="8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007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ìm số trung bình cộng - Toán 4 - Hoc10 (1)">
            <a:hlinkClick r:id="" action="ppaction://media"/>
            <a:extLst>
              <a:ext uri="{FF2B5EF4-FFF2-40B4-BE49-F238E27FC236}">
                <a16:creationId xmlns:a16="http://schemas.microsoft.com/office/drawing/2014/main" id="{AE5602CC-747F-B0D2-81B2-27235589187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4801" end="7469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26609"/>
            <a:ext cx="11717729" cy="63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3885762" y="3694304"/>
            <a:ext cx="8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6028294" y="3549303"/>
            <a:ext cx="8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8814629" y="4240604"/>
            <a:ext cx="8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0176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83893" y="4282633"/>
            <a:ext cx="10426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383894" y="285844"/>
            <a:ext cx="106004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(11 + 15 +10) : 3 = 12 (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383893" y="2655274"/>
            <a:ext cx="10322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11, 15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995" y="1010317"/>
            <a:ext cx="101828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vi-VN" sz="4400" b="1" dirty="0">
                <a:solidFill>
                  <a:srgbClr val="002060"/>
                </a:solidFill>
                <a:latin typeface="+mj-lt"/>
              </a:rPr>
              <a:t>Muốn  tìm số trung bình cộng của nhiều số, ta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tính tổng 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của các số đó, rồi </a:t>
            </a:r>
            <a:r>
              <a:rPr lang="vi-VN" sz="4400" b="1" dirty="0">
                <a:solidFill>
                  <a:schemeClr val="tx2"/>
                </a:solidFill>
                <a:latin typeface="+mj-lt"/>
              </a:rPr>
              <a:t>lấy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 tổng 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tìm được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chia cho số các số hạng.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3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18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034" y="1289268"/>
            <a:ext cx="4768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289268"/>
            <a:ext cx="5788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10, 20, 7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91200" y="1289268"/>
            <a:ext cx="76200" cy="4882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5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16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123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Administrator</cp:lastModifiedBy>
  <cp:revision>28</cp:revision>
  <dcterms:created xsi:type="dcterms:W3CDTF">2023-11-01T05:31:13Z</dcterms:created>
  <dcterms:modified xsi:type="dcterms:W3CDTF">2023-11-01T12:54:20Z</dcterms:modified>
</cp:coreProperties>
</file>