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24" r:id="rId3"/>
    <p:sldId id="321" r:id="rId4"/>
    <p:sldId id="325" r:id="rId5"/>
    <p:sldId id="326" r:id="rId6"/>
    <p:sldId id="327" r:id="rId7"/>
    <p:sldId id="328" r:id="rId8"/>
    <p:sldId id="332" r:id="rId9"/>
    <p:sldId id="342" r:id="rId10"/>
    <p:sldId id="335" r:id="rId11"/>
    <p:sldId id="410" r:id="rId12"/>
    <p:sldId id="411" r:id="rId13"/>
    <p:sldId id="257" r:id="rId14"/>
    <p:sldId id="419" r:id="rId15"/>
    <p:sldId id="420" r:id="rId16"/>
    <p:sldId id="421" r:id="rId17"/>
    <p:sldId id="341" r:id="rId18"/>
    <p:sldId id="339" r:id="rId19"/>
    <p:sldId id="412" r:id="rId20"/>
    <p:sldId id="422" r:id="rId21"/>
    <p:sldId id="403" r:id="rId22"/>
    <p:sldId id="425" r:id="rId23"/>
    <p:sldId id="3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E362-B203-B699-B2AC-89AB16530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C8720-9DE7-65F8-ACE5-0ED7F79C9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461C-0B1A-D269-207A-7A6B8028E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9AE3-353A-EA97-2CCE-3863BB84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C3D1-ADD1-70B4-0351-48027C9E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2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F9D4E-064F-58CC-B70A-2FFBC815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A4AE3-CB56-E81E-672E-AE1FC0DDB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C0108-411E-6003-DB44-5375AC4B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889EF-6ECB-9CD3-61EC-93ABC31B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29BAC-4158-6223-3078-F6A1144B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0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5907E-29B2-CDB4-42AA-06C149253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B858A-FF7B-A991-468B-62A6EDBD7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6E60B-EB80-638A-1207-42C11B5F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7AF62-BE9A-BB41-03E5-5280FFA3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615DF-49AD-65BC-9D65-8478B343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8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137E-D129-2E6C-C581-70BCE51A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D5D4-80FA-FB94-5258-D2C908FA1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CA018-E00D-DBA2-7027-1CE14517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FDA69-CB69-20FB-3749-8C1C0550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2F53-05E4-C8F8-B786-5C183ED3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2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F7A8-C75D-6002-FCFE-3756EC18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5E86F-5F52-C20A-9788-C432B962F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A6F59-87C1-B2E1-7F23-35A8CDA3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7C988-34E4-3B0A-6DEE-F6700151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7C126-9AFC-99B8-35AE-809C5FE7D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51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891D-9671-9AD5-1901-9601DD19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44CBE-6BDE-80CF-6FFE-E089FDD5C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A3FCB-525A-4623-41DF-F6996D2C1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BE688-D7D5-8285-BE9E-E8A1A8AA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709E5-88EA-F1B2-6CB1-17F25AA1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65522-7B17-F59C-48C5-EEF0318D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7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0CD9-E003-D1E9-29F2-EDD2CF40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9AA19-1648-E268-4A44-191A6959D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87AF0-3BE1-4F06-16D0-E4CA3611F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F45EE-198A-B8D7-792C-FE7E10E12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B9E14-E066-0F5A-9336-C38956B98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7AAB-FEFC-9363-8A40-072675AE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436B8-F161-4080-4876-6D66C76B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F86B80-B157-469E-13FB-180174D4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5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66D9-FA7C-931D-4198-9905DE1A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0011B-535E-AA3C-6E3F-9344A6C7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CBB7F-485F-ED2E-31FA-45FB7FC1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8AA3-C6B9-9AB2-2C31-9932AB6B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1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378EE-B121-E947-EE47-A3D82AB60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1F5A4C-8802-DAE5-DFCB-C7411E89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B2E0B-A849-70E7-233D-416D2150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3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9FB9-DDDE-3282-A953-099DDBAD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4A679-4CAB-6A55-AB89-8CA086AE0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F31F3-4B4A-FF21-B5EF-DE7CD8CE5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DB7D4-0493-F38C-F9C2-B4215CFA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69491-8F0F-E00C-8E4B-3CE20D1DF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F2855-0F3D-5824-9AE9-0DE4B6EF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4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EA8D-EA64-B59D-28AD-36D362E1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C0B68-EEAE-D980-252C-57B0F87FA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9E5F8-D132-4ED6-779D-CE5F8B759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CD64A-56B5-2CD2-A380-A9F15276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9491D-9620-4804-030C-44EF98A9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81774-B6BC-003B-FB15-537A5B9D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0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CA5F8-83E1-9A66-D1FB-4DAA2DF2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FB4EC-5248-CA18-C278-EBCAFDA0C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2889-F7E7-D494-27B2-3DC2C9BA2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3DFA2-98D1-4AC9-B33A-C3F9D8430488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CF82D-9ACC-743E-3E6A-D61429C8B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8D9A2-6735-02D3-9079-5C989AEAD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BB44-1489-4B2E-B534-B72E00E0B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7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4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video" Target="../media/media5.mp4"/><Relationship Id="rId11" Type="http://schemas.openxmlformats.org/officeDocument/2006/relationships/image" Target="../media/image4.png"/><Relationship Id="rId5" Type="http://schemas.microsoft.com/office/2007/relationships/media" Target="../media/media5.mp4"/><Relationship Id="rId10" Type="http://schemas.openxmlformats.org/officeDocument/2006/relationships/audio" Target="../media/audio3.wav"/><Relationship Id="rId4" Type="http://schemas.openxmlformats.org/officeDocument/2006/relationships/video" Target="../media/media1.mp4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microsoft.com/office/2007/relationships/media" Target="../media/media6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F35522F-7765-4F59-863D-2657730E69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4669D075-47E9-4EBD-9468-F31BF911F0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8CCAB788-227F-4F65-AF88-A17AF22F0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19" y="0"/>
            <a:ext cx="13195882" cy="8002941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15AB6217-70A1-3000-6F6A-044A667F4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906" y="96898"/>
            <a:ext cx="8538186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    </a:t>
            </a:r>
            <a:r>
              <a:rPr lang="en-US" altLang="en-US" sz="3200" b="1" u="sng" dirty="0">
                <a:solidFill>
                  <a:srgbClr val="FF0066"/>
                </a:solidFill>
                <a:latin typeface="Times New Roman" pitchFamily="18" charset="0"/>
              </a:rPr>
              <a:t>TRƯỜNG TIỂU HỌC NGŨ PHÚC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0DF92-861D-9DE0-48C0-97EBFCCD472E}"/>
              </a:ext>
            </a:extLst>
          </p:cNvPr>
          <p:cNvSpPr/>
          <p:nvPr/>
        </p:nvSpPr>
        <p:spPr>
          <a:xfrm>
            <a:off x="3838777" y="2825320"/>
            <a:ext cx="4514442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9EFD29-DD0D-CB00-1510-FFFDC1F32D6A}"/>
              </a:ext>
            </a:extLst>
          </p:cNvPr>
          <p:cNvSpPr/>
          <p:nvPr/>
        </p:nvSpPr>
        <p:spPr>
          <a:xfrm>
            <a:off x="2033508" y="4200200"/>
            <a:ext cx="8124981" cy="178510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9EFD29-DD0D-CB00-1510-FFFDC1F32D6A}"/>
              </a:ext>
            </a:extLst>
          </p:cNvPr>
          <p:cNvSpPr/>
          <p:nvPr/>
        </p:nvSpPr>
        <p:spPr>
          <a:xfrm>
            <a:off x="3443864" y="5997690"/>
            <a:ext cx="5304270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FEAD2F-8164-10BB-68D0-83C52354CF2E}"/>
              </a:ext>
            </a:extLst>
          </p:cNvPr>
          <p:cNvSpPr txBox="1"/>
          <p:nvPr/>
        </p:nvSpPr>
        <p:spPr>
          <a:xfrm>
            <a:off x="-153299" y="2047831"/>
            <a:ext cx="12498594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  <a:p>
            <a:pPr algn="ctr"/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77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7">
            <a:hlinkClick r:id="" action="ppaction://media"/>
            <a:extLst>
              <a:ext uri="{FF2B5EF4-FFF2-40B4-BE49-F238E27FC236}">
                <a16:creationId xmlns:a16="http://schemas.microsoft.com/office/drawing/2014/main" id="{84C7AC7B-85EB-678A-7294-B395EB6E91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5" y="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64C31-47FB-BF37-247A-FD5A77371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46" y="1828800"/>
            <a:ext cx="11924907" cy="47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5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EBAAE0-A4B8-418C-BD93-F69C61E0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0" y="0"/>
            <a:ext cx="12170740" cy="686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91AB6-B432-4459-824E-F69980C72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40718" r="46710" b="18798"/>
          <a:stretch/>
        </p:blipFill>
        <p:spPr>
          <a:xfrm>
            <a:off x="709629" y="1999739"/>
            <a:ext cx="10186328" cy="3244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2A3D6-7B2A-4ACA-86EA-DBA8B4070652}"/>
              </a:ext>
            </a:extLst>
          </p:cNvPr>
          <p:cNvSpPr txBox="1"/>
          <p:nvPr/>
        </p:nvSpPr>
        <p:spPr>
          <a:xfrm>
            <a:off x="812651" y="124703"/>
            <a:ext cx="10989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59E7BF-3CB1-4228-A8B4-1983259B09FD}"/>
              </a:ext>
            </a:extLst>
          </p:cNvPr>
          <p:cNvCxnSpPr>
            <a:cxnSpLocks/>
          </p:cNvCxnSpPr>
          <p:nvPr/>
        </p:nvCxnSpPr>
        <p:spPr>
          <a:xfrm>
            <a:off x="2075453" y="3119214"/>
            <a:ext cx="8665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F40441-144E-470F-A465-D2EE7063C77F}"/>
              </a:ext>
            </a:extLst>
          </p:cNvPr>
          <p:cNvCxnSpPr>
            <a:cxnSpLocks/>
          </p:cNvCxnSpPr>
          <p:nvPr/>
        </p:nvCxnSpPr>
        <p:spPr>
          <a:xfrm>
            <a:off x="2077009" y="3119214"/>
            <a:ext cx="4141" cy="17688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6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7A4B-DF8C-0557-9444-F2C0CEBAE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8B325-0A3F-6633-2648-EE7D02960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834847-5889-4DD1-9381-6CEA0385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531"/>
            <a:ext cx="12192001" cy="680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B9224-5E59-4AFF-88A0-C68075385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2" t="33586" r="7315" b="8310"/>
          <a:stretch/>
        </p:blipFill>
        <p:spPr>
          <a:xfrm>
            <a:off x="3157979" y="1470581"/>
            <a:ext cx="6801566" cy="47901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61329B-A093-4C6B-AD06-E8734941DDC0}"/>
              </a:ext>
            </a:extLst>
          </p:cNvPr>
          <p:cNvCxnSpPr>
            <a:cxnSpLocks/>
          </p:cNvCxnSpPr>
          <p:nvPr/>
        </p:nvCxnSpPr>
        <p:spPr>
          <a:xfrm>
            <a:off x="7770046" y="1734532"/>
            <a:ext cx="0" cy="41100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E5A4DB0-EA9E-61A2-0F7C-F75DA94B096E}"/>
              </a:ext>
            </a:extLst>
          </p:cNvPr>
          <p:cNvSpPr txBox="1"/>
          <p:nvPr/>
        </p:nvSpPr>
        <p:spPr>
          <a:xfrm>
            <a:off x="1262694" y="0"/>
            <a:ext cx="110864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EDE6-D22D-98B2-F8DA-AA1EA344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D72B7-8B3C-B792-BA3A-1B6802BD1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28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B9E9-7BE2-E751-A22A-934DC552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76F5-D760-B341-3A95-23438A29C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8C054-F81A-2312-7D48-AE564DD3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6" y="122547"/>
            <a:ext cx="12058454" cy="55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D2D5-4751-B3C8-3962-3B0FB37B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4E88A-429C-681B-EC43-917E6301E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71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F8E76-773F-A380-AE7B-8E9D9615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8">
            <a:hlinkClick r:id="" action="ppaction://media"/>
            <a:extLst>
              <a:ext uri="{FF2B5EF4-FFF2-40B4-BE49-F238E27FC236}">
                <a16:creationId xmlns:a16="http://schemas.microsoft.com/office/drawing/2014/main" id="{F2009354-C5B3-93AE-2064-0586FBA05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pic>
        <p:nvPicPr>
          <p:cNvPr id="8198" name="Picture 6" descr="Hình ảnh Lễ Hội Hộp Quà Giáng Sinh ông Già Noel Vector PNG , Giáng Sinh, Lễ  Hội Tặng Quà ông Già Noel, Hộp Quà PNG trong suốt và Vector để tải">
            <a:extLst>
              <a:ext uri="{FF2B5EF4-FFF2-40B4-BE49-F238E27FC236}">
                <a16:creationId xmlns:a16="http://schemas.microsoft.com/office/drawing/2014/main" id="{3389303C-3CAA-B6AB-8668-EA2207D3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76" y="1295399"/>
            <a:ext cx="6270523" cy="627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56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8">
            <a:hlinkClick r:id="" action="ppaction://media"/>
            <a:extLst>
              <a:ext uri="{FF2B5EF4-FFF2-40B4-BE49-F238E27FC236}">
                <a16:creationId xmlns:a16="http://schemas.microsoft.com/office/drawing/2014/main" id="{6A726B99-9FE1-C67B-AE16-B0EF69DACC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450CB-C64D-94DA-A530-15A6199AC2BE}"/>
              </a:ext>
            </a:extLst>
          </p:cNvPr>
          <p:cNvSpPr txBox="1"/>
          <p:nvPr/>
        </p:nvSpPr>
        <p:spPr>
          <a:xfrm>
            <a:off x="2084439" y="229538"/>
            <a:ext cx="9665109" cy="2954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tabLst>
                <a:tab pos="592455" algn="l"/>
              </a:tabLst>
            </a:pP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m,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 m.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16DAB-9426-E191-AD28-712D37190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39" t="39601" r="18269" b="19373"/>
          <a:stretch/>
        </p:blipFill>
        <p:spPr bwMode="auto">
          <a:xfrm>
            <a:off x="2969752" y="3184130"/>
            <a:ext cx="7452442" cy="3673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67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69EB0-676C-46F1-94F1-55A76FE46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21065" r="8342" b="6756"/>
          <a:stretch/>
        </p:blipFill>
        <p:spPr>
          <a:xfrm>
            <a:off x="0" y="0"/>
            <a:ext cx="12158944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22F4A-FB40-4B0D-B41B-6B23F2A639A7}"/>
              </a:ext>
            </a:extLst>
          </p:cNvPr>
          <p:cNvCxnSpPr/>
          <p:nvPr/>
        </p:nvCxnSpPr>
        <p:spPr>
          <a:xfrm>
            <a:off x="1366787" y="3994484"/>
            <a:ext cx="770021" cy="6160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B17D49-C310-4911-B949-ED9188F60533}"/>
              </a:ext>
            </a:extLst>
          </p:cNvPr>
          <p:cNvCxnSpPr>
            <a:cxnSpLocks/>
          </p:cNvCxnSpPr>
          <p:nvPr/>
        </p:nvCxnSpPr>
        <p:spPr>
          <a:xfrm>
            <a:off x="2452837" y="4878404"/>
            <a:ext cx="2311668" cy="18304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186A02-2C06-4A76-8663-BF11CC3C8FDF}"/>
              </a:ext>
            </a:extLst>
          </p:cNvPr>
          <p:cNvCxnSpPr>
            <a:cxnSpLocks/>
          </p:cNvCxnSpPr>
          <p:nvPr/>
        </p:nvCxnSpPr>
        <p:spPr>
          <a:xfrm flipV="1">
            <a:off x="4764505" y="3599850"/>
            <a:ext cx="4177364" cy="3157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E0462F-2C37-4411-91D6-BFD933E0D929}"/>
              </a:ext>
            </a:extLst>
          </p:cNvPr>
          <p:cNvCxnSpPr>
            <a:cxnSpLocks/>
          </p:cNvCxnSpPr>
          <p:nvPr/>
        </p:nvCxnSpPr>
        <p:spPr>
          <a:xfrm flipV="1">
            <a:off x="9423133" y="2791326"/>
            <a:ext cx="567890" cy="442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8D9E0-A721-46BA-AB09-A0965AA10479}"/>
              </a:ext>
            </a:extLst>
          </p:cNvPr>
          <p:cNvCxnSpPr>
            <a:cxnSpLocks/>
          </p:cNvCxnSpPr>
          <p:nvPr/>
        </p:nvCxnSpPr>
        <p:spPr>
          <a:xfrm flipH="1" flipV="1">
            <a:off x="9423133" y="2579572"/>
            <a:ext cx="567890" cy="2117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799BD1-3619-4BD2-B0FB-608F361BC6CE}"/>
              </a:ext>
            </a:extLst>
          </p:cNvPr>
          <p:cNvCxnSpPr>
            <a:cxnSpLocks/>
          </p:cNvCxnSpPr>
          <p:nvPr/>
        </p:nvCxnSpPr>
        <p:spPr>
          <a:xfrm flipH="1" flipV="1">
            <a:off x="6949440" y="1771049"/>
            <a:ext cx="2135204" cy="7202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DA3267-DEBD-4CDD-B61D-040DB90541F1}"/>
              </a:ext>
            </a:extLst>
          </p:cNvPr>
          <p:cNvCxnSpPr>
            <a:cxnSpLocks/>
          </p:cNvCxnSpPr>
          <p:nvPr/>
        </p:nvCxnSpPr>
        <p:spPr>
          <a:xfrm flipH="1">
            <a:off x="4061861" y="1751800"/>
            <a:ext cx="2887580" cy="11823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C56314-E175-46D0-944E-CF6BFC09702F}"/>
              </a:ext>
            </a:extLst>
          </p:cNvPr>
          <p:cNvCxnSpPr>
            <a:cxnSpLocks/>
          </p:cNvCxnSpPr>
          <p:nvPr/>
        </p:nvCxnSpPr>
        <p:spPr>
          <a:xfrm flipH="1">
            <a:off x="2560320" y="3012707"/>
            <a:ext cx="1314820" cy="519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87A24D-DD67-4B92-ABFC-2C9C46A68E74}"/>
              </a:ext>
            </a:extLst>
          </p:cNvPr>
          <p:cNvCxnSpPr>
            <a:cxnSpLocks/>
          </p:cNvCxnSpPr>
          <p:nvPr/>
        </p:nvCxnSpPr>
        <p:spPr>
          <a:xfrm flipH="1">
            <a:off x="1366787" y="3609475"/>
            <a:ext cx="908955" cy="3850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2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1438-3B17-072F-9764-5BC85410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1DEBF-810C-0D19-321D-F0BE02672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1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Hộp Quà Giáng Sinh Với đồ Trang Trí Bị Cô Lập Trên Nền Trong Suốt  PNG , Giáng Sinh, Quà, Hộp PNG trong suốt và Vector để tải xuống miễn">
            <a:extLst>
              <a:ext uri="{FF2B5EF4-FFF2-40B4-BE49-F238E27FC236}">
                <a16:creationId xmlns:a16="http://schemas.microsoft.com/office/drawing/2014/main" id="{AE9E68C4-089B-29B4-2DEF-D48155963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031" r="90000">
                        <a14:foregroundMark x1="78125" y1="38125" x2="88438" y2="44844"/>
                        <a14:foregroundMark x1="88438" y1="44844" x2="77031" y2="40938"/>
                        <a14:foregroundMark x1="77031" y1="40938" x2="76406" y2="38750"/>
                        <a14:foregroundMark x1="7031" y1="53281" x2="12969" y2="5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" t="23058" r="4385" b="13942"/>
          <a:stretch/>
        </p:blipFill>
        <p:spPr bwMode="auto">
          <a:xfrm>
            <a:off x="2295972" y="1336431"/>
            <a:ext cx="7600056" cy="50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07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CCCD-DE38-1F59-DD74-0231276E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B35B8-194E-D642-7EDA-FE397EF72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 r="7885" b="5176"/>
          <a:stretch/>
        </p:blipFill>
        <p:spPr>
          <a:xfrm>
            <a:off x="0" y="1"/>
            <a:ext cx="6096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1A80A0-B25B-415E-7EC7-B069D769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05" t="41802" r="36216" b="38869"/>
          <a:stretch/>
        </p:blipFill>
        <p:spPr>
          <a:xfrm>
            <a:off x="5931244" y="0"/>
            <a:ext cx="62607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" y="1637298"/>
            <a:ext cx="118594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kern="0" dirty="0">
                <a:solidFill>
                  <a:srgbClr val="4472C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https://oltm.hoclieu.vn/skill/11b31a4f-a25e-405a-812b-4ea20013c02c?lessonId=08da4d08-fc90-4fc5-8a95-cab1231b2941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22444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47000">
                <a:srgbClr val="FFFFFF"/>
              </a:gs>
              <a:gs pos="94000">
                <a:srgbClr val="2373AD"/>
              </a:gs>
              <a:gs pos="100000">
                <a:srgbClr val="2373AD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vi-VN" sz="2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9699" name="Rectangle 37"/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gradFill rotWithShape="0">
            <a:gsLst>
              <a:gs pos="0">
                <a:srgbClr val="5BA7DD"/>
              </a:gs>
              <a:gs pos="35001">
                <a:srgbClr val="BDE2FF"/>
              </a:gs>
              <a:gs pos="72000">
                <a:srgbClr val="FFFFFF"/>
              </a:gs>
              <a:gs pos="100000">
                <a:srgbClr val="FFFFF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vi-VN" sz="2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black">
          <a:xfrm>
            <a:off x="0" y="1613118"/>
            <a:ext cx="121196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5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vi-VN" sz="5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 THÀNH </a:t>
            </a:r>
            <a:r>
              <a:rPr lang="en-US" sz="5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5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ƠN QUÝ THẦY CÔ VÀ CÁC EM HỌC SINH!</a:t>
            </a:r>
          </a:p>
        </p:txBody>
      </p:sp>
      <p:pic>
        <p:nvPicPr>
          <p:cNvPr id="29701" name="Picture 2" descr="http://www.netanimations.net/Animated-fireworks-changing-color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46441"/>
            <a:ext cx="49784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" y="1891749"/>
            <a:ext cx="11963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làm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442A4A-7592-E338-4AEC-4199D0D8954C}"/>
              </a:ext>
            </a:extLst>
          </p:cNvPr>
          <p:cNvSpPr txBox="1"/>
          <p:nvPr/>
        </p:nvSpPr>
        <p:spPr>
          <a:xfrm>
            <a:off x="199570" y="3294343"/>
            <a:ext cx="937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6D8A9-B44E-A735-714C-DF6DE49B0966}"/>
              </a:ext>
            </a:extLst>
          </p:cNvPr>
          <p:cNvSpPr txBox="1"/>
          <p:nvPr/>
        </p:nvSpPr>
        <p:spPr>
          <a:xfrm>
            <a:off x="199570" y="4213255"/>
            <a:ext cx="11963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effectLst/>
                <a:latin typeface="+mj-lt"/>
              </a:rPr>
              <a:t>B</a:t>
            </a:r>
            <a:r>
              <a:rPr lang="en-US" sz="4000" b="0" i="0" dirty="0">
                <a:effectLst/>
                <a:latin typeface="+mj-lt"/>
              </a:rPr>
              <a:t>.</a:t>
            </a:r>
            <a:r>
              <a:rPr lang="vi-VN" sz="4000" b="0" i="0" dirty="0">
                <a:effectLst/>
                <a:latin typeface="+mj-lt"/>
              </a:rPr>
              <a:t> Ta lấy chiều dài cộng với chiều rộng (cùng đơn vị đo) rồi nhân với 2</a:t>
            </a:r>
            <a:endParaRPr lang="en-US" sz="40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7686CD-A979-E13F-11FB-1CE5E6859A4F}"/>
              </a:ext>
            </a:extLst>
          </p:cNvPr>
          <p:cNvSpPr txBox="1"/>
          <p:nvPr/>
        </p:nvSpPr>
        <p:spPr>
          <a:xfrm>
            <a:off x="199571" y="5470196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effectLst/>
                <a:latin typeface="+mj-lt"/>
              </a:rPr>
              <a:t>C</a:t>
            </a:r>
            <a:r>
              <a:rPr lang="en-US" sz="4000" b="0" i="0" dirty="0">
                <a:effectLst/>
                <a:latin typeface="+mj-lt"/>
              </a:rPr>
              <a:t>.</a:t>
            </a:r>
            <a:r>
              <a:rPr lang="vi-VN" sz="4000" b="0" i="0" dirty="0">
                <a:effectLst/>
                <a:latin typeface="+mj-lt"/>
              </a:rPr>
              <a:t> Ta lấy chiều dài cộng với chiều rộng (khác đơn vị đo) rồi nhân với 2</a:t>
            </a:r>
            <a:endParaRPr lang="en-US" sz="4000" dirty="0">
              <a:latin typeface="+mj-lt"/>
            </a:endParaRPr>
          </a:p>
        </p:txBody>
      </p:sp>
      <p:pic>
        <p:nvPicPr>
          <p:cNvPr id="2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43DF328C-5D5D-3AA5-7201-1DC16531D0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9375" r="20000"/>
          <a:stretch/>
        </p:blipFill>
        <p:spPr>
          <a:xfrm>
            <a:off x="10374336" y="0"/>
            <a:ext cx="1823719" cy="1692111"/>
          </a:xfrm>
          <a:prstGeom prst="rect">
            <a:avLst/>
          </a:prstGeom>
        </p:spPr>
      </p:pic>
      <p:pic>
        <p:nvPicPr>
          <p:cNvPr id="4" name="c1">
            <a:hlinkClick r:id="" action="ppaction://media"/>
            <a:extLst>
              <a:ext uri="{FF2B5EF4-FFF2-40B4-BE49-F238E27FC236}">
                <a16:creationId xmlns:a16="http://schemas.microsoft.com/office/drawing/2014/main" id="{74C93F9F-9494-ECAA-654F-3399E1C6D9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repeatCount="300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3B1C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19" grpId="0"/>
      <p:bldP spid="21" grpId="0"/>
      <p:bldP spid="21" grpId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DC300-F8D3-064D-5EA8-23B5ED53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874010-129E-E5B8-316C-2C09D3D2C86D}"/>
              </a:ext>
            </a:extLst>
          </p:cNvPr>
          <p:cNvSpPr/>
          <p:nvPr/>
        </p:nvSpPr>
        <p:spPr>
          <a:xfrm>
            <a:off x="114300" y="1891749"/>
            <a:ext cx="11963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làm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ạc-vui-tươi">
            <a:hlinkClick r:id="" action="ppaction://media"/>
            <a:extLst>
              <a:ext uri="{FF2B5EF4-FFF2-40B4-BE49-F238E27FC236}">
                <a16:creationId xmlns:a16="http://schemas.microsoft.com/office/drawing/2014/main" id="{1D5BA7FE-F6BC-02E6-88C9-8C3024C77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3782" y="6248400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1728FF-F9FE-D123-85F5-A06194B115E5}"/>
              </a:ext>
            </a:extLst>
          </p:cNvPr>
          <p:cNvSpPr txBox="1"/>
          <p:nvPr/>
        </p:nvSpPr>
        <p:spPr>
          <a:xfrm>
            <a:off x="199570" y="3294343"/>
            <a:ext cx="937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76BC6-0B47-8B3B-1B65-B77C4B693390}"/>
              </a:ext>
            </a:extLst>
          </p:cNvPr>
          <p:cNvSpPr txBox="1"/>
          <p:nvPr/>
        </p:nvSpPr>
        <p:spPr>
          <a:xfrm>
            <a:off x="199570" y="4213255"/>
            <a:ext cx="11963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B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+mj-lt"/>
              </a:rPr>
              <a:t>.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 Ta lấy chiều dài cộng với chiều rộng (cùng đơn vị đo) rồi nhân với 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+mj-lt"/>
              </a:rPr>
              <a:t>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805C2D-796B-62D6-BAC5-A7B1238841C7}"/>
              </a:ext>
            </a:extLst>
          </p:cNvPr>
          <p:cNvSpPr txBox="1"/>
          <p:nvPr/>
        </p:nvSpPr>
        <p:spPr>
          <a:xfrm>
            <a:off x="199571" y="5470196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effectLst/>
                <a:latin typeface="+mj-lt"/>
              </a:rPr>
              <a:t>C</a:t>
            </a:r>
            <a:r>
              <a:rPr lang="en-US" sz="4000" b="0" i="0" dirty="0">
                <a:effectLst/>
                <a:latin typeface="+mj-lt"/>
              </a:rPr>
              <a:t>.</a:t>
            </a:r>
            <a:r>
              <a:rPr lang="vi-VN" sz="4000" b="0" i="0" dirty="0">
                <a:effectLst/>
                <a:latin typeface="+mj-lt"/>
              </a:rPr>
              <a:t> Ta lấy chiều dài cộng với chiều rộng (khác đơn vị đo) rồi nhân với 2</a:t>
            </a:r>
            <a:r>
              <a:rPr lang="en-US" sz="4000" b="0" i="0" dirty="0">
                <a:effectLst/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pic>
        <p:nvPicPr>
          <p:cNvPr id="7" name="c1.1">
            <a:hlinkClick r:id="" action="ppaction://media"/>
            <a:extLst>
              <a:ext uri="{FF2B5EF4-FFF2-40B4-BE49-F238E27FC236}">
                <a16:creationId xmlns:a16="http://schemas.microsoft.com/office/drawing/2014/main" id="{5677BA62-C339-3EE4-ADD2-762488B88B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55" y="45743"/>
            <a:ext cx="1828800" cy="1828800"/>
          </a:xfrm>
          <a:prstGeom prst="rect">
            <a:avLst/>
          </a:prstGeom>
        </p:spPr>
      </p:pic>
      <p:pic>
        <p:nvPicPr>
          <p:cNvPr id="1026" name="Picture 2" descr="Hình ảnh Hộp Quà Giáng Sinh Hoạt Hình Dễ Thương PNG , Giáng Sinh, Hộp Quà,  đêm Giáng Sinh PNG miễn phí tải tập tin PSDComment và Vector">
            <a:extLst>
              <a:ext uri="{FF2B5EF4-FFF2-40B4-BE49-F238E27FC236}">
                <a16:creationId xmlns:a16="http://schemas.microsoft.com/office/drawing/2014/main" id="{03AA72D0-B6FC-1232-C49E-2F2DD337B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8527" r="20000" b="14444"/>
          <a:stretch/>
        </p:blipFill>
        <p:spPr bwMode="auto">
          <a:xfrm>
            <a:off x="114300" y="71622"/>
            <a:ext cx="559618" cy="56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20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F5B9-87A9-8B5E-229A-4081269D5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AC6159-F542-5DB6-81B4-181D502A58AA}"/>
              </a:ext>
            </a:extLst>
          </p:cNvPr>
          <p:cNvSpPr/>
          <p:nvPr/>
        </p:nvSpPr>
        <p:spPr>
          <a:xfrm>
            <a:off x="114300" y="1891749"/>
            <a:ext cx="1196339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Muốn tính chu vi hình vuông ta làm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ạc-vui-tươi">
            <a:hlinkClick r:id="" action="ppaction://media"/>
            <a:extLst>
              <a:ext uri="{FF2B5EF4-FFF2-40B4-BE49-F238E27FC236}">
                <a16:creationId xmlns:a16="http://schemas.microsoft.com/office/drawing/2014/main" id="{A8C80F1F-94FD-2C7E-9E60-98B612EE5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93782" y="6248400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330153-7197-B785-74C2-0C8F312F8B3D}"/>
              </a:ext>
            </a:extLst>
          </p:cNvPr>
          <p:cNvSpPr txBox="1"/>
          <p:nvPr/>
        </p:nvSpPr>
        <p:spPr>
          <a:xfrm>
            <a:off x="609600" y="3364792"/>
            <a:ext cx="937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C2B621-DAF2-C82B-36EC-1575E82FBEB1}"/>
              </a:ext>
            </a:extLst>
          </p:cNvPr>
          <p:cNvSpPr txBox="1"/>
          <p:nvPr/>
        </p:nvSpPr>
        <p:spPr>
          <a:xfrm>
            <a:off x="609601" y="4450811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5FD52B-EAF8-C614-17A8-A9ECB7644A9C}"/>
              </a:ext>
            </a:extLst>
          </p:cNvPr>
          <p:cNvSpPr txBox="1"/>
          <p:nvPr/>
        </p:nvSpPr>
        <p:spPr>
          <a:xfrm>
            <a:off x="609601" y="5540645"/>
            <a:ext cx="9762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9377CCFB-6E6D-F18A-1EE5-F3B8D7EB45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19375" r="20000"/>
          <a:stretch/>
        </p:blipFill>
        <p:spPr>
          <a:xfrm>
            <a:off x="10374336" y="0"/>
            <a:ext cx="1823719" cy="1692111"/>
          </a:xfrm>
          <a:prstGeom prst="rect">
            <a:avLst/>
          </a:prstGeom>
        </p:spPr>
      </p:pic>
      <p:pic>
        <p:nvPicPr>
          <p:cNvPr id="3" name="c2">
            <a:hlinkClick r:id="" action="ppaction://media"/>
            <a:extLst>
              <a:ext uri="{FF2B5EF4-FFF2-40B4-BE49-F238E27FC236}">
                <a16:creationId xmlns:a16="http://schemas.microsoft.com/office/drawing/2014/main" id="{3E7309A3-010E-FB1F-060E-D5AA15D74EC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und-c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repeatCount="3000" accel="8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2717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19" grpId="0"/>
      <p:bldP spid="21" grpId="0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4EDF1-BB6A-01D3-E891-EE1CD86E8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BC746A-7CD5-E0C0-3A51-6CEE8FF57C60}"/>
              </a:ext>
            </a:extLst>
          </p:cNvPr>
          <p:cNvSpPr/>
          <p:nvPr/>
        </p:nvSpPr>
        <p:spPr>
          <a:xfrm>
            <a:off x="114300" y="1891749"/>
            <a:ext cx="1196339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Muốn tính chu vi hình vuông ta làm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ạc-vui-tươi">
            <a:hlinkClick r:id="" action="ppaction://media"/>
            <a:extLst>
              <a:ext uri="{FF2B5EF4-FFF2-40B4-BE49-F238E27FC236}">
                <a16:creationId xmlns:a16="http://schemas.microsoft.com/office/drawing/2014/main" id="{CA922D42-B6F8-2F27-7479-CEEF83895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3782" y="6248400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46EF7E-6080-7BCE-9A94-08EF8E2E49A7}"/>
              </a:ext>
            </a:extLst>
          </p:cNvPr>
          <p:cNvSpPr txBox="1"/>
          <p:nvPr/>
        </p:nvSpPr>
        <p:spPr>
          <a:xfrm>
            <a:off x="609600" y="3364792"/>
            <a:ext cx="937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2FAC8B-FA66-EB92-CC31-E46B50A329C5}"/>
              </a:ext>
            </a:extLst>
          </p:cNvPr>
          <p:cNvSpPr txBox="1"/>
          <p:nvPr/>
        </p:nvSpPr>
        <p:spPr>
          <a:xfrm>
            <a:off x="609601" y="4450811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CA1B40-D057-74A2-C52B-E7C170ED410F}"/>
              </a:ext>
            </a:extLst>
          </p:cNvPr>
          <p:cNvSpPr txBox="1"/>
          <p:nvPr/>
        </p:nvSpPr>
        <p:spPr>
          <a:xfrm>
            <a:off x="609601" y="5540645"/>
            <a:ext cx="9762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2.2">
            <a:hlinkClick r:id="" action="ppaction://media"/>
            <a:extLst>
              <a:ext uri="{FF2B5EF4-FFF2-40B4-BE49-F238E27FC236}">
                <a16:creationId xmlns:a16="http://schemas.microsoft.com/office/drawing/2014/main" id="{399A181B-8F23-7D26-B78D-A16B4C54E6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479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Hộp Quà Giáng Sinh đội Mũ ông Già Noel PNG , Hộp Quà Giáng Sinh,  Hộp Quà Mũ ông Già Noel, Quà Tặng Kỳ Nghỉ PNG trong suốt và Vector">
            <a:extLst>
              <a:ext uri="{FF2B5EF4-FFF2-40B4-BE49-F238E27FC236}">
                <a16:creationId xmlns:a16="http://schemas.microsoft.com/office/drawing/2014/main" id="{5A1EBBFA-A717-EFCE-74CF-DC8EFD5F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0" b="90000" l="10000" r="91250">
                        <a14:foregroundMark x1="64688" y1="8750" x2="64688" y2="8750"/>
                        <a14:foregroundMark x1="91250" y1="59062" x2="91250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52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1BDA-7284-5A82-CE3C-D7DB0ED6D782}"/>
              </a:ext>
            </a:extLst>
          </p:cNvPr>
          <p:cNvSpPr txBox="1"/>
          <p:nvPr/>
        </p:nvSpPr>
        <p:spPr>
          <a:xfrm>
            <a:off x="0" y="1939839"/>
            <a:ext cx="12192000" cy="369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lphaLcParenR"/>
            </a:pP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m,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m.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dm</a:t>
            </a:r>
          </a:p>
        </p:txBody>
      </p:sp>
    </p:spTree>
    <p:extLst>
      <p:ext uri="{BB962C8B-B14F-4D97-AF65-F5344CB8AC3E}">
        <p14:creationId xmlns:p14="http://schemas.microsoft.com/office/powerpoint/2010/main" val="593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9568A-E9E0-4872-B29A-24CB2AC3C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5">
            <a:hlinkClick r:id="" action="ppaction://media"/>
            <a:extLst>
              <a:ext uri="{FF2B5EF4-FFF2-40B4-BE49-F238E27FC236}">
                <a16:creationId xmlns:a16="http://schemas.microsoft.com/office/drawing/2014/main" id="{69856833-5758-E9C5-5474-57392C2C9A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2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pic>
        <p:nvPicPr>
          <p:cNvPr id="5126" name="Picture 6" descr="Hình ảnh Vector Hộp Quà Giáng Sinh Santa PNG , Giáng Sinh, Hộp Quà ông Già  Noel, Vectơ PNG trong suốt và Vector để tải xuống miễn phí">
            <a:extLst>
              <a:ext uri="{FF2B5EF4-FFF2-40B4-BE49-F238E27FC236}">
                <a16:creationId xmlns:a16="http://schemas.microsoft.com/office/drawing/2014/main" id="{B4EED81B-34E1-EDBE-CA8C-FD04206F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906" r="94688">
                        <a14:foregroundMark x1="7656" y1="43594" x2="7656" y2="43594"/>
                        <a14:foregroundMark x1="91094" y1="40625" x2="91094" y2="40625"/>
                        <a14:foregroundMark x1="94688" y1="39063" x2="94688" y2="39063"/>
                        <a14:foregroundMark x1="3906" y1="42656" x2="3906" y2="4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1942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8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405</Words>
  <Application>Microsoft Office PowerPoint</Application>
  <PresentationFormat>Widescreen</PresentationFormat>
  <Paragraphs>34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</cp:revision>
  <dcterms:created xsi:type="dcterms:W3CDTF">2024-12-21T14:47:31Z</dcterms:created>
  <dcterms:modified xsi:type="dcterms:W3CDTF">2026-04-22T04:18:33Z</dcterms:modified>
</cp:coreProperties>
</file>