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9" r:id="rId2"/>
    <p:sldId id="261" r:id="rId3"/>
    <p:sldId id="263" r:id="rId4"/>
    <p:sldId id="264" r:id="rId5"/>
    <p:sldId id="265" r:id="rId6"/>
    <p:sldId id="266" r:id="rId7"/>
    <p:sldId id="267" r:id="rId8"/>
    <p:sldId id="287" r:id="rId9"/>
    <p:sldId id="268" r:id="rId10"/>
    <p:sldId id="257" r:id="rId11"/>
    <p:sldId id="281" r:id="rId12"/>
    <p:sldId id="294" r:id="rId13"/>
    <p:sldId id="271" r:id="rId14"/>
    <p:sldId id="295" r:id="rId15"/>
    <p:sldId id="27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E79E"/>
    <a:srgbClr val="BDDB73"/>
    <a:srgbClr val="ED3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8.GIF"/><Relationship Id="rId3" Type="http://schemas.openxmlformats.org/officeDocument/2006/relationships/audio" Target="file:///C:\Users\TAM\Downloads\C&#7849;m%20Nhung%20&#8211;%20H&#7893;ng%20D&#225;m%20&#272;&#226;u.mp3" TargetMode="External"/><Relationship Id="rId7" Type="http://schemas.openxmlformats.org/officeDocument/2006/relationships/image" Target="../media/image4.wmf"/><Relationship Id="rId12" Type="http://schemas.openxmlformats.org/officeDocument/2006/relationships/image" Target="../media/image7.png"/><Relationship Id="rId2" Type="http://schemas.microsoft.com/office/2007/relationships/media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image" Target="../media/image6.GIF"/><Relationship Id="rId5" Type="http://schemas.openxmlformats.org/officeDocument/2006/relationships/image" Target="../media/image2.GIF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4.GIF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4.GIF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" y="360362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742" y="5170001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72069" y="5280836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0" descr="butterflies_flowers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9215" y="5159773"/>
            <a:ext cx="172878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5340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lip" r:id="rId9" imgW="13316585" imgH="13267690" progId="MS_ClipArt_Gallery.2">
                  <p:embed/>
                </p:oleObj>
              </mc:Choice>
              <mc:Fallback>
                <p:oleObj name="Clip" r:id="rId9" imgW="13316585" imgH="1326769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/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/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/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/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/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/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/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/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/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/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/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/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/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/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/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/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/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/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/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7" name="Picture 31" descr="butterflies_flowers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37623" y="5199496"/>
            <a:ext cx="2209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11617" y="5157393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334848" y="2508252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9028580" y="1695406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276600" y="1295401"/>
            <a:ext cx="5867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</p:txBody>
      </p:sp>
      <p:grpSp>
        <p:nvGrpSpPr>
          <p:cNvPr id="1043" name="Group 6"/>
          <p:cNvGrpSpPr/>
          <p:nvPr/>
        </p:nvGrpSpPr>
        <p:grpSpPr bwMode="auto">
          <a:xfrm>
            <a:off x="-92093" y="3771900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/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/>
          <p:nvPr/>
        </p:nvGrpSpPr>
        <p:grpSpPr bwMode="auto">
          <a:xfrm>
            <a:off x="10715105" y="3405982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/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2667001" y="4724401"/>
            <a:ext cx="7058025" cy="7694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GIÁO VIÊN: ĐÀO THỊ NGỌC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ĐƠN VỊ: TRƯỜNG TIỂU HỌC NGŨ PHÚC</a:t>
            </a:r>
            <a:endParaRPr lang="en-US" altLang="en-US" sz="2200" dirty="0">
              <a:solidFill>
                <a:srgbClr val="0000FF"/>
              </a:solidFill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62400" y="2508252"/>
            <a:ext cx="4744869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 (1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635"/>
            <a:ext cx="1219136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46"/>
          <p:cNvSpPr txBox="1"/>
          <p:nvPr/>
        </p:nvSpPr>
        <p:spPr>
          <a:xfrm>
            <a:off x="4647565" y="863600"/>
            <a:ext cx="32842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 3 = 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082540" y="3689350"/>
            <a:ext cx="1087755" cy="127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4647565" y="863600"/>
            <a:ext cx="12947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"/>
          <p:cNvSpPr txBox="1"/>
          <p:nvPr/>
        </p:nvSpPr>
        <p:spPr>
          <a:xfrm>
            <a:off x="6165215" y="863697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601335" y="863600"/>
            <a:ext cx="56388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59375 0.164352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0208 0.0131481 L -0.0485937 0.27213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34375 0.0497222 L -0.0654688 0.223704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7" grpId="1" animBg="1"/>
      <p:bldP spid="7" grpId="0"/>
      <p:bldP spid="7" grpId="1"/>
      <p:bldP spid="7" grpId="2"/>
      <p:bldP spid="7" grpId="3"/>
      <p:bldP spid="7" grpId="4"/>
      <p:bldP spid="13" grpId="0"/>
      <p:bldP spid="13" grpId="1"/>
      <p:bldP spid="13" grpId="2"/>
      <p:bldP spid="13" grpId="3"/>
      <p:bldP spid="13" grpId="4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46"/>
          <p:cNvSpPr txBox="1"/>
          <p:nvPr/>
        </p:nvSpPr>
        <p:spPr>
          <a:xfrm>
            <a:off x="4648200" y="863600"/>
            <a:ext cx="32829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 3 = ?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438775" y="4135438"/>
            <a:ext cx="5651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451475" y="2400300"/>
            <a:ext cx="565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111750" y="2859088"/>
            <a:ext cx="56356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808663" y="3248025"/>
            <a:ext cx="563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75250" y="4133850"/>
            <a:ext cx="1098550" cy="6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832475" y="2393950"/>
            <a:ext cx="5635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5781675" y="4135438"/>
            <a:ext cx="56356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5448300" y="2397125"/>
            <a:ext cx="5635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Up Arrow 9"/>
          <p:cNvSpPr/>
          <p:nvPr/>
        </p:nvSpPr>
        <p:spPr>
          <a:xfrm>
            <a:off x="6550025" y="3530600"/>
            <a:ext cx="169863" cy="56356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Up Arrow 10"/>
          <p:cNvSpPr/>
          <p:nvPr/>
        </p:nvSpPr>
        <p:spPr>
          <a:xfrm rot="16200000">
            <a:off x="6700838" y="1976437"/>
            <a:ext cx="177800" cy="54292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en-US"/>
          </a:p>
        </p:txBody>
      </p:sp>
      <p:sp>
        <p:nvSpPr>
          <p:cNvPr id="9" name="Up Arrow 8"/>
          <p:cNvSpPr/>
          <p:nvPr/>
        </p:nvSpPr>
        <p:spPr>
          <a:xfrm rot="16200000">
            <a:off x="6470651" y="1965325"/>
            <a:ext cx="165100" cy="54292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en-US"/>
          </a:p>
        </p:txBody>
      </p:sp>
      <p:sp>
        <p:nvSpPr>
          <p:cNvPr id="12" name="Up Arrow 11"/>
          <p:cNvSpPr/>
          <p:nvPr/>
        </p:nvSpPr>
        <p:spPr>
          <a:xfrm>
            <a:off x="6559550" y="3524250"/>
            <a:ext cx="165100" cy="54292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en-US"/>
          </a:p>
        </p:txBody>
      </p:sp>
      <p:sp>
        <p:nvSpPr>
          <p:cNvPr id="46" name="Text Box 45"/>
          <p:cNvSpPr txBox="1"/>
          <p:nvPr/>
        </p:nvSpPr>
        <p:spPr>
          <a:xfrm>
            <a:off x="3527425" y="5294313"/>
            <a:ext cx="5175250" cy="1014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 12 x 3 = 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7916863" y="5307013"/>
            <a:ext cx="56356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5427663" y="4119563"/>
            <a:ext cx="944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42662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repeatCount="2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2.22222E-6 L -0.08294 -0.0011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49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2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885417 -0.131204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18464 0.1641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6" grpId="0"/>
      <p:bldP spid="16" grpId="1"/>
      <p:bldP spid="16" grpId="2"/>
      <p:bldP spid="16" grpId="3"/>
      <p:bldP spid="21" grpId="0"/>
      <p:bldP spid="22" grpId="0"/>
      <p:bldP spid="22" grpId="1"/>
      <p:bldP spid="22" grpId="2"/>
      <p:bldP spid="22" grpId="3"/>
      <p:bldP spid="23" grpId="0"/>
      <p:bldP spid="23" grpId="1"/>
      <p:bldP spid="23" grpId="2"/>
      <p:bldP spid="23" grpId="3"/>
      <p:bldP spid="25" grpId="0"/>
      <p:bldP spid="25" grpId="1"/>
      <p:bldP spid="25" grpId="2"/>
      <p:bldP spid="36" grpId="0"/>
      <p:bldP spid="36" grpId="1"/>
      <p:bldP spid="36" grpId="2"/>
      <p:bldP spid="43" grpId="0"/>
      <p:bldP spid="43" grpId="1"/>
      <p:bldP spid="43" grpId="2"/>
      <p:bldP spid="10" grpId="0" bldLvl="0" animBg="1"/>
      <p:bldP spid="10" grpId="1" bldLvl="0" animBg="1"/>
      <p:bldP spid="10" grpId="2" bldLvl="0" animBg="1"/>
      <p:bldP spid="11" grpId="0" bldLvl="0" animBg="1"/>
      <p:bldP spid="11" grpId="1" bldLvl="0" animBg="1"/>
      <p:bldP spid="11" grpId="2" animBg="1"/>
      <p:bldP spid="9" grpId="0" bldLvl="0" animBg="1"/>
      <p:bldP spid="9" grpId="1" animBg="1"/>
      <p:bldP spid="12" grpId="0" bldLvl="0" animBg="1"/>
      <p:bldP spid="12" grpId="1" animBg="1"/>
      <p:bldP spid="46" grpId="0" bldLvl="0" animBg="1"/>
      <p:bldP spid="17" grpId="0"/>
      <p:bldP spid="17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4272" r="4819" b="3318"/>
          <a:stretch>
            <a:fillRect/>
          </a:stretch>
        </p:blipFill>
        <p:spPr>
          <a:xfrm>
            <a:off x="-3447415" y="3533140"/>
            <a:ext cx="3335020" cy="3324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r="11045" b="8116"/>
          <a:stretch>
            <a:fillRect/>
          </a:stretch>
        </p:blipFill>
        <p:spPr>
          <a:xfrm>
            <a:off x="12273915" y="2999105"/>
            <a:ext cx="3223260" cy="3406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r="6031" b="3992"/>
          <a:stretch>
            <a:fillRect/>
          </a:stretch>
        </p:blipFill>
        <p:spPr>
          <a:xfrm>
            <a:off x="-3404235" y="0"/>
            <a:ext cx="3291840" cy="34105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39497" y="-3316050"/>
            <a:ext cx="3464560" cy="3058795"/>
            <a:chOff x="4790" y="-539"/>
            <a:chExt cx="5528" cy="52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8" r="6031" b="3992"/>
            <a:stretch>
              <a:fillRect/>
            </a:stretch>
          </p:blipFill>
          <p:spPr>
            <a:xfrm>
              <a:off x="4790" y="-539"/>
              <a:ext cx="5528" cy="524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68" y="3273"/>
              <a:ext cx="2773" cy="6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4000" dirty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12 x 4</a:t>
              </a:r>
            </a:p>
          </p:txBody>
        </p:sp>
      </p:grpSp>
      <p:pic>
        <p:nvPicPr>
          <p:cNvPr id="8" name="Content Placeholder 3" descr="z3849884792482_5449ccad420e8e2438f8b69a604cd73c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2192000" y="-500380"/>
            <a:ext cx="3305175" cy="340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897 -0.0661454 C 0.148405 -0.0740031 0.160683 -0.0818609 0.165068 -0.0818609 C 0.192256 -0.0818609 0.22032 0.0409169 0.22032 0.163695 C 0.22032 0.101815 0.234352 0.0409169 0.247507 0.0409169 C 0.261539 0.0409169 0.274694 0.102797 0.274694 0.163695 C 0.274694 0.133246 0.28171 0.101815 0.288726 0.101815 C 0.295742 0.101815 0.302758 0.132264 0.302758 0.163695 C 0.302758 0.147979 0.306266 0.133246 0.309774 0.133246 C 0.313282 0.133246 0.31679 0.148961 0.31679 0.163695 C 0.31679 0.155837 0.318544 0.147979 0.320298 0.147979 C 0.321175 0.147979 0.323806 0.155837 0.323806 0.163695 C 0.323806 0.159766 0.324683 0.155837 0.32556 0.155837 C 0.32556 0.156819 0.327314 0.159766 0.327314 0.163695 C 0.327314 0.16173 0.327314 0.159766 0.328191 0.159766 C 0.328191 0.160748 0.329068 0.16173 0.329068 0.163695 C 0.329068 0.162712 0.329068 0.16173 0.329068 0.160748 C 0.329945 0.160748 0.329945 0.16173 0.329945 0.162712 C 0.330822 0.162712 0.330822 0.16173 0.330822 0.160748 C 0.3317 0.160748 0.3317 0.16173 0.3317 0.16271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0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032 0.457869 C 0.188032 0.449869 0.174032 0.441869 0.169032 0.441869 C 0.138031 0.441869 0.106031 0.566869 0.106031 0.691869 C 0.106031 0.62887 0.0900311 0.566869 0.0750311 0.566869 C 0.0590312 0.566869 0.0440308 0.629869 0.0440308 0.691869 C 0.0440308 0.660869 0.0360308 0.62887 0.0280307 0.62887 C 0.0200306 0.62887 0.0120306 0.659869 0.0120306 0.691869 C 0.0120306 0.67587 0.00803082 0.660869 0.00403062 0.660869 C 3.06137e-05 0.660869 -0.00396929 0.67687 -0.00396929 0.691869 C -0.00396929 0.683869 -0.00596928 0.67587 -0.00796919 0.67587 C -0.00896928 0.67587 -0.0119693 0.683869 -0.0119693 0.691869 C -0.0119693 0.687869 -0.0129692 0.683869 -0.0139693 0.683869 C -0.0139693 0.68287 -0.0159694 0.687869 -0.0159694 0.691869 C -0.0159694 0.68987 -0.0159694 0.687869 -0.0169692 0.687869 C -0.0169692 0.688869 -0.0179694 0.68987 -0.0179694 0.691869 C -0.0179694 0.69087 -0.0179694 0.68987 -0.0179694 0.688869 C -0.0189693 0.688869 -0.0189693 0.68987 -0.0189693 0.69087 C -0.0199694 0.69087 -0.0199694 0.68987 -0.0199694 0.688869 C -0.0209693 0.688869 -0.0209693 0.68987 -0.0209693 0.6908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0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85 -0.00444447 C -0.149885 -0.0124445 -0.163886 -0.0204445 -0.168886 -0.0204445 C -0.199885 -0.0204445 -0.231886 0.104556 -0.231886 0.229555 C -0.231886 0.166555 -0.247886 0.104556 -0.262885 0.104556 C -0.278885 0.104556 -0.293885 0.167555 -0.293885 0.229555 C -0.293885 0.198555 -0.301886 0.166555 -0.309886 0.166555 C -0.317886 0.166555 -0.325885 0.197555 -0.325885 0.229555 C -0.325885 0.213555 -0.329886 0.198555 -0.333886 0.198555 C -0.337886 0.198555 -0.341885 0.214555 -0.341885 0.229555 C -0.341885 0.221555 -0.343886 0.213555 -0.345886 0.213555 C -0.346886 0.213555 -0.349886 0.221555 -0.349886 0.229555 C -0.349886 0.225555 -0.350885 0.221555 -0.351886 0.221555 C -0.351886 0.220555 -0.353886 0.225555 -0.353886 0.229555 C -0.353886 0.227555 -0.353886 0.225555 -0.354886 0.225555 C -0.354886 0.226555 -0.355886 0.227555 -0.355886 0.229555 C -0.355886 0.228555 -0.355886 0.227555 -0.355886 0.226555 C -0.356886 0.226555 -0.356886 0.227555 -0.356886 0.228555 C -0.357886 0.228555 -0.357886 0.227555 -0.357886 0.226555 C -0.358886 0.226555 -0.358886 0.227555 -0.358886 0.22855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0366 -0.302595 C -0.264396 -0.310695 -0.278336 -0.318565 -0.283406 -0.318565 C -0.314396 -0.318565 -0.346436 -0.193565 -0.346436 -0.0685641 C -0.346436 -0.131525 -0.362446 -0.193565 -0.377427 -0.193565 C -0.393436 -0.193565 -0.408406 -0.130605 -0.408406 -0.0685641 C -0.408406 -0.0995846 -0.416357 -0.131525 -0.424427 -0.131525 C -0.432366 -0.131525 -0.440446 -0.100505 -0.440446 -0.0685641 C -0.440446 -0.0845343 -0.444476 -0.0995846 -0.448386 -0.0995846 C -0.452426 -0.0995846 -0.456327 -0.0836143 -0.456327 -0.0685641 C -0.456327 -0.0766641 -0.458277 -0.0845343 -0.460367 -0.0845343 C -0.461406 -0.0845343 -0.464397 -0.0764341 -0.464397 -0.0685641 C -0.464397 -0.0725041 -0.465446 -0.0766641 -0.466357 -0.0766641 C -0.466357 -0.0775941 -0.468306 -0.0727341 -0.468306 -0.0685641 C -0.468306 -0.0706441 -0.468306 -0.0725041 -0.469346 -0.0725041 C -0.469346 -0.0715741 -0.470387 -0.0704141 -0.470387 -0.0685641 C -0.470387 -0.0694941 -0.470387 -0.0706441 -0.470387 -0.0715741 C -0.471436 -0.0715741 -0.471436 -0.0706441 -0.471436 -0.0694941 C -0.472476 -0.0694941 -0.472476 -0.0704141 -0.472476 -0.0715741 C -0.473517 -0.0715741 -0.473517 -0.0706441 -0.473517 -0.0694941 " pathEditMode="relative" rAng="0" ptsTypes="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09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761 -0.379775 C 0.311803 -0.387875 0.325733 -0.395745 0.330812 -0.395745 C 0.361802 -0.395745 0.393832 -0.270746 0.393832 -0.145746 C 0.393832 -0.208706 0.409852 -0.270746 0.424823 -0.270746 C 0.440841 -0.270746 0.455812 -0.207786 0.455812 -0.145746 C 0.455812 -0.176766 0.463753 -0.208706 0.471832 -0.208706 C 0.479773 -0.208706 0.487842 -0.177686 0.487842 -0.145746 C 0.487842 -0.161716 0.491882 -0.176766 0.495782 -0.176766 C 0.499821 -0.176766 0.503731 -0.160796 0.503731 -0.145746 C 0.503731 -0.153846 0.505681 -0.161716 0.507763 -0.161716 C 0.508803 -0.161716 0.511802 -0.153616 0.511802 -0.145746 C 0.511802 -0.149676 0.512841 -0.153846 0.513751 -0.153846 C 0.513751 -0.152926 0.515713 -0.149916 0.515713 -0.145746 C 0.515713 -0.147826 0.515713 -0.149676 0.516752 -0.149676 C 0.516752 -0.148756 0.517791 -0.147596 0.517791 -0.145746 C 0.517791 -0.146676 0.517791 -0.147826 0.517791 -0.148756 C 0.518831 -0.148756 0.518831 -0.147826 0.518831 -0.146676 C 0.519872 -0.146676 0.519872 -0.147596 0.519872 -0.148756 C 0.520911 -0.148756 0.520911 -0.147826 0.520911 -0.146676 " pathEditMode="relative" rAng="0" ptsTypes="AAAAAAAAAAAAAAAAA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71" y="3105835"/>
            <a:ext cx="114169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https://giaoviendoimoi.com/teacher-share/ses3mmgbbij5061b129uz6</a:t>
            </a:r>
          </a:p>
        </p:txBody>
      </p:sp>
    </p:spTree>
    <p:extLst>
      <p:ext uri="{BB962C8B-B14F-4D97-AF65-F5344CB8AC3E}">
        <p14:creationId xmlns:p14="http://schemas.microsoft.com/office/powerpoint/2010/main" val="3120431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ARAOKE] CÔ GIÁO EM (BEAT CHUẨN) LỚP 1 - Chân Trời Sáng Tạ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472"/>
            <a:ext cx="12192000" cy="6068290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303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504120" y="168719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96652" y="509197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= </a:t>
            </a: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1572" y="2687529"/>
            <a:ext cx="1494042" cy="1238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4235" y="2578226"/>
            <a:ext cx="1276328" cy="1457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008450" y="3109312"/>
            <a:ext cx="1602113" cy="145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7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59000" y="2513412"/>
            <a:ext cx="1639185" cy="1453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51592" y="2547656"/>
            <a:ext cx="1635017" cy="1419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28363" y="2805616"/>
            <a:ext cx="1635017" cy="141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55102" y="2366854"/>
            <a:ext cx="1596572" cy="1813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2487" y="2621077"/>
            <a:ext cx="1635017" cy="1419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99523" y="2502535"/>
            <a:ext cx="1635017" cy="1419677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4054756" y="1009438"/>
            <a:ext cx="3449805" cy="935475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6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76193" y="2586716"/>
            <a:ext cx="1744394" cy="1819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456784"/>
            <a:ext cx="1254824" cy="1469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544466" y="2456784"/>
            <a:ext cx="1744394" cy="1819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91470" y="2297180"/>
            <a:ext cx="1744394" cy="1819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4096" y="2368416"/>
            <a:ext cx="1663072" cy="1819591"/>
          </a:xfrm>
          <a:prstGeom prst="rect">
            <a:avLst/>
          </a:prstGeom>
        </p:spPr>
      </p:pic>
      <p:sp>
        <p:nvSpPr>
          <p:cNvPr id="23" name="Round Diagonal Corner Rectangle 22"/>
          <p:cNvSpPr/>
          <p:nvPr/>
        </p:nvSpPr>
        <p:spPr>
          <a:xfrm>
            <a:off x="3931386" y="998253"/>
            <a:ext cx="3449805" cy="888603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8 =</a:t>
            </a: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84245 0.0097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22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3" grpId="0" bldLvl="0" animBg="1"/>
      <p:bldP spid="2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76193" y="2586716"/>
            <a:ext cx="1744394" cy="1819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544466" y="2456784"/>
            <a:ext cx="1744394" cy="1819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91470" y="2297180"/>
            <a:ext cx="1744394" cy="1819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4096" y="2368416"/>
            <a:ext cx="1663072" cy="1819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9&quot;/&gt;&lt;/object&gt;&lt;object type=&quot;3&quot; unique_id=&quot;10004&quot;&gt;&lt;property id=&quot;20148&quot; value=&quot;5&quot;/&gt;&lt;property id=&quot;20300&quot; value=&quot;Slide 2&quot;/&gt;&lt;property id=&quot;20307&quot; value=&quot;261&quot;/&gt;&lt;/object&gt;&lt;object type=&quot;3&quot; unique_id=&quot;10005&quot;&gt;&lt;property id=&quot;20148&quot; value=&quot;5&quot;/&gt;&lt;property id=&quot;20300&quot; value=&quot;Slide 4&quot;/&gt;&lt;property id=&quot;20307&quot; value=&quot;263&quot;/&gt;&lt;/object&gt;&lt;object type=&quot;3&quot; unique_id=&quot;10006&quot;&gt;&lt;property id=&quot;20148&quot; value=&quot;5&quot;/&gt;&lt;property id=&quot;20300&quot; value=&quot;Slide 5&quot;/&gt;&lt;property id=&quot;20307&quot; value=&quot;264&quot;/&gt;&lt;/object&gt;&lt;object type=&quot;3&quot; unique_id=&quot;10007&quot;&gt;&lt;property id=&quot;20148&quot; value=&quot;5&quot;/&gt;&lt;property id=&quot;20300&quot; value=&quot;Slide 6&quot;/&gt;&lt;property id=&quot;20307&quot; value=&quot;265&quot;/&gt;&lt;/object&gt;&lt;object type=&quot;3&quot; unique_id=&quot;10008&quot;&gt;&lt;property id=&quot;20148&quot; value=&quot;5&quot;/&gt;&lt;property id=&quot;20300&quot; value=&quot;Slide 7&quot;/&gt;&lt;property id=&quot;20307&quot; value=&quot;266&quot;/&gt;&lt;/object&gt;&lt;object type=&quot;3&quot; unique_id=&quot;10009&quot;&gt;&lt;property id=&quot;20148&quot; value=&quot;5&quot;/&gt;&lt;property id=&quot;20300&quot; value=&quot;Slide 8&quot;/&gt;&lt;property id=&quot;20307&quot; value=&quot;267&quot;/&gt;&lt;/object&gt;&lt;object type=&quot;3&quot; unique_id=&quot;10010&quot;&gt;&lt;property id=&quot;20148&quot; value=&quot;5&quot;/&gt;&lt;property id=&quot;20300&quot; value=&quot;Slide 9&quot;/&gt;&lt;property id=&quot;20307&quot; value=&quot;287&quot;/&gt;&lt;/object&gt;&lt;object type=&quot;3&quot; unique_id=&quot;10011&quot;&gt;&lt;property id=&quot;20148&quot; value=&quot;5&quot;/&gt;&lt;property id=&quot;20300&quot; value=&quot;Slide 10&quot;/&gt;&lt;property id=&quot;20307&quot; value=&quot;268&quot;/&gt;&lt;/object&gt;&lt;object type=&quot;3&quot; unique_id=&quot;10012&quot;&gt;&lt;property id=&quot;20148&quot; value=&quot;5&quot;/&gt;&lt;property id=&quot;20300&quot; value=&quot;Slide 12&quot;/&gt;&lt;property id=&quot;20307&quot; value=&quot;257&quot;/&gt;&lt;/object&gt;&lt;object type=&quot;3&quot; unique_id=&quot;10013&quot;&gt;&lt;property id=&quot;20148&quot; value=&quot;5&quot;/&gt;&lt;property id=&quot;20300&quot; value=&quot;Slide 13&quot;/&gt;&lt;property id=&quot;20307&quot; value=&quot;281&quot;/&gt;&lt;/object&gt;&lt;object type=&quot;3&quot; unique_id=&quot;10015&quot;&gt;&lt;property id=&quot;20148&quot; value=&quot;5&quot;/&gt;&lt;property id=&quot;20300&quot; value=&quot;Slide 15&quot;/&gt;&lt;property id=&quot;20307&quot; value=&quot;288&quot;/&gt;&lt;/object&gt;&lt;object type=&quot;3&quot; unique_id=&quot;10016&quot;&gt;&lt;property id=&quot;20148&quot; value=&quot;5&quot;/&gt;&lt;property id=&quot;20300&quot; value=&quot;Slide 16&quot;/&gt;&lt;property id=&quot;20307&quot; value=&quot;271&quot;/&gt;&lt;/object&gt;&lt;object type=&quot;3&quot; unique_id=&quot;10018&quot;&gt;&lt;property id=&quot;20148&quot; value=&quot;5&quot;/&gt;&lt;property id=&quot;20300&quot; value=&quot;Slide 18&quot;/&gt;&lt;property id=&quot;20307&quot; value=&quot;270&quot;/&gt;&lt;/object&gt;&lt;object type=&quot;3&quot; unique_id=&quot;10091&quot;&gt;&lt;property id=&quot;20148&quot; value=&quot;5&quot;/&gt;&lt;property id=&quot;20300&quot; value=&quot;Slide 3&quot;/&gt;&lt;property id=&quot;20307&quot; value=&quot;290&quot;/&gt;&lt;/object&gt;&lt;object type=&quot;3&quot; unique_id=&quot;10092&quot;&gt;&lt;property id=&quot;20148&quot; value=&quot;5&quot;/&gt;&lt;property id=&quot;20300&quot; value=&quot;Slide 11&quot;/&gt;&lt;property id=&quot;20307&quot; value=&quot;291&quot;/&gt;&lt;/object&gt;&lt;object type=&quot;3&quot; unique_id=&quot;10274&quot;&gt;&lt;property id=&quot;20148&quot; value=&quot;5&quot;/&gt;&lt;property id=&quot;20300&quot; value=&quot;Slide 14&quot;/&gt;&lt;property id=&quot;20307&quot; value=&quot;294&quot;/&gt;&lt;/object&gt;&lt;object type=&quot;3&quot; unique_id=&quot;10275&quot;&gt;&lt;property id=&quot;20148&quot; value=&quot;5&quot;/&gt;&lt;property id=&quot;20300&quot; value=&quot;Slide 17&quot;/&gt;&lt;property id=&quot;20307&quot; value=&quot;292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2800" dirty="0" smtClean="0">
            <a:ln w="0"/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178</Words>
  <Application>Microsoft Office PowerPoint</Application>
  <PresentationFormat>Widescreen</PresentationFormat>
  <Paragraphs>65</Paragraphs>
  <Slides>15</Slides>
  <Notes>2</Notes>
  <HiddenSlides>0</HiddenSlides>
  <MMClips>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21</cp:revision>
  <dcterms:created xsi:type="dcterms:W3CDTF">2022-11-01T15:21:00Z</dcterms:created>
  <dcterms:modified xsi:type="dcterms:W3CDTF">2026-04-22T03:32:55Z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73073E4C86054986BE3F105E4F4982B8</vt:lpwstr>
  </property>
  <property fmtid="{D5CDD505-2E9C-101B-9397-08002B2CF9AE}" pid="3" name="KSOProductBuildVer">
    <vt:lpwstr>1033-11.2.0.11380</vt:lpwstr>
  </property>
</Properties>
</file>