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773" r:id="rId2"/>
    <p:sldId id="783" r:id="rId3"/>
    <p:sldId id="295" r:id="rId4"/>
    <p:sldId id="812" r:id="rId5"/>
    <p:sldId id="782" r:id="rId6"/>
    <p:sldId id="291" r:id="rId7"/>
    <p:sldId id="814" r:id="rId8"/>
    <p:sldId id="304" r:id="rId9"/>
    <p:sldId id="320" r:id="rId10"/>
    <p:sldId id="816" r:id="rId11"/>
    <p:sldId id="292" r:id="rId12"/>
    <p:sldId id="293" r:id="rId13"/>
    <p:sldId id="822" r:id="rId14"/>
    <p:sldId id="294" r:id="rId15"/>
    <p:sldId id="257" r:id="rId16"/>
    <p:sldId id="800" r:id="rId17"/>
    <p:sldId id="324" r:id="rId18"/>
    <p:sldId id="819" r:id="rId19"/>
    <p:sldId id="32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key" initials="M" lastIdx="1" clrIdx="0">
    <p:extLst>
      <p:ext uri="{19B8F6BF-5375-455C-9EA6-DF929625EA0E}">
        <p15:presenceInfo xmlns:p15="http://schemas.microsoft.com/office/powerpoint/2012/main" userId="Monke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194" autoAdjust="0"/>
  </p:normalViewPr>
  <p:slideViewPr>
    <p:cSldViewPr snapToGrid="0">
      <p:cViewPr varScale="1">
        <p:scale>
          <a:sx n="65" d="100"/>
          <a:sy n="65" d="100"/>
        </p:scale>
        <p:origin x="92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1397-088E-428D-8037-CBDFA6AAC93B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3319E-8957-499E-97B4-F77E4E944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1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FEA850-BD87-40E6-9AE5-0121D501CA93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6014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53985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9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6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6357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18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17" Type="http://schemas.openxmlformats.org/officeDocument/2006/relationships/image" Target="../media/image12.png"/><Relationship Id="rId2" Type="http://schemas.openxmlformats.org/officeDocument/2006/relationships/audio" Target="../media/media4.mp3"/><Relationship Id="rId16" Type="http://schemas.openxmlformats.org/officeDocument/2006/relationships/image" Target="../media/image11.png"/><Relationship Id="rId20" Type="http://schemas.openxmlformats.org/officeDocument/2006/relationships/image" Target="../media/image15.gif"/><Relationship Id="rId1" Type="http://schemas.microsoft.com/office/2007/relationships/media" Target="../media/media4.mp3"/><Relationship Id="rId6" Type="http://schemas.microsoft.com/office/2007/relationships/media" Target="../media/media6.mp3"/><Relationship Id="rId11" Type="http://schemas.microsoft.com/office/2007/relationships/hdphoto" Target="../media/hdphoto1.wdp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microsoft.com/office/2007/relationships/media" Target="../media/media5.wm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KQRg1mpCx0&amp;ab_channel=H%E1%BB%8Dc1bi%E1%BA%BFt1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ubtitle 4"/>
          <p:cNvSpPr txBox="1">
            <a:spLocks/>
          </p:cNvSpPr>
          <p:nvPr/>
        </p:nvSpPr>
        <p:spPr bwMode="auto">
          <a:xfrm>
            <a:off x="914400" y="229535"/>
            <a:ext cx="10151389" cy="66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/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NGŨ PHÚC</a:t>
            </a:r>
            <a:endParaRPr lang="en-US" sz="2800" b="1" u="sng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ubtitle 4"/>
          <p:cNvSpPr txBox="1">
            <a:spLocks/>
          </p:cNvSpPr>
          <p:nvPr/>
        </p:nvSpPr>
        <p:spPr bwMode="auto">
          <a:xfrm>
            <a:off x="1274791" y="843633"/>
            <a:ext cx="9430603" cy="99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egoe Prin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Prin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Prin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Prin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Prin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Print" pitchFamily="2" charset="0"/>
              </a:defRPr>
            </a:lvl9pPr>
          </a:lstStyle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 DỰ GIỜ</a:t>
            </a:r>
            <a:endParaRPr lang="en-US" sz="276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9777" y="3966732"/>
            <a:ext cx="2300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3B</a:t>
            </a:r>
          </a:p>
        </p:txBody>
      </p:sp>
      <p:sp>
        <p:nvSpPr>
          <p:cNvPr id="6" name="Rectangle 5"/>
          <p:cNvSpPr/>
          <p:nvPr/>
        </p:nvSpPr>
        <p:spPr>
          <a:xfrm>
            <a:off x="983287" y="3024235"/>
            <a:ext cx="10530768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vi-VN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 CHUYỆN: ĐÀN CÁ HEO VÀ BẢN NHẠC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01128" y="2319931"/>
            <a:ext cx="3757311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endParaRPr lang="en-US" sz="3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9784" y="5638800"/>
            <a:ext cx="5194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AF169-ED21-F7A9-C6A4-C9F9BA9FA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8D8F7C-7E77-8CB0-855E-C8E4D2A56749}"/>
              </a:ext>
            </a:extLst>
          </p:cNvPr>
          <p:cNvSpPr/>
          <p:nvPr/>
        </p:nvSpPr>
        <p:spPr>
          <a:xfrm>
            <a:off x="4134488" y="887896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83F47A-0A53-9A4D-D210-4F071062C3BD}"/>
              </a:ext>
            </a:extLst>
          </p:cNvPr>
          <p:cNvSpPr/>
          <p:nvPr/>
        </p:nvSpPr>
        <p:spPr>
          <a:xfrm>
            <a:off x="4306767" y="1113184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28D758-ABB2-985B-8BE7-8C12CF132918}"/>
              </a:ext>
            </a:extLst>
          </p:cNvPr>
          <p:cNvSpPr/>
          <p:nvPr/>
        </p:nvSpPr>
        <p:spPr>
          <a:xfrm>
            <a:off x="5857270" y="1113184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25B943-D444-D8AC-2C45-229AC9F3FE52}"/>
              </a:ext>
            </a:extLst>
          </p:cNvPr>
          <p:cNvSpPr/>
          <p:nvPr/>
        </p:nvSpPr>
        <p:spPr>
          <a:xfrm>
            <a:off x="4134488" y="2759765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6BA8D8-B8B9-6689-304A-312052D33C87}"/>
              </a:ext>
            </a:extLst>
          </p:cNvPr>
          <p:cNvSpPr/>
          <p:nvPr/>
        </p:nvSpPr>
        <p:spPr>
          <a:xfrm>
            <a:off x="4280263" y="2985053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B2FCC4-E1A1-EC82-4D5C-2A0808100015}"/>
              </a:ext>
            </a:extLst>
          </p:cNvPr>
          <p:cNvSpPr/>
          <p:nvPr/>
        </p:nvSpPr>
        <p:spPr>
          <a:xfrm>
            <a:off x="5857270" y="2985053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6AAD34-4B69-1AFA-19AB-3FB05B1DA48B}"/>
              </a:ext>
            </a:extLst>
          </p:cNvPr>
          <p:cNvSpPr/>
          <p:nvPr/>
        </p:nvSpPr>
        <p:spPr>
          <a:xfrm>
            <a:off x="4134488" y="4605128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B8B9004-B196-1DCC-E6D9-DA83CBA82649}"/>
              </a:ext>
            </a:extLst>
          </p:cNvPr>
          <p:cNvSpPr/>
          <p:nvPr/>
        </p:nvSpPr>
        <p:spPr>
          <a:xfrm>
            <a:off x="4293515" y="4830416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744174F-9E27-62AF-F23F-2C939434B7C9}"/>
              </a:ext>
            </a:extLst>
          </p:cNvPr>
          <p:cNvSpPr/>
          <p:nvPr/>
        </p:nvSpPr>
        <p:spPr>
          <a:xfrm>
            <a:off x="5883774" y="4830416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57367928-D0B7-61DF-2450-EB18F3174B10}"/>
              </a:ext>
            </a:extLst>
          </p:cNvPr>
          <p:cNvSpPr/>
          <p:nvPr/>
        </p:nvSpPr>
        <p:spPr>
          <a:xfrm>
            <a:off x="5280796" y="1404733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2D97837A-565D-BF33-CFE1-42F39E4F1287}"/>
              </a:ext>
            </a:extLst>
          </p:cNvPr>
          <p:cNvSpPr/>
          <p:nvPr/>
        </p:nvSpPr>
        <p:spPr>
          <a:xfrm>
            <a:off x="5257607" y="3276601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F2A960C3-F929-A88F-D9DE-5BB8EDCE48ED}"/>
              </a:ext>
            </a:extLst>
          </p:cNvPr>
          <p:cNvSpPr/>
          <p:nvPr/>
        </p:nvSpPr>
        <p:spPr>
          <a:xfrm>
            <a:off x="5257607" y="5121964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12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A4DF9-93A9-CF32-6100-FFA553DA3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6E5A49-71D5-1748-EE20-79F0278D64A3}"/>
              </a:ext>
            </a:extLst>
          </p:cNvPr>
          <p:cNvSpPr/>
          <p:nvPr/>
        </p:nvSpPr>
        <p:spPr>
          <a:xfrm>
            <a:off x="4134488" y="887896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379D92-C3C7-8D56-9B19-E84217A3B37B}"/>
              </a:ext>
            </a:extLst>
          </p:cNvPr>
          <p:cNvSpPr/>
          <p:nvPr/>
        </p:nvSpPr>
        <p:spPr>
          <a:xfrm>
            <a:off x="4346523" y="1113184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720BE63-C497-674A-E1C6-CD3BF9BEEE36}"/>
              </a:ext>
            </a:extLst>
          </p:cNvPr>
          <p:cNvSpPr/>
          <p:nvPr/>
        </p:nvSpPr>
        <p:spPr>
          <a:xfrm>
            <a:off x="5804262" y="1113184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98BE24-AD53-FD46-CAD3-7F018BA66712}"/>
              </a:ext>
            </a:extLst>
          </p:cNvPr>
          <p:cNvSpPr/>
          <p:nvPr/>
        </p:nvSpPr>
        <p:spPr>
          <a:xfrm>
            <a:off x="4134488" y="2759765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7157BC-AA0C-59F2-1325-C5AD93EBFC7F}"/>
              </a:ext>
            </a:extLst>
          </p:cNvPr>
          <p:cNvSpPr/>
          <p:nvPr/>
        </p:nvSpPr>
        <p:spPr>
          <a:xfrm>
            <a:off x="4346523" y="2985053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001DB68-DC4D-984B-7BCF-3E52D4EF7FAF}"/>
              </a:ext>
            </a:extLst>
          </p:cNvPr>
          <p:cNvSpPr/>
          <p:nvPr/>
        </p:nvSpPr>
        <p:spPr>
          <a:xfrm>
            <a:off x="5804262" y="2985053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4FF4CE-32DF-5FC5-41A3-1EBD2891705A}"/>
              </a:ext>
            </a:extLst>
          </p:cNvPr>
          <p:cNvSpPr/>
          <p:nvPr/>
        </p:nvSpPr>
        <p:spPr>
          <a:xfrm>
            <a:off x="4134488" y="4605128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A77AFA4-C487-5EC9-AD2E-E0ECD24141D3}"/>
              </a:ext>
            </a:extLst>
          </p:cNvPr>
          <p:cNvSpPr/>
          <p:nvPr/>
        </p:nvSpPr>
        <p:spPr>
          <a:xfrm>
            <a:off x="4346523" y="4830416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4A00CA53-4723-7397-2D0D-548E6012A54E}"/>
              </a:ext>
            </a:extLst>
          </p:cNvPr>
          <p:cNvSpPr/>
          <p:nvPr/>
        </p:nvSpPr>
        <p:spPr>
          <a:xfrm>
            <a:off x="5260923" y="1457740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210E8FD2-685B-6EAC-35F5-1A2A6C453E05}"/>
              </a:ext>
            </a:extLst>
          </p:cNvPr>
          <p:cNvSpPr/>
          <p:nvPr/>
        </p:nvSpPr>
        <p:spPr>
          <a:xfrm>
            <a:off x="5257607" y="3276601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5DC0B253-1538-D121-5A68-F25E8EC640CC}"/>
              </a:ext>
            </a:extLst>
          </p:cNvPr>
          <p:cNvSpPr/>
          <p:nvPr/>
        </p:nvSpPr>
        <p:spPr>
          <a:xfrm>
            <a:off x="5329047" y="5121964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Arrow: Curved Down 57">
            <a:extLst>
              <a:ext uri="{FF2B5EF4-FFF2-40B4-BE49-F238E27FC236}">
                <a16:creationId xmlns:a16="http://schemas.microsoft.com/office/drawing/2014/main" id="{8BECC8B3-946C-CD4F-29A1-2A569390D87B}"/>
              </a:ext>
            </a:extLst>
          </p:cNvPr>
          <p:cNvSpPr/>
          <p:nvPr/>
        </p:nvSpPr>
        <p:spPr>
          <a:xfrm rot="10800000" flipV="1">
            <a:off x="4884718" y="0"/>
            <a:ext cx="1555845" cy="581608"/>
          </a:xfrm>
          <a:prstGeom prst="curved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Arrow: Curved Left 58">
            <a:extLst>
              <a:ext uri="{FF2B5EF4-FFF2-40B4-BE49-F238E27FC236}">
                <a16:creationId xmlns:a16="http://schemas.microsoft.com/office/drawing/2014/main" id="{D9EC3678-40FF-29E8-E4F6-508AAE62096B}"/>
              </a:ext>
            </a:extLst>
          </p:cNvPr>
          <p:cNvSpPr/>
          <p:nvPr/>
        </p:nvSpPr>
        <p:spPr>
          <a:xfrm rot="10800000" flipH="1">
            <a:off x="7241731" y="3769303"/>
            <a:ext cx="682389" cy="1553814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rrow: Curved Left 59">
            <a:extLst>
              <a:ext uri="{FF2B5EF4-FFF2-40B4-BE49-F238E27FC236}">
                <a16:creationId xmlns:a16="http://schemas.microsoft.com/office/drawing/2014/main" id="{3EA94389-6416-B8BA-4B59-6AF7DE4EAE3C}"/>
              </a:ext>
            </a:extLst>
          </p:cNvPr>
          <p:cNvSpPr/>
          <p:nvPr/>
        </p:nvSpPr>
        <p:spPr>
          <a:xfrm rot="10800000" flipH="1">
            <a:off x="7241732" y="1716154"/>
            <a:ext cx="682388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row: Curved Left 60">
            <a:extLst>
              <a:ext uri="{FF2B5EF4-FFF2-40B4-BE49-F238E27FC236}">
                <a16:creationId xmlns:a16="http://schemas.microsoft.com/office/drawing/2014/main" id="{568AA327-1CEB-2205-5935-08CB91B811B4}"/>
              </a:ext>
            </a:extLst>
          </p:cNvPr>
          <p:cNvSpPr/>
          <p:nvPr/>
        </p:nvSpPr>
        <p:spPr>
          <a:xfrm rot="16200000" flipH="1">
            <a:off x="5257212" y="5538170"/>
            <a:ext cx="638771" cy="1727931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rrow: Curved Left 61">
            <a:extLst>
              <a:ext uri="{FF2B5EF4-FFF2-40B4-BE49-F238E27FC236}">
                <a16:creationId xmlns:a16="http://schemas.microsoft.com/office/drawing/2014/main" id="{1EA5BF3D-CDEB-A82A-C137-05DA70FBC7F8}"/>
              </a:ext>
            </a:extLst>
          </p:cNvPr>
          <p:cNvSpPr/>
          <p:nvPr/>
        </p:nvSpPr>
        <p:spPr>
          <a:xfrm flipH="1">
            <a:off x="3207030" y="3769303"/>
            <a:ext cx="682389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rrow: Curved Left 62">
            <a:extLst>
              <a:ext uri="{FF2B5EF4-FFF2-40B4-BE49-F238E27FC236}">
                <a16:creationId xmlns:a16="http://schemas.microsoft.com/office/drawing/2014/main" id="{61923FD8-CA99-6159-6DAA-062D073A023F}"/>
              </a:ext>
            </a:extLst>
          </p:cNvPr>
          <p:cNvSpPr/>
          <p:nvPr/>
        </p:nvSpPr>
        <p:spPr>
          <a:xfrm flipH="1">
            <a:off x="3195464" y="1789043"/>
            <a:ext cx="682388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CE951D7-DA3D-1355-B3A1-782D3D8CDCD3}"/>
              </a:ext>
            </a:extLst>
          </p:cNvPr>
          <p:cNvSpPr/>
          <p:nvPr/>
        </p:nvSpPr>
        <p:spPr>
          <a:xfrm>
            <a:off x="5925189" y="4830416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6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31" grpId="0" animBg="1"/>
      <p:bldP spid="32" grpId="0" animBg="1"/>
      <p:bldP spid="33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D82EB-D711-51E9-3929-E1F442625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74CE18-D113-82E1-A3F5-FA4B611D57E8}"/>
              </a:ext>
            </a:extLst>
          </p:cNvPr>
          <p:cNvSpPr/>
          <p:nvPr/>
        </p:nvSpPr>
        <p:spPr>
          <a:xfrm>
            <a:off x="4134488" y="887896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A21A8A-B41A-EA6F-7E57-022537730D93}"/>
              </a:ext>
            </a:extLst>
          </p:cNvPr>
          <p:cNvSpPr/>
          <p:nvPr/>
        </p:nvSpPr>
        <p:spPr>
          <a:xfrm>
            <a:off x="4280263" y="1113184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AE4B74-4133-CE2E-DA58-EA3C80F22F21}"/>
              </a:ext>
            </a:extLst>
          </p:cNvPr>
          <p:cNvSpPr/>
          <p:nvPr/>
        </p:nvSpPr>
        <p:spPr>
          <a:xfrm>
            <a:off x="5883774" y="1113184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F7EF128-AB05-A89D-6A07-9F01CD713276}"/>
              </a:ext>
            </a:extLst>
          </p:cNvPr>
          <p:cNvSpPr/>
          <p:nvPr/>
        </p:nvSpPr>
        <p:spPr>
          <a:xfrm>
            <a:off x="4134488" y="2759765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D25F9FC-F21D-AFE2-850B-1BFEFAA4FC6E}"/>
              </a:ext>
            </a:extLst>
          </p:cNvPr>
          <p:cNvSpPr/>
          <p:nvPr/>
        </p:nvSpPr>
        <p:spPr>
          <a:xfrm>
            <a:off x="4134488" y="4605128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AED072B-17A8-E9DE-46AE-E02BE5EB6E6B}"/>
              </a:ext>
            </a:extLst>
          </p:cNvPr>
          <p:cNvSpPr/>
          <p:nvPr/>
        </p:nvSpPr>
        <p:spPr>
          <a:xfrm>
            <a:off x="4280263" y="4830416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118F76FD-B7B1-7A87-CCAE-3A23FA8239DB}"/>
              </a:ext>
            </a:extLst>
          </p:cNvPr>
          <p:cNvSpPr/>
          <p:nvPr/>
        </p:nvSpPr>
        <p:spPr>
          <a:xfrm>
            <a:off x="5260923" y="1457740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362048A9-E557-3133-C944-4A4957627F8E}"/>
              </a:ext>
            </a:extLst>
          </p:cNvPr>
          <p:cNvSpPr/>
          <p:nvPr/>
        </p:nvSpPr>
        <p:spPr>
          <a:xfrm>
            <a:off x="5257607" y="3276601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083DAF91-0D91-1976-6A0D-5FCF6841F18A}"/>
              </a:ext>
            </a:extLst>
          </p:cNvPr>
          <p:cNvSpPr/>
          <p:nvPr/>
        </p:nvSpPr>
        <p:spPr>
          <a:xfrm>
            <a:off x="5257607" y="5121964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Arrow: Curved Down 57">
            <a:extLst>
              <a:ext uri="{FF2B5EF4-FFF2-40B4-BE49-F238E27FC236}">
                <a16:creationId xmlns:a16="http://schemas.microsoft.com/office/drawing/2014/main" id="{EC455FAE-02D7-4348-1372-900EFB5F842C}"/>
              </a:ext>
            </a:extLst>
          </p:cNvPr>
          <p:cNvSpPr/>
          <p:nvPr/>
        </p:nvSpPr>
        <p:spPr>
          <a:xfrm rot="10800000" flipV="1">
            <a:off x="4798674" y="226055"/>
            <a:ext cx="1555845" cy="581608"/>
          </a:xfrm>
          <a:prstGeom prst="curved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Arrow: Curved Left 58">
            <a:extLst>
              <a:ext uri="{FF2B5EF4-FFF2-40B4-BE49-F238E27FC236}">
                <a16:creationId xmlns:a16="http://schemas.microsoft.com/office/drawing/2014/main" id="{BE7E4D94-4CCC-85B5-2DB1-DF85B2D6F76B}"/>
              </a:ext>
            </a:extLst>
          </p:cNvPr>
          <p:cNvSpPr/>
          <p:nvPr/>
        </p:nvSpPr>
        <p:spPr>
          <a:xfrm rot="10800000" flipH="1">
            <a:off x="7241731" y="3828221"/>
            <a:ext cx="682389" cy="1553814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rrow: Curved Left 59">
            <a:extLst>
              <a:ext uri="{FF2B5EF4-FFF2-40B4-BE49-F238E27FC236}">
                <a16:creationId xmlns:a16="http://schemas.microsoft.com/office/drawing/2014/main" id="{350D297C-42B3-A7AB-6E1B-DD193AFE2184}"/>
              </a:ext>
            </a:extLst>
          </p:cNvPr>
          <p:cNvSpPr/>
          <p:nvPr/>
        </p:nvSpPr>
        <p:spPr>
          <a:xfrm rot="10800000" flipH="1">
            <a:off x="7241732" y="1775072"/>
            <a:ext cx="682388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row: Curved Left 60">
            <a:extLst>
              <a:ext uri="{FF2B5EF4-FFF2-40B4-BE49-F238E27FC236}">
                <a16:creationId xmlns:a16="http://schemas.microsoft.com/office/drawing/2014/main" id="{49622E95-CE6A-576D-2849-3C94DACC4854}"/>
              </a:ext>
            </a:extLst>
          </p:cNvPr>
          <p:cNvSpPr/>
          <p:nvPr/>
        </p:nvSpPr>
        <p:spPr>
          <a:xfrm rot="16200000" flipH="1">
            <a:off x="5257212" y="5538170"/>
            <a:ext cx="638771" cy="1727931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rrow: Curved Left 61">
            <a:extLst>
              <a:ext uri="{FF2B5EF4-FFF2-40B4-BE49-F238E27FC236}">
                <a16:creationId xmlns:a16="http://schemas.microsoft.com/office/drawing/2014/main" id="{34F0B792-C97D-11D8-AD29-07304FE7DD38}"/>
              </a:ext>
            </a:extLst>
          </p:cNvPr>
          <p:cNvSpPr/>
          <p:nvPr/>
        </p:nvSpPr>
        <p:spPr>
          <a:xfrm flipH="1">
            <a:off x="3207030" y="3769303"/>
            <a:ext cx="682389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rrow: Curved Left 62">
            <a:extLst>
              <a:ext uri="{FF2B5EF4-FFF2-40B4-BE49-F238E27FC236}">
                <a16:creationId xmlns:a16="http://schemas.microsoft.com/office/drawing/2014/main" id="{E16E95B5-3E6F-1223-85CB-ACADB0E590C4}"/>
              </a:ext>
            </a:extLst>
          </p:cNvPr>
          <p:cNvSpPr/>
          <p:nvPr/>
        </p:nvSpPr>
        <p:spPr>
          <a:xfrm flipH="1">
            <a:off x="3195464" y="1847961"/>
            <a:ext cx="682388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6B39A8-78D3-C044-4905-2E129E434E06}"/>
              </a:ext>
            </a:extLst>
          </p:cNvPr>
          <p:cNvSpPr/>
          <p:nvPr/>
        </p:nvSpPr>
        <p:spPr>
          <a:xfrm>
            <a:off x="5884067" y="4830415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FABFF5-BA74-D8F0-4C64-D473B0C6F4D2}"/>
              </a:ext>
            </a:extLst>
          </p:cNvPr>
          <p:cNvSpPr/>
          <p:nvPr/>
        </p:nvSpPr>
        <p:spPr>
          <a:xfrm>
            <a:off x="4280263" y="2985053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DAA223-F5AA-16D6-C424-3A2655705FA1}"/>
              </a:ext>
            </a:extLst>
          </p:cNvPr>
          <p:cNvSpPr/>
          <p:nvPr/>
        </p:nvSpPr>
        <p:spPr>
          <a:xfrm>
            <a:off x="5925189" y="2985053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0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22" grpId="0" animBg="1"/>
      <p:bldP spid="23" grpId="0" animBg="1"/>
      <p:bldP spid="31" grpId="0" animBg="1"/>
      <p:bldP spid="32" grpId="0" animBg="1"/>
      <p:bldP spid="33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" grpId="0" animBg="1"/>
      <p:bldP spid="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8B9F3-9177-1D35-322B-3999B0390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BFAD4F-343C-9B80-D251-02539112D3FC}"/>
              </a:ext>
            </a:extLst>
          </p:cNvPr>
          <p:cNvSpPr/>
          <p:nvPr/>
        </p:nvSpPr>
        <p:spPr>
          <a:xfrm>
            <a:off x="4134488" y="887896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154262-8DB6-EB2D-E939-9D4926DA80C3}"/>
              </a:ext>
            </a:extLst>
          </p:cNvPr>
          <p:cNvSpPr/>
          <p:nvPr/>
        </p:nvSpPr>
        <p:spPr>
          <a:xfrm>
            <a:off x="4280263" y="1113184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638D26-E4C0-0881-7498-15CA4743F570}"/>
              </a:ext>
            </a:extLst>
          </p:cNvPr>
          <p:cNvSpPr/>
          <p:nvPr/>
        </p:nvSpPr>
        <p:spPr>
          <a:xfrm>
            <a:off x="4134488" y="2759765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8F6F282-E5F5-5311-069C-855157844A83}"/>
              </a:ext>
            </a:extLst>
          </p:cNvPr>
          <p:cNvSpPr/>
          <p:nvPr/>
        </p:nvSpPr>
        <p:spPr>
          <a:xfrm>
            <a:off x="4134488" y="4605128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302743A-DD46-B7F9-76F6-F5D1F68EC31B}"/>
              </a:ext>
            </a:extLst>
          </p:cNvPr>
          <p:cNvSpPr/>
          <p:nvPr/>
        </p:nvSpPr>
        <p:spPr>
          <a:xfrm>
            <a:off x="5925189" y="1166191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64C4E1EE-AF85-6CD4-9D05-05139D04CB1E}"/>
              </a:ext>
            </a:extLst>
          </p:cNvPr>
          <p:cNvSpPr/>
          <p:nvPr/>
        </p:nvSpPr>
        <p:spPr>
          <a:xfrm>
            <a:off x="5260923" y="1457740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55D58F63-CE4F-BB31-1285-CB0B0B1D5F40}"/>
              </a:ext>
            </a:extLst>
          </p:cNvPr>
          <p:cNvSpPr/>
          <p:nvPr/>
        </p:nvSpPr>
        <p:spPr>
          <a:xfrm>
            <a:off x="5257607" y="3276601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F024289D-1E4D-5327-5220-E1C80731523B}"/>
              </a:ext>
            </a:extLst>
          </p:cNvPr>
          <p:cNvSpPr/>
          <p:nvPr/>
        </p:nvSpPr>
        <p:spPr>
          <a:xfrm>
            <a:off x="5257607" y="5121964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Arrow: Curved Down 57">
            <a:extLst>
              <a:ext uri="{FF2B5EF4-FFF2-40B4-BE49-F238E27FC236}">
                <a16:creationId xmlns:a16="http://schemas.microsoft.com/office/drawing/2014/main" id="{86328D25-FC8C-63C1-7958-FE9FAFB12C09}"/>
              </a:ext>
            </a:extLst>
          </p:cNvPr>
          <p:cNvSpPr/>
          <p:nvPr/>
        </p:nvSpPr>
        <p:spPr>
          <a:xfrm rot="10800000" flipV="1">
            <a:off x="4798674" y="226055"/>
            <a:ext cx="1555845" cy="581608"/>
          </a:xfrm>
          <a:prstGeom prst="curved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Arrow: Curved Left 58">
            <a:extLst>
              <a:ext uri="{FF2B5EF4-FFF2-40B4-BE49-F238E27FC236}">
                <a16:creationId xmlns:a16="http://schemas.microsoft.com/office/drawing/2014/main" id="{3790F7B1-E75B-9D03-81D2-6984EAD2F8FE}"/>
              </a:ext>
            </a:extLst>
          </p:cNvPr>
          <p:cNvSpPr/>
          <p:nvPr/>
        </p:nvSpPr>
        <p:spPr>
          <a:xfrm rot="10800000" flipH="1">
            <a:off x="7241731" y="3828221"/>
            <a:ext cx="682389" cy="1553814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Arrow: Curved Left 59">
            <a:extLst>
              <a:ext uri="{FF2B5EF4-FFF2-40B4-BE49-F238E27FC236}">
                <a16:creationId xmlns:a16="http://schemas.microsoft.com/office/drawing/2014/main" id="{637DD261-68BA-2EDD-700A-DED1EC9D5440}"/>
              </a:ext>
            </a:extLst>
          </p:cNvPr>
          <p:cNvSpPr/>
          <p:nvPr/>
        </p:nvSpPr>
        <p:spPr>
          <a:xfrm rot="10800000" flipH="1">
            <a:off x="7241732" y="1775072"/>
            <a:ext cx="682388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Arrow: Curved Left 60">
            <a:extLst>
              <a:ext uri="{FF2B5EF4-FFF2-40B4-BE49-F238E27FC236}">
                <a16:creationId xmlns:a16="http://schemas.microsoft.com/office/drawing/2014/main" id="{1D81D30F-B4A6-65C8-2970-FE35797B99D3}"/>
              </a:ext>
            </a:extLst>
          </p:cNvPr>
          <p:cNvSpPr/>
          <p:nvPr/>
        </p:nvSpPr>
        <p:spPr>
          <a:xfrm rot="16200000" flipH="1">
            <a:off x="5257212" y="5538170"/>
            <a:ext cx="638771" cy="1727931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rrow: Curved Left 61">
            <a:extLst>
              <a:ext uri="{FF2B5EF4-FFF2-40B4-BE49-F238E27FC236}">
                <a16:creationId xmlns:a16="http://schemas.microsoft.com/office/drawing/2014/main" id="{ED6FBA10-DDAC-EA36-3BB5-482AB4FF6D90}"/>
              </a:ext>
            </a:extLst>
          </p:cNvPr>
          <p:cNvSpPr/>
          <p:nvPr/>
        </p:nvSpPr>
        <p:spPr>
          <a:xfrm flipH="1">
            <a:off x="3207030" y="3769303"/>
            <a:ext cx="682389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Arrow: Curved Left 62">
            <a:extLst>
              <a:ext uri="{FF2B5EF4-FFF2-40B4-BE49-F238E27FC236}">
                <a16:creationId xmlns:a16="http://schemas.microsoft.com/office/drawing/2014/main" id="{6B59E94E-B411-C7CF-C31E-02D7749FEFF6}"/>
              </a:ext>
            </a:extLst>
          </p:cNvPr>
          <p:cNvSpPr/>
          <p:nvPr/>
        </p:nvSpPr>
        <p:spPr>
          <a:xfrm flipH="1">
            <a:off x="3195464" y="1847961"/>
            <a:ext cx="682388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5FA6CE6-0A33-77AB-9C42-55590C0222A1}"/>
              </a:ext>
            </a:extLst>
          </p:cNvPr>
          <p:cNvSpPr/>
          <p:nvPr/>
        </p:nvSpPr>
        <p:spPr>
          <a:xfrm>
            <a:off x="5884067" y="4830415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3B98991-FCCD-850A-0163-B81CA17C4814}"/>
              </a:ext>
            </a:extLst>
          </p:cNvPr>
          <p:cNvSpPr/>
          <p:nvPr/>
        </p:nvSpPr>
        <p:spPr>
          <a:xfrm>
            <a:off x="4280263" y="2985053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44E374-EC0B-FCE3-C689-83BCD6099E68}"/>
              </a:ext>
            </a:extLst>
          </p:cNvPr>
          <p:cNvSpPr/>
          <p:nvPr/>
        </p:nvSpPr>
        <p:spPr>
          <a:xfrm>
            <a:off x="5925189" y="2985053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162C559-7FC9-0E9E-6B0D-3023D67DF30F}"/>
              </a:ext>
            </a:extLst>
          </p:cNvPr>
          <p:cNvSpPr/>
          <p:nvPr/>
        </p:nvSpPr>
        <p:spPr>
          <a:xfrm>
            <a:off x="4266717" y="4830415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68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22" grpId="0" animBg="1"/>
      <p:bldP spid="23" grpId="0" animBg="1"/>
      <p:bldP spid="31" grpId="0" animBg="1"/>
      <p:bldP spid="32" grpId="0" animBg="1"/>
      <p:bldP spid="33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2" grpId="0" animBg="1"/>
      <p:bldP spid="3" grpId="0" animBg="1"/>
      <p:bldP spid="7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4EB7E-F0E0-B9CB-6E54-80F5F4C95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355BAD-5ED6-5E1C-DA5A-1A231F8B4FBC}"/>
              </a:ext>
            </a:extLst>
          </p:cNvPr>
          <p:cNvSpPr/>
          <p:nvPr/>
        </p:nvSpPr>
        <p:spPr>
          <a:xfrm>
            <a:off x="4134488" y="887896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26CE2F-F6C0-A9DB-D711-E524C7723A94}"/>
              </a:ext>
            </a:extLst>
          </p:cNvPr>
          <p:cNvSpPr/>
          <p:nvPr/>
        </p:nvSpPr>
        <p:spPr>
          <a:xfrm>
            <a:off x="4306767" y="1113184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545007-51F2-7312-0068-945E6944E8E3}"/>
              </a:ext>
            </a:extLst>
          </p:cNvPr>
          <p:cNvSpPr/>
          <p:nvPr/>
        </p:nvSpPr>
        <p:spPr>
          <a:xfrm>
            <a:off x="5857270" y="1113184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E41765-ACD1-3C3D-5E1B-6CD6BA721E3F}"/>
              </a:ext>
            </a:extLst>
          </p:cNvPr>
          <p:cNvSpPr/>
          <p:nvPr/>
        </p:nvSpPr>
        <p:spPr>
          <a:xfrm>
            <a:off x="4134488" y="2759765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60A2D0-00B9-4EDC-C3C4-605B54BB8A6C}"/>
              </a:ext>
            </a:extLst>
          </p:cNvPr>
          <p:cNvSpPr/>
          <p:nvPr/>
        </p:nvSpPr>
        <p:spPr>
          <a:xfrm>
            <a:off x="4280263" y="2985053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FE5CE3-95FD-EFF4-F803-3DA2434BF130}"/>
              </a:ext>
            </a:extLst>
          </p:cNvPr>
          <p:cNvSpPr/>
          <p:nvPr/>
        </p:nvSpPr>
        <p:spPr>
          <a:xfrm>
            <a:off x="5857270" y="2985053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8F3128-295B-2C4D-265C-05541CC84EB4}"/>
              </a:ext>
            </a:extLst>
          </p:cNvPr>
          <p:cNvSpPr/>
          <p:nvPr/>
        </p:nvSpPr>
        <p:spPr>
          <a:xfrm>
            <a:off x="4134488" y="4605128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FDB530-41F3-D0E9-5624-1F25CEC1B4BA}"/>
              </a:ext>
            </a:extLst>
          </p:cNvPr>
          <p:cNvSpPr/>
          <p:nvPr/>
        </p:nvSpPr>
        <p:spPr>
          <a:xfrm>
            <a:off x="4293515" y="4830416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4B8F28C-E3BA-95AE-7E3D-2B7E3BF74DE5}"/>
              </a:ext>
            </a:extLst>
          </p:cNvPr>
          <p:cNvSpPr/>
          <p:nvPr/>
        </p:nvSpPr>
        <p:spPr>
          <a:xfrm>
            <a:off x="5883774" y="4830416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rrow: Curved Down 1">
            <a:extLst>
              <a:ext uri="{FF2B5EF4-FFF2-40B4-BE49-F238E27FC236}">
                <a16:creationId xmlns:a16="http://schemas.microsoft.com/office/drawing/2014/main" id="{8A0CF38C-816B-D33A-841D-5CF9D1838C92}"/>
              </a:ext>
            </a:extLst>
          </p:cNvPr>
          <p:cNvSpPr/>
          <p:nvPr/>
        </p:nvSpPr>
        <p:spPr>
          <a:xfrm>
            <a:off x="4798672" y="165648"/>
            <a:ext cx="1555845" cy="510213"/>
          </a:xfrm>
          <a:prstGeom prst="curved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rrow: Curved Left 2">
            <a:extLst>
              <a:ext uri="{FF2B5EF4-FFF2-40B4-BE49-F238E27FC236}">
                <a16:creationId xmlns:a16="http://schemas.microsoft.com/office/drawing/2014/main" id="{9EAB2007-8D3D-108A-E831-F4A4FF8118CA}"/>
              </a:ext>
            </a:extLst>
          </p:cNvPr>
          <p:cNvSpPr/>
          <p:nvPr/>
        </p:nvSpPr>
        <p:spPr>
          <a:xfrm>
            <a:off x="7128993" y="3729547"/>
            <a:ext cx="682392" cy="1553814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id="{000A4AF4-4E61-8416-D4E5-9CE380C671ED}"/>
              </a:ext>
            </a:extLst>
          </p:cNvPr>
          <p:cNvSpPr/>
          <p:nvPr/>
        </p:nvSpPr>
        <p:spPr>
          <a:xfrm>
            <a:off x="7115736" y="1716154"/>
            <a:ext cx="682388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3D74AE03-4089-86C2-A857-70512F648A8A}"/>
              </a:ext>
            </a:extLst>
          </p:cNvPr>
          <p:cNvSpPr/>
          <p:nvPr/>
        </p:nvSpPr>
        <p:spPr>
          <a:xfrm rot="5400000">
            <a:off x="5261854" y="5512157"/>
            <a:ext cx="629483" cy="1727931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0D3D4186-DD1A-2109-CDDA-D1A000FA26CA}"/>
              </a:ext>
            </a:extLst>
          </p:cNvPr>
          <p:cNvSpPr/>
          <p:nvPr/>
        </p:nvSpPr>
        <p:spPr>
          <a:xfrm rot="10800000">
            <a:off x="3143937" y="3769303"/>
            <a:ext cx="682391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58495FBB-CA60-E5F4-8A15-FCAB029A7A54}"/>
              </a:ext>
            </a:extLst>
          </p:cNvPr>
          <p:cNvSpPr/>
          <p:nvPr/>
        </p:nvSpPr>
        <p:spPr>
          <a:xfrm rot="10800000">
            <a:off x="3202190" y="1789043"/>
            <a:ext cx="682388" cy="1487558"/>
          </a:xfrm>
          <a:prstGeom prst="curved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tieng_chuong_het_gio_re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7819" y="72131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1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64935"/>
            <a:ext cx="12192000" cy="574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687588"/>
            <a:ext cx="12192000" cy="574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5091191"/>
            <a:ext cx="12192000" cy="574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4512428"/>
            <a:ext cx="12192000" cy="574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3352800"/>
            <a:ext cx="12192000" cy="574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934738"/>
            <a:ext cx="12192000" cy="574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2805944"/>
            <a:ext cx="12192000" cy="574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2309854"/>
            <a:ext cx="12192000" cy="5740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0" name="Picture 189">
            <a:extLst>
              <a:ext uri="{FF2B5EF4-FFF2-40B4-BE49-F238E27FC236}">
                <a16:creationId xmlns:a16="http://schemas.microsoft.com/office/drawing/2014/main" id="{E5CCE8A7-CE4E-4673-B859-B15FE19A37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48" y="2345571"/>
            <a:ext cx="555292" cy="45286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C7B6E69-7DE5-4573-95FE-2139AF107652}"/>
              </a:ext>
            </a:extLst>
          </p:cNvPr>
          <p:cNvGrpSpPr/>
          <p:nvPr/>
        </p:nvGrpSpPr>
        <p:grpSpPr>
          <a:xfrm>
            <a:off x="-43600" y="-1423047"/>
            <a:ext cx="34281577" cy="3853300"/>
            <a:chOff x="-43600" y="-4136757"/>
            <a:chExt cx="34281577" cy="3853300"/>
          </a:xfrm>
        </p:grpSpPr>
        <p:pic>
          <p:nvPicPr>
            <p:cNvPr id="1028" name="Picture 4" descr="Winter White Forest With Snow In Pine Forest Mountain On Christmas  Background, Winter Nature, Winter Mountain, Winter Forest Background Image  And Wallpaper for Free Download">
              <a:extLst>
                <a:ext uri="{FF2B5EF4-FFF2-40B4-BE49-F238E27FC236}">
                  <a16:creationId xmlns:a16="http://schemas.microsoft.com/office/drawing/2014/main" id="{EDE36746-430F-4FB3-9994-0D96CD0110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3600" y="-4134269"/>
              <a:ext cx="6858000" cy="384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4" descr="Winter White Forest With Snow In Pine Forest Mountain On Christmas  Background, Winter Nature, Winter Mountain, Winter Forest Background Image  And Wallpaper for Free Download">
              <a:extLst>
                <a:ext uri="{FF2B5EF4-FFF2-40B4-BE49-F238E27FC236}">
                  <a16:creationId xmlns:a16="http://schemas.microsoft.com/office/drawing/2014/main" id="{EA436C4D-AA5F-468A-9EAF-2A60BD20AB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811414" y="-4136757"/>
              <a:ext cx="6858000" cy="384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4" descr="Winter White Forest With Snow In Pine Forest Mountain On Christmas  Background, Winter Nature, Winter Mountain, Winter Forest Background Image  And Wallpaper for Free Download">
              <a:extLst>
                <a:ext uri="{FF2B5EF4-FFF2-40B4-BE49-F238E27FC236}">
                  <a16:creationId xmlns:a16="http://schemas.microsoft.com/office/drawing/2014/main" id="{EB97A257-A150-4936-BA94-24F84868B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9414" y="-4134645"/>
              <a:ext cx="6858000" cy="384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4" descr="Winter White Forest With Snow In Pine Forest Mountain On Christmas  Background, Winter Nature, Winter Mountain, Winter Forest Background Image  And Wallpaper for Free Download">
              <a:extLst>
                <a:ext uri="{FF2B5EF4-FFF2-40B4-BE49-F238E27FC236}">
                  <a16:creationId xmlns:a16="http://schemas.microsoft.com/office/drawing/2014/main" id="{E36FFB84-D57F-442F-8E26-6E5209236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529458" y="-4131557"/>
              <a:ext cx="6858000" cy="384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4" descr="Winter White Forest With Snow In Pine Forest Mountain On Christmas  Background, Winter Nature, Winter Mountain, Winter Forest Background Image  And Wallpaper for Free Download">
              <a:extLst>
                <a:ext uri="{FF2B5EF4-FFF2-40B4-BE49-F238E27FC236}">
                  <a16:creationId xmlns:a16="http://schemas.microsoft.com/office/drawing/2014/main" id="{3BD1CA15-9F85-4AAD-973E-0D5DF9389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79977" y="-4136757"/>
              <a:ext cx="6858000" cy="384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239099"/>
            <a:ext cx="555292" cy="4644301"/>
          </a:xfrm>
          <a:prstGeom prst="rect">
            <a:avLst/>
          </a:prstGeom>
        </p:spPr>
      </p:pic>
      <p:pic>
        <p:nvPicPr>
          <p:cNvPr id="234" name="Còi vịt chạy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646" y="-49404"/>
            <a:ext cx="935767" cy="935767"/>
          </a:xfrm>
          <a:prstGeom prst="rect">
            <a:avLst/>
          </a:prstGeom>
        </p:spPr>
      </p:pic>
      <p:grpSp>
        <p:nvGrpSpPr>
          <p:cNvPr id="297" name="Group 296">
            <a:extLst>
              <a:ext uri="{FF2B5EF4-FFF2-40B4-BE49-F238E27FC236}">
                <a16:creationId xmlns:a16="http://schemas.microsoft.com/office/drawing/2014/main" id="{175B3BCB-4A7C-49B6-AB3D-8531280AF610}"/>
              </a:ext>
            </a:extLst>
          </p:cNvPr>
          <p:cNvGrpSpPr/>
          <p:nvPr/>
        </p:nvGrpSpPr>
        <p:grpSpPr>
          <a:xfrm>
            <a:off x="-43600" y="2945939"/>
            <a:ext cx="1256889" cy="820186"/>
            <a:chOff x="6504677" y="3061451"/>
            <a:chExt cx="1256889" cy="820186"/>
          </a:xfrm>
        </p:grpSpPr>
        <p:pic>
          <p:nvPicPr>
            <p:cNvPr id="298" name="Picture 297">
              <a:extLst>
                <a:ext uri="{FF2B5EF4-FFF2-40B4-BE49-F238E27FC236}">
                  <a16:creationId xmlns:a16="http://schemas.microsoft.com/office/drawing/2014/main" id="{B0B5A974-3EDF-4136-9D66-BA6445A6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995" y="3061451"/>
              <a:ext cx="699571" cy="820186"/>
            </a:xfrm>
            <a:prstGeom prst="rect">
              <a:avLst/>
            </a:prstGeom>
          </p:spPr>
        </p:pic>
        <p:sp>
          <p:nvSpPr>
            <p:cNvPr id="299" name="Speech Bubble: Rectangle with Corners Rounded 298">
              <a:extLst>
                <a:ext uri="{FF2B5EF4-FFF2-40B4-BE49-F238E27FC236}">
                  <a16:creationId xmlns:a16="http://schemas.microsoft.com/office/drawing/2014/main" id="{38C8DE17-C69C-45A0-A9F1-96937858DD43}"/>
                </a:ext>
              </a:extLst>
            </p:cNvPr>
            <p:cNvSpPr/>
            <p:nvPr/>
          </p:nvSpPr>
          <p:spPr>
            <a:xfrm>
              <a:off x="6504677" y="3182411"/>
              <a:ext cx="719723" cy="527922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Ninh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F3B188AA-EDC8-4222-A9FF-304C0E4F8A1A}"/>
              </a:ext>
            </a:extLst>
          </p:cNvPr>
          <p:cNvGrpSpPr/>
          <p:nvPr/>
        </p:nvGrpSpPr>
        <p:grpSpPr>
          <a:xfrm>
            <a:off x="1780" y="4163519"/>
            <a:ext cx="1363282" cy="875325"/>
            <a:chOff x="6652598" y="4173957"/>
            <a:chExt cx="1363282" cy="875325"/>
          </a:xfrm>
        </p:grpSpPr>
        <p:pic>
          <p:nvPicPr>
            <p:cNvPr id="304" name="Picture 303">
              <a:extLst>
                <a:ext uri="{FF2B5EF4-FFF2-40B4-BE49-F238E27FC236}">
                  <a16:creationId xmlns:a16="http://schemas.microsoft.com/office/drawing/2014/main" id="{5153F452-1E4C-4015-AED7-99C4494F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694" y="4173957"/>
              <a:ext cx="820186" cy="875325"/>
            </a:xfrm>
            <a:prstGeom prst="rect">
              <a:avLst/>
            </a:prstGeom>
          </p:spPr>
        </p:pic>
        <p:sp>
          <p:nvSpPr>
            <p:cNvPr id="305" name="Speech Bubble: Rectangle with Corners Rounded 304">
              <a:extLst>
                <a:ext uri="{FF2B5EF4-FFF2-40B4-BE49-F238E27FC236}">
                  <a16:creationId xmlns:a16="http://schemas.microsoft.com/office/drawing/2014/main" id="{D3A16D97-E15C-48F1-83D1-C1B60C6A55A2}"/>
                </a:ext>
              </a:extLst>
            </p:cNvPr>
            <p:cNvSpPr/>
            <p:nvPr/>
          </p:nvSpPr>
          <p:spPr>
            <a:xfrm>
              <a:off x="6652598" y="4295806"/>
              <a:ext cx="759235" cy="654135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Diễm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FA990CBA-714F-4A66-8C6C-1AAAA6A4EC1A}"/>
              </a:ext>
            </a:extLst>
          </p:cNvPr>
          <p:cNvGrpSpPr/>
          <p:nvPr/>
        </p:nvGrpSpPr>
        <p:grpSpPr>
          <a:xfrm>
            <a:off x="-9564" y="5456072"/>
            <a:ext cx="1253217" cy="820185"/>
            <a:chOff x="6676750" y="5382899"/>
            <a:chExt cx="1253217" cy="820185"/>
          </a:xfrm>
        </p:grpSpPr>
        <p:pic>
          <p:nvPicPr>
            <p:cNvPr id="310" name="Picture 309">
              <a:extLst>
                <a:ext uri="{FF2B5EF4-FFF2-40B4-BE49-F238E27FC236}">
                  <a16:creationId xmlns:a16="http://schemas.microsoft.com/office/drawing/2014/main" id="{39807673-022C-4EB0-B31D-38BE008CB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274" y="5382899"/>
              <a:ext cx="723693" cy="820185"/>
            </a:xfrm>
            <a:prstGeom prst="rect">
              <a:avLst/>
            </a:prstGeom>
          </p:spPr>
        </p:pic>
        <p:sp>
          <p:nvSpPr>
            <p:cNvPr id="311" name="Speech Bubble: Rectangle with Corners Rounded 310">
              <a:extLst>
                <a:ext uri="{FF2B5EF4-FFF2-40B4-BE49-F238E27FC236}">
                  <a16:creationId xmlns:a16="http://schemas.microsoft.com/office/drawing/2014/main" id="{B2A6F71F-E726-4AA7-85ED-F4E4FB749803}"/>
                </a:ext>
              </a:extLst>
            </p:cNvPr>
            <p:cNvSpPr/>
            <p:nvPr/>
          </p:nvSpPr>
          <p:spPr>
            <a:xfrm>
              <a:off x="6676750" y="5531668"/>
              <a:ext cx="678159" cy="500834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Lâm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90F5DD66-70A6-4D89-A097-A0F47237D739}"/>
              </a:ext>
            </a:extLst>
          </p:cNvPr>
          <p:cNvGrpSpPr/>
          <p:nvPr/>
        </p:nvGrpSpPr>
        <p:grpSpPr>
          <a:xfrm>
            <a:off x="346227" y="2240678"/>
            <a:ext cx="1782728" cy="1096669"/>
            <a:chOff x="6629621" y="2221398"/>
            <a:chExt cx="1617345" cy="1096669"/>
          </a:xfrm>
        </p:grpSpPr>
        <p:pic>
          <p:nvPicPr>
            <p:cNvPr id="319" name="Picture 318">
              <a:extLst>
                <a:ext uri="{FF2B5EF4-FFF2-40B4-BE49-F238E27FC236}">
                  <a16:creationId xmlns:a16="http://schemas.microsoft.com/office/drawing/2014/main" id="{1E46B2A6-35FF-427E-9EA1-D466FD604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0165" y="2494435"/>
              <a:ext cx="716801" cy="823632"/>
            </a:xfrm>
            <a:prstGeom prst="rect">
              <a:avLst/>
            </a:prstGeom>
          </p:spPr>
        </p:pic>
        <p:sp>
          <p:nvSpPr>
            <p:cNvPr id="320" name="Speech Bubble: Rectangle with Corners Rounded 319">
              <a:extLst>
                <a:ext uri="{FF2B5EF4-FFF2-40B4-BE49-F238E27FC236}">
                  <a16:creationId xmlns:a16="http://schemas.microsoft.com/office/drawing/2014/main" id="{E6F9F8E6-195E-452B-B8A2-937E9912159A}"/>
                </a:ext>
              </a:extLst>
            </p:cNvPr>
            <p:cNvSpPr/>
            <p:nvPr/>
          </p:nvSpPr>
          <p:spPr>
            <a:xfrm>
              <a:off x="6629621" y="2221398"/>
              <a:ext cx="899616" cy="704372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Quỳnh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4" name="Group 323">
            <a:extLst>
              <a:ext uri="{FF2B5EF4-FFF2-40B4-BE49-F238E27FC236}">
                <a16:creationId xmlns:a16="http://schemas.microsoft.com/office/drawing/2014/main" id="{3DC47EA6-8ADA-47BF-B667-6B1745B42F27}"/>
              </a:ext>
            </a:extLst>
          </p:cNvPr>
          <p:cNvGrpSpPr/>
          <p:nvPr/>
        </p:nvGrpSpPr>
        <p:grpSpPr>
          <a:xfrm>
            <a:off x="666038" y="3663746"/>
            <a:ext cx="1508536" cy="796062"/>
            <a:chOff x="6835954" y="3666617"/>
            <a:chExt cx="1508536" cy="796062"/>
          </a:xfrm>
        </p:grpSpPr>
        <p:pic>
          <p:nvPicPr>
            <p:cNvPr id="325" name="Picture 324">
              <a:extLst>
                <a:ext uri="{FF2B5EF4-FFF2-40B4-BE49-F238E27FC236}">
                  <a16:creationId xmlns:a16="http://schemas.microsoft.com/office/drawing/2014/main" id="{1274C2A8-F99F-49B2-8F34-75EA25A97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4920" y="3666617"/>
              <a:ext cx="699570" cy="796062"/>
            </a:xfrm>
            <a:prstGeom prst="rect">
              <a:avLst/>
            </a:prstGeom>
          </p:spPr>
        </p:pic>
        <p:sp>
          <p:nvSpPr>
            <p:cNvPr id="326" name="Speech Bubble: Rectangle with Corners Rounded 325">
              <a:extLst>
                <a:ext uri="{FF2B5EF4-FFF2-40B4-BE49-F238E27FC236}">
                  <a16:creationId xmlns:a16="http://schemas.microsoft.com/office/drawing/2014/main" id="{7A9B2E1E-B914-40CA-9B95-15B62D9AAE00}"/>
                </a:ext>
              </a:extLst>
            </p:cNvPr>
            <p:cNvSpPr/>
            <p:nvPr/>
          </p:nvSpPr>
          <p:spPr>
            <a:xfrm>
              <a:off x="6835954" y="3680645"/>
              <a:ext cx="908539" cy="550055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7999B776-8E23-4940-8BB8-736152850E65}"/>
              </a:ext>
            </a:extLst>
          </p:cNvPr>
          <p:cNvGrpSpPr/>
          <p:nvPr/>
        </p:nvGrpSpPr>
        <p:grpSpPr>
          <a:xfrm>
            <a:off x="1036093" y="4799435"/>
            <a:ext cx="1348052" cy="823632"/>
            <a:chOff x="7130315" y="4868862"/>
            <a:chExt cx="1348052" cy="823632"/>
          </a:xfrm>
        </p:grpSpPr>
        <p:pic>
          <p:nvPicPr>
            <p:cNvPr id="331" name="Picture 330">
              <a:extLst>
                <a:ext uri="{FF2B5EF4-FFF2-40B4-BE49-F238E27FC236}">
                  <a16:creationId xmlns:a16="http://schemas.microsoft.com/office/drawing/2014/main" id="{9A94390A-2775-4E00-86DE-1E1011CF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1566" y="4868862"/>
              <a:ext cx="716801" cy="823632"/>
            </a:xfrm>
            <a:prstGeom prst="rect">
              <a:avLst/>
            </a:prstGeom>
          </p:spPr>
        </p:pic>
        <p:sp>
          <p:nvSpPr>
            <p:cNvPr id="332" name="Speech Bubble: Rectangle with Corners Rounded 331">
              <a:extLst>
                <a:ext uri="{FF2B5EF4-FFF2-40B4-BE49-F238E27FC236}">
                  <a16:creationId xmlns:a16="http://schemas.microsoft.com/office/drawing/2014/main" id="{BE817C7C-C369-4562-BE31-E4CE355E38C4}"/>
                </a:ext>
              </a:extLst>
            </p:cNvPr>
            <p:cNvSpPr/>
            <p:nvPr/>
          </p:nvSpPr>
          <p:spPr>
            <a:xfrm>
              <a:off x="7130315" y="4952661"/>
              <a:ext cx="747775" cy="554976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6" name="Group 335">
            <a:extLst>
              <a:ext uri="{FF2B5EF4-FFF2-40B4-BE49-F238E27FC236}">
                <a16:creationId xmlns:a16="http://schemas.microsoft.com/office/drawing/2014/main" id="{68D3A246-2D7A-40F5-83CC-C643ADDED6BE}"/>
              </a:ext>
            </a:extLst>
          </p:cNvPr>
          <p:cNvGrpSpPr/>
          <p:nvPr/>
        </p:nvGrpSpPr>
        <p:grpSpPr>
          <a:xfrm>
            <a:off x="736835" y="6057217"/>
            <a:ext cx="1422123" cy="796062"/>
            <a:chOff x="7131829" y="5974595"/>
            <a:chExt cx="1422123" cy="796062"/>
          </a:xfrm>
        </p:grpSpPr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BD0F60A1-F4C9-4D03-A348-36433ED5F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382" y="5974595"/>
              <a:ext cx="699570" cy="796062"/>
            </a:xfrm>
            <a:prstGeom prst="rect">
              <a:avLst/>
            </a:prstGeom>
          </p:spPr>
        </p:pic>
        <p:sp>
          <p:nvSpPr>
            <p:cNvPr id="338" name="Speech Bubble: Rectangle with Corners Rounded 337">
              <a:extLst>
                <a:ext uri="{FF2B5EF4-FFF2-40B4-BE49-F238E27FC236}">
                  <a16:creationId xmlns:a16="http://schemas.microsoft.com/office/drawing/2014/main" id="{40953AFB-EC58-4E1D-B7B3-1F95277D83E2}"/>
                </a:ext>
              </a:extLst>
            </p:cNvPr>
            <p:cNvSpPr/>
            <p:nvPr/>
          </p:nvSpPr>
          <p:spPr>
            <a:xfrm>
              <a:off x="7131829" y="6144049"/>
              <a:ext cx="802438" cy="590219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04B4F506-5A9D-4E36-AE4E-CD1D54E2B068}"/>
              </a:ext>
            </a:extLst>
          </p:cNvPr>
          <p:cNvGrpSpPr/>
          <p:nvPr/>
        </p:nvGrpSpPr>
        <p:grpSpPr>
          <a:xfrm>
            <a:off x="1770735" y="1911439"/>
            <a:ext cx="1387183" cy="820185"/>
            <a:chOff x="6312392" y="1921104"/>
            <a:chExt cx="1387183" cy="820185"/>
          </a:xfrm>
        </p:grpSpPr>
        <p:pic>
          <p:nvPicPr>
            <p:cNvPr id="340" name="Picture 339">
              <a:extLst>
                <a:ext uri="{FF2B5EF4-FFF2-40B4-BE49-F238E27FC236}">
                  <a16:creationId xmlns:a16="http://schemas.microsoft.com/office/drawing/2014/main" id="{AB99E330-23F7-49ED-8392-814D72277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5882" y="1921104"/>
              <a:ext cx="723693" cy="820185"/>
            </a:xfrm>
            <a:prstGeom prst="rect">
              <a:avLst/>
            </a:prstGeom>
          </p:spPr>
        </p:pic>
        <p:sp>
          <p:nvSpPr>
            <p:cNvPr id="341" name="Speech Bubble: Rectangle with Corners Rounded 340">
              <a:extLst>
                <a:ext uri="{FF2B5EF4-FFF2-40B4-BE49-F238E27FC236}">
                  <a16:creationId xmlns:a16="http://schemas.microsoft.com/office/drawing/2014/main" id="{0EAF14C3-ECBF-4A25-9789-A0326C7E920F}"/>
                </a:ext>
              </a:extLst>
            </p:cNvPr>
            <p:cNvSpPr/>
            <p:nvPr/>
          </p:nvSpPr>
          <p:spPr>
            <a:xfrm>
              <a:off x="6312392" y="2043007"/>
              <a:ext cx="716440" cy="513362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An</a:t>
              </a:r>
            </a:p>
          </p:txBody>
        </p: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127AD71F-D1DC-428B-A0AF-C5D01E0DD8EA}"/>
              </a:ext>
            </a:extLst>
          </p:cNvPr>
          <p:cNvGrpSpPr/>
          <p:nvPr/>
        </p:nvGrpSpPr>
        <p:grpSpPr>
          <a:xfrm>
            <a:off x="1934264" y="3051786"/>
            <a:ext cx="1276120" cy="820186"/>
            <a:chOff x="6485446" y="3061451"/>
            <a:chExt cx="1276120" cy="820186"/>
          </a:xfrm>
        </p:grpSpPr>
        <p:pic>
          <p:nvPicPr>
            <p:cNvPr id="346" name="Picture 345">
              <a:extLst>
                <a:ext uri="{FF2B5EF4-FFF2-40B4-BE49-F238E27FC236}">
                  <a16:creationId xmlns:a16="http://schemas.microsoft.com/office/drawing/2014/main" id="{456D1286-EF36-4A99-A94B-3D63C172C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995" y="3061451"/>
              <a:ext cx="699571" cy="820186"/>
            </a:xfrm>
            <a:prstGeom prst="rect">
              <a:avLst/>
            </a:prstGeom>
          </p:spPr>
        </p:pic>
        <p:sp>
          <p:nvSpPr>
            <p:cNvPr id="347" name="Speech Bubble: Rectangle with Corners Rounded 346">
              <a:extLst>
                <a:ext uri="{FF2B5EF4-FFF2-40B4-BE49-F238E27FC236}">
                  <a16:creationId xmlns:a16="http://schemas.microsoft.com/office/drawing/2014/main" id="{F861D12D-B3EE-4F4F-8774-F08E0D5002C8}"/>
                </a:ext>
              </a:extLst>
            </p:cNvPr>
            <p:cNvSpPr/>
            <p:nvPr/>
          </p:nvSpPr>
          <p:spPr>
            <a:xfrm>
              <a:off x="6485446" y="3113545"/>
              <a:ext cx="678159" cy="653380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E3444674-BBF1-49DD-B500-60695A5E6D96}"/>
              </a:ext>
            </a:extLst>
          </p:cNvPr>
          <p:cNvGrpSpPr/>
          <p:nvPr/>
        </p:nvGrpSpPr>
        <p:grpSpPr>
          <a:xfrm>
            <a:off x="1884081" y="3981979"/>
            <a:ext cx="1320846" cy="875325"/>
            <a:chOff x="6588228" y="4204675"/>
            <a:chExt cx="1320846" cy="875325"/>
          </a:xfrm>
        </p:grpSpPr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AE972968-6B5C-4D7A-9C59-EE215CFE8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888" y="4204675"/>
              <a:ext cx="820186" cy="875325"/>
            </a:xfrm>
            <a:prstGeom prst="rect">
              <a:avLst/>
            </a:prstGeom>
          </p:spPr>
        </p:pic>
        <p:sp>
          <p:nvSpPr>
            <p:cNvPr id="353" name="Speech Bubble: Rectangle with Corners Rounded 352">
              <a:extLst>
                <a:ext uri="{FF2B5EF4-FFF2-40B4-BE49-F238E27FC236}">
                  <a16:creationId xmlns:a16="http://schemas.microsoft.com/office/drawing/2014/main" id="{32B2D287-13AA-449B-B85B-8ED80B1EA632}"/>
                </a:ext>
              </a:extLst>
            </p:cNvPr>
            <p:cNvSpPr/>
            <p:nvPr/>
          </p:nvSpPr>
          <p:spPr>
            <a:xfrm>
              <a:off x="6588228" y="4292194"/>
              <a:ext cx="678159" cy="550178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MaiLiên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B998517E-3C8F-4AB8-85CD-3C63C6F25035}"/>
              </a:ext>
            </a:extLst>
          </p:cNvPr>
          <p:cNvGrpSpPr/>
          <p:nvPr/>
        </p:nvGrpSpPr>
        <p:grpSpPr>
          <a:xfrm>
            <a:off x="1834291" y="5442190"/>
            <a:ext cx="1309322" cy="820185"/>
            <a:chOff x="6620645" y="5382899"/>
            <a:chExt cx="1309322" cy="820185"/>
          </a:xfrm>
        </p:grpSpPr>
        <p:pic>
          <p:nvPicPr>
            <p:cNvPr id="358" name="Picture 357">
              <a:extLst>
                <a:ext uri="{FF2B5EF4-FFF2-40B4-BE49-F238E27FC236}">
                  <a16:creationId xmlns:a16="http://schemas.microsoft.com/office/drawing/2014/main" id="{5D3BECFE-E196-4FC0-863D-D7653F512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274" y="5382899"/>
              <a:ext cx="723693" cy="820185"/>
            </a:xfrm>
            <a:prstGeom prst="rect">
              <a:avLst/>
            </a:prstGeom>
          </p:spPr>
        </p:pic>
        <p:sp>
          <p:nvSpPr>
            <p:cNvPr id="359" name="Speech Bubble: Rectangle with Corners Rounded 358">
              <a:extLst>
                <a:ext uri="{FF2B5EF4-FFF2-40B4-BE49-F238E27FC236}">
                  <a16:creationId xmlns:a16="http://schemas.microsoft.com/office/drawing/2014/main" id="{89B283E1-873C-4B6D-B02D-FA363F1E623D}"/>
                </a:ext>
              </a:extLst>
            </p:cNvPr>
            <p:cNvSpPr/>
            <p:nvPr/>
          </p:nvSpPr>
          <p:spPr>
            <a:xfrm>
              <a:off x="6620645" y="5610663"/>
              <a:ext cx="759937" cy="447173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6" name="Group 365">
            <a:extLst>
              <a:ext uri="{FF2B5EF4-FFF2-40B4-BE49-F238E27FC236}">
                <a16:creationId xmlns:a16="http://schemas.microsoft.com/office/drawing/2014/main" id="{F4A18DA8-88A4-41D7-BFD6-15F7B0C3ADB8}"/>
              </a:ext>
            </a:extLst>
          </p:cNvPr>
          <p:cNvGrpSpPr/>
          <p:nvPr/>
        </p:nvGrpSpPr>
        <p:grpSpPr>
          <a:xfrm>
            <a:off x="2864163" y="2480617"/>
            <a:ext cx="1360338" cy="823632"/>
            <a:chOff x="6886628" y="2494435"/>
            <a:chExt cx="1360338" cy="823632"/>
          </a:xfrm>
        </p:grpSpPr>
        <p:pic>
          <p:nvPicPr>
            <p:cNvPr id="367" name="Picture 366">
              <a:extLst>
                <a:ext uri="{FF2B5EF4-FFF2-40B4-BE49-F238E27FC236}">
                  <a16:creationId xmlns:a16="http://schemas.microsoft.com/office/drawing/2014/main" id="{93B07642-DD60-4DE6-984F-F89615C24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0165" y="2494435"/>
              <a:ext cx="716801" cy="823632"/>
            </a:xfrm>
            <a:prstGeom prst="rect">
              <a:avLst/>
            </a:prstGeom>
          </p:spPr>
        </p:pic>
        <p:sp>
          <p:nvSpPr>
            <p:cNvPr id="368" name="Speech Bubble: Rectangle with Corners Rounded 367">
              <a:extLst>
                <a:ext uri="{FF2B5EF4-FFF2-40B4-BE49-F238E27FC236}">
                  <a16:creationId xmlns:a16="http://schemas.microsoft.com/office/drawing/2014/main" id="{26687371-DECE-4073-AC01-2755AD64A321}"/>
                </a:ext>
              </a:extLst>
            </p:cNvPr>
            <p:cNvSpPr/>
            <p:nvPr/>
          </p:nvSpPr>
          <p:spPr>
            <a:xfrm>
              <a:off x="6886628" y="2526229"/>
              <a:ext cx="736420" cy="576777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2" name="Group 371">
            <a:extLst>
              <a:ext uri="{FF2B5EF4-FFF2-40B4-BE49-F238E27FC236}">
                <a16:creationId xmlns:a16="http://schemas.microsoft.com/office/drawing/2014/main" id="{AFB39130-B974-495A-86E4-0EE8684E0FB6}"/>
              </a:ext>
            </a:extLst>
          </p:cNvPr>
          <p:cNvGrpSpPr/>
          <p:nvPr/>
        </p:nvGrpSpPr>
        <p:grpSpPr>
          <a:xfrm>
            <a:off x="3021267" y="3475122"/>
            <a:ext cx="1365581" cy="796062"/>
            <a:chOff x="6978909" y="3666617"/>
            <a:chExt cx="1365581" cy="796062"/>
          </a:xfrm>
        </p:grpSpPr>
        <p:pic>
          <p:nvPicPr>
            <p:cNvPr id="373" name="Picture 372">
              <a:extLst>
                <a:ext uri="{FF2B5EF4-FFF2-40B4-BE49-F238E27FC236}">
                  <a16:creationId xmlns:a16="http://schemas.microsoft.com/office/drawing/2014/main" id="{69DB03E4-F6FF-4700-8168-9DFC574CA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4920" y="3666617"/>
              <a:ext cx="699570" cy="796062"/>
            </a:xfrm>
            <a:prstGeom prst="rect">
              <a:avLst/>
            </a:prstGeom>
          </p:spPr>
        </p:pic>
        <p:sp>
          <p:nvSpPr>
            <p:cNvPr id="374" name="Speech Bubble: Rectangle with Corners Rounded 373">
              <a:extLst>
                <a:ext uri="{FF2B5EF4-FFF2-40B4-BE49-F238E27FC236}">
                  <a16:creationId xmlns:a16="http://schemas.microsoft.com/office/drawing/2014/main" id="{6CB25947-2CD7-4550-A719-55580E920349}"/>
                </a:ext>
              </a:extLst>
            </p:cNvPr>
            <p:cNvSpPr/>
            <p:nvPr/>
          </p:nvSpPr>
          <p:spPr>
            <a:xfrm>
              <a:off x="6978909" y="3700813"/>
              <a:ext cx="779337" cy="626537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20EB7C15-1250-433A-9BC8-87ED164B4722}"/>
              </a:ext>
            </a:extLst>
          </p:cNvPr>
          <p:cNvGrpSpPr/>
          <p:nvPr/>
        </p:nvGrpSpPr>
        <p:grpSpPr>
          <a:xfrm>
            <a:off x="2905225" y="4784199"/>
            <a:ext cx="1408030" cy="823632"/>
            <a:chOff x="7070337" y="4868862"/>
            <a:chExt cx="1408030" cy="823632"/>
          </a:xfrm>
        </p:grpSpPr>
        <p:pic>
          <p:nvPicPr>
            <p:cNvPr id="379" name="Picture 378">
              <a:extLst>
                <a:ext uri="{FF2B5EF4-FFF2-40B4-BE49-F238E27FC236}">
                  <a16:creationId xmlns:a16="http://schemas.microsoft.com/office/drawing/2014/main" id="{A604C6E2-B0FF-44D6-B3C6-CF26A9250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1566" y="4868862"/>
              <a:ext cx="716801" cy="823632"/>
            </a:xfrm>
            <a:prstGeom prst="rect">
              <a:avLst/>
            </a:prstGeom>
          </p:spPr>
        </p:pic>
        <p:sp>
          <p:nvSpPr>
            <p:cNvPr id="380" name="Speech Bubble: Rectangle with Corners Rounded 379">
              <a:extLst>
                <a:ext uri="{FF2B5EF4-FFF2-40B4-BE49-F238E27FC236}">
                  <a16:creationId xmlns:a16="http://schemas.microsoft.com/office/drawing/2014/main" id="{1060E3A2-1EE0-49DF-A2CA-3A767325FD49}"/>
                </a:ext>
              </a:extLst>
            </p:cNvPr>
            <p:cNvSpPr/>
            <p:nvPr/>
          </p:nvSpPr>
          <p:spPr>
            <a:xfrm>
              <a:off x="7070337" y="5038179"/>
              <a:ext cx="834908" cy="574186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Long</a:t>
              </a:r>
            </a:p>
          </p:txBody>
        </p:sp>
      </p:grpSp>
      <p:grpSp>
        <p:nvGrpSpPr>
          <p:cNvPr id="384" name="Group 383">
            <a:extLst>
              <a:ext uri="{FF2B5EF4-FFF2-40B4-BE49-F238E27FC236}">
                <a16:creationId xmlns:a16="http://schemas.microsoft.com/office/drawing/2014/main" id="{AEC1381B-EB79-44B4-9FE0-DC0757B503F0}"/>
              </a:ext>
            </a:extLst>
          </p:cNvPr>
          <p:cNvGrpSpPr/>
          <p:nvPr/>
        </p:nvGrpSpPr>
        <p:grpSpPr>
          <a:xfrm>
            <a:off x="2890666" y="6024119"/>
            <a:ext cx="1363838" cy="796062"/>
            <a:chOff x="7190114" y="5974595"/>
            <a:chExt cx="1363838" cy="796062"/>
          </a:xfrm>
        </p:grpSpPr>
        <p:pic>
          <p:nvPicPr>
            <p:cNvPr id="385" name="Picture 384">
              <a:extLst>
                <a:ext uri="{FF2B5EF4-FFF2-40B4-BE49-F238E27FC236}">
                  <a16:creationId xmlns:a16="http://schemas.microsoft.com/office/drawing/2014/main" id="{272C654A-5F6A-4373-BBDC-78D7BE10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382" y="5974595"/>
              <a:ext cx="699570" cy="796062"/>
            </a:xfrm>
            <a:prstGeom prst="rect">
              <a:avLst/>
            </a:prstGeom>
          </p:spPr>
        </p:pic>
        <p:sp>
          <p:nvSpPr>
            <p:cNvPr id="386" name="Speech Bubble: Rectangle with Corners Rounded 385">
              <a:extLst>
                <a:ext uri="{FF2B5EF4-FFF2-40B4-BE49-F238E27FC236}">
                  <a16:creationId xmlns:a16="http://schemas.microsoft.com/office/drawing/2014/main" id="{1C127B69-E406-4F1D-B344-41FD579AF260}"/>
                </a:ext>
              </a:extLst>
            </p:cNvPr>
            <p:cNvSpPr/>
            <p:nvPr/>
          </p:nvSpPr>
          <p:spPr>
            <a:xfrm>
              <a:off x="7190114" y="6166278"/>
              <a:ext cx="750400" cy="592600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</a:t>
              </a:r>
            </a:p>
          </p:txBody>
        </p:sp>
      </p:grpSp>
      <p:grpSp>
        <p:nvGrpSpPr>
          <p:cNvPr id="387" name="Group 386">
            <a:extLst>
              <a:ext uri="{FF2B5EF4-FFF2-40B4-BE49-F238E27FC236}">
                <a16:creationId xmlns:a16="http://schemas.microsoft.com/office/drawing/2014/main" id="{DF5C6464-2ADB-41D2-8B3D-F89DAAD411DE}"/>
              </a:ext>
            </a:extLst>
          </p:cNvPr>
          <p:cNvGrpSpPr/>
          <p:nvPr/>
        </p:nvGrpSpPr>
        <p:grpSpPr>
          <a:xfrm>
            <a:off x="3687933" y="1899761"/>
            <a:ext cx="1565170" cy="820185"/>
            <a:chOff x="6134405" y="1921104"/>
            <a:chExt cx="1565170" cy="820185"/>
          </a:xfrm>
        </p:grpSpPr>
        <p:pic>
          <p:nvPicPr>
            <p:cNvPr id="388" name="Picture 387">
              <a:extLst>
                <a:ext uri="{FF2B5EF4-FFF2-40B4-BE49-F238E27FC236}">
                  <a16:creationId xmlns:a16="http://schemas.microsoft.com/office/drawing/2014/main" id="{BF5FFE88-4594-4226-8D2B-12E17F680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5882" y="1921104"/>
              <a:ext cx="723693" cy="820185"/>
            </a:xfrm>
            <a:prstGeom prst="rect">
              <a:avLst/>
            </a:prstGeom>
          </p:spPr>
        </p:pic>
        <p:sp>
          <p:nvSpPr>
            <p:cNvPr id="389" name="Speech Bubble: Rectangle with Corners Rounded 388">
              <a:extLst>
                <a:ext uri="{FF2B5EF4-FFF2-40B4-BE49-F238E27FC236}">
                  <a16:creationId xmlns:a16="http://schemas.microsoft.com/office/drawing/2014/main" id="{5BA2E147-B419-4400-AD3A-7FB93AC74C2F}"/>
                </a:ext>
              </a:extLst>
            </p:cNvPr>
            <p:cNvSpPr/>
            <p:nvPr/>
          </p:nvSpPr>
          <p:spPr>
            <a:xfrm>
              <a:off x="6134405" y="2026932"/>
              <a:ext cx="810641" cy="491579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</a:p>
          </p:txBody>
        </p:sp>
      </p:grpSp>
      <p:grpSp>
        <p:nvGrpSpPr>
          <p:cNvPr id="393" name="Group 392">
            <a:extLst>
              <a:ext uri="{FF2B5EF4-FFF2-40B4-BE49-F238E27FC236}">
                <a16:creationId xmlns:a16="http://schemas.microsoft.com/office/drawing/2014/main" id="{5B8ABA88-0E12-4C0D-B5B0-7E94D28BD864}"/>
              </a:ext>
            </a:extLst>
          </p:cNvPr>
          <p:cNvGrpSpPr/>
          <p:nvPr/>
        </p:nvGrpSpPr>
        <p:grpSpPr>
          <a:xfrm>
            <a:off x="4194701" y="2786187"/>
            <a:ext cx="1315873" cy="820186"/>
            <a:chOff x="6445693" y="3061451"/>
            <a:chExt cx="1315873" cy="820186"/>
          </a:xfrm>
        </p:grpSpPr>
        <p:pic>
          <p:nvPicPr>
            <p:cNvPr id="394" name="Picture 393">
              <a:extLst>
                <a:ext uri="{FF2B5EF4-FFF2-40B4-BE49-F238E27FC236}">
                  <a16:creationId xmlns:a16="http://schemas.microsoft.com/office/drawing/2014/main" id="{1F33C4B0-96E3-457F-9352-F4C06B43B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995" y="3061451"/>
              <a:ext cx="699571" cy="820186"/>
            </a:xfrm>
            <a:prstGeom prst="rect">
              <a:avLst/>
            </a:prstGeom>
          </p:spPr>
        </p:pic>
        <p:sp>
          <p:nvSpPr>
            <p:cNvPr id="395" name="Speech Bubble: Rectangle with Corners Rounded 394">
              <a:extLst>
                <a:ext uri="{FF2B5EF4-FFF2-40B4-BE49-F238E27FC236}">
                  <a16:creationId xmlns:a16="http://schemas.microsoft.com/office/drawing/2014/main" id="{5E728924-F0B0-4BDB-BEB9-CBB2341C9FC0}"/>
                </a:ext>
              </a:extLst>
            </p:cNvPr>
            <p:cNvSpPr/>
            <p:nvPr/>
          </p:nvSpPr>
          <p:spPr>
            <a:xfrm>
              <a:off x="6445693" y="3155901"/>
              <a:ext cx="749379" cy="579791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My</a:t>
              </a:r>
            </a:p>
          </p:txBody>
        </p:sp>
      </p:grpSp>
      <p:grpSp>
        <p:nvGrpSpPr>
          <p:cNvPr id="399" name="Group 398">
            <a:extLst>
              <a:ext uri="{FF2B5EF4-FFF2-40B4-BE49-F238E27FC236}">
                <a16:creationId xmlns:a16="http://schemas.microsoft.com/office/drawing/2014/main" id="{5BB1B114-94DB-4912-B8E7-0B39DC4510F5}"/>
              </a:ext>
            </a:extLst>
          </p:cNvPr>
          <p:cNvGrpSpPr/>
          <p:nvPr/>
        </p:nvGrpSpPr>
        <p:grpSpPr>
          <a:xfrm>
            <a:off x="3931409" y="4234199"/>
            <a:ext cx="1514957" cy="875325"/>
            <a:chOff x="6394117" y="4204675"/>
            <a:chExt cx="1514957" cy="875325"/>
          </a:xfrm>
        </p:grpSpPr>
        <p:pic>
          <p:nvPicPr>
            <p:cNvPr id="400" name="Picture 399">
              <a:extLst>
                <a:ext uri="{FF2B5EF4-FFF2-40B4-BE49-F238E27FC236}">
                  <a16:creationId xmlns:a16="http://schemas.microsoft.com/office/drawing/2014/main" id="{7FD7CF27-6022-4507-88D0-471E82667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888" y="4204675"/>
              <a:ext cx="820186" cy="875325"/>
            </a:xfrm>
            <a:prstGeom prst="rect">
              <a:avLst/>
            </a:prstGeom>
          </p:spPr>
        </p:pic>
        <p:sp>
          <p:nvSpPr>
            <p:cNvPr id="401" name="Speech Bubble: Rectangle with Corners Rounded 400">
              <a:extLst>
                <a:ext uri="{FF2B5EF4-FFF2-40B4-BE49-F238E27FC236}">
                  <a16:creationId xmlns:a16="http://schemas.microsoft.com/office/drawing/2014/main" id="{1D87150C-11E3-4995-B341-096889CDA93A}"/>
                </a:ext>
              </a:extLst>
            </p:cNvPr>
            <p:cNvSpPr/>
            <p:nvPr/>
          </p:nvSpPr>
          <p:spPr>
            <a:xfrm>
              <a:off x="6394117" y="4273444"/>
              <a:ext cx="861367" cy="561856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Linh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5" name="Group 404">
            <a:extLst>
              <a:ext uri="{FF2B5EF4-FFF2-40B4-BE49-F238E27FC236}">
                <a16:creationId xmlns:a16="http://schemas.microsoft.com/office/drawing/2014/main" id="{9D8BE968-6E48-42AE-9A60-59A53A64B54C}"/>
              </a:ext>
            </a:extLst>
          </p:cNvPr>
          <p:cNvGrpSpPr/>
          <p:nvPr/>
        </p:nvGrpSpPr>
        <p:grpSpPr>
          <a:xfrm>
            <a:off x="3870623" y="5430512"/>
            <a:ext cx="1368175" cy="820185"/>
            <a:chOff x="6561792" y="5382899"/>
            <a:chExt cx="1368175" cy="820185"/>
          </a:xfrm>
        </p:grpSpPr>
        <p:pic>
          <p:nvPicPr>
            <p:cNvPr id="406" name="Picture 405">
              <a:extLst>
                <a:ext uri="{FF2B5EF4-FFF2-40B4-BE49-F238E27FC236}">
                  <a16:creationId xmlns:a16="http://schemas.microsoft.com/office/drawing/2014/main" id="{B47E36ED-E3C7-471E-85CF-5A25D3FFD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274" y="5382899"/>
              <a:ext cx="723693" cy="820185"/>
            </a:xfrm>
            <a:prstGeom prst="rect">
              <a:avLst/>
            </a:prstGeom>
          </p:spPr>
        </p:pic>
        <p:sp>
          <p:nvSpPr>
            <p:cNvPr id="407" name="Speech Bubble: Rectangle with Corners Rounded 406">
              <a:extLst>
                <a:ext uri="{FF2B5EF4-FFF2-40B4-BE49-F238E27FC236}">
                  <a16:creationId xmlns:a16="http://schemas.microsoft.com/office/drawing/2014/main" id="{CC87DFAA-8661-4EE9-AD7A-B4004B7D11D0}"/>
                </a:ext>
              </a:extLst>
            </p:cNvPr>
            <p:cNvSpPr/>
            <p:nvPr/>
          </p:nvSpPr>
          <p:spPr>
            <a:xfrm>
              <a:off x="6561792" y="5602563"/>
              <a:ext cx="767761" cy="458851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Diệp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4" name="Group 413">
            <a:extLst>
              <a:ext uri="{FF2B5EF4-FFF2-40B4-BE49-F238E27FC236}">
                <a16:creationId xmlns:a16="http://schemas.microsoft.com/office/drawing/2014/main" id="{E6969659-260C-41C7-877F-FC1F71A937BF}"/>
              </a:ext>
            </a:extLst>
          </p:cNvPr>
          <p:cNvGrpSpPr/>
          <p:nvPr/>
        </p:nvGrpSpPr>
        <p:grpSpPr>
          <a:xfrm>
            <a:off x="5576063" y="2216191"/>
            <a:ext cx="1607068" cy="823632"/>
            <a:chOff x="6639898" y="2494435"/>
            <a:chExt cx="1607068" cy="823632"/>
          </a:xfrm>
        </p:grpSpPr>
        <p:pic>
          <p:nvPicPr>
            <p:cNvPr id="415" name="Picture 414">
              <a:extLst>
                <a:ext uri="{FF2B5EF4-FFF2-40B4-BE49-F238E27FC236}">
                  <a16:creationId xmlns:a16="http://schemas.microsoft.com/office/drawing/2014/main" id="{DCF4BB7E-592A-48BD-A19E-47137C517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0165" y="2494435"/>
              <a:ext cx="716801" cy="823632"/>
            </a:xfrm>
            <a:prstGeom prst="rect">
              <a:avLst/>
            </a:prstGeom>
          </p:spPr>
        </p:pic>
        <p:sp>
          <p:nvSpPr>
            <p:cNvPr id="416" name="Speech Bubble: Rectangle with Corners Rounded 415">
              <a:extLst>
                <a:ext uri="{FF2B5EF4-FFF2-40B4-BE49-F238E27FC236}">
                  <a16:creationId xmlns:a16="http://schemas.microsoft.com/office/drawing/2014/main" id="{13A78EDF-FD47-4830-AEC9-23E1D17F25D1}"/>
                </a:ext>
              </a:extLst>
            </p:cNvPr>
            <p:cNvSpPr/>
            <p:nvPr/>
          </p:nvSpPr>
          <p:spPr>
            <a:xfrm>
              <a:off x="6639898" y="2554381"/>
              <a:ext cx="1002727" cy="575624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Khang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0" name="Group 419">
            <a:extLst>
              <a:ext uri="{FF2B5EF4-FFF2-40B4-BE49-F238E27FC236}">
                <a16:creationId xmlns:a16="http://schemas.microsoft.com/office/drawing/2014/main" id="{2C851032-AC52-45CC-B7AA-E88406C05E5F}"/>
              </a:ext>
            </a:extLst>
          </p:cNvPr>
          <p:cNvGrpSpPr/>
          <p:nvPr/>
        </p:nvGrpSpPr>
        <p:grpSpPr>
          <a:xfrm>
            <a:off x="4674307" y="3551166"/>
            <a:ext cx="1462519" cy="796062"/>
            <a:chOff x="6881971" y="3666617"/>
            <a:chExt cx="1462519" cy="796062"/>
          </a:xfrm>
        </p:grpSpPr>
        <p:pic>
          <p:nvPicPr>
            <p:cNvPr id="421" name="Picture 420">
              <a:extLst>
                <a:ext uri="{FF2B5EF4-FFF2-40B4-BE49-F238E27FC236}">
                  <a16:creationId xmlns:a16="http://schemas.microsoft.com/office/drawing/2014/main" id="{D56AF2D4-FF75-45AE-BA97-D2B26983B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4920" y="3666617"/>
              <a:ext cx="699570" cy="796062"/>
            </a:xfrm>
            <a:prstGeom prst="rect">
              <a:avLst/>
            </a:prstGeom>
          </p:spPr>
        </p:pic>
        <p:sp>
          <p:nvSpPr>
            <p:cNvPr id="422" name="Speech Bubble: Rectangle with Corners Rounded 421">
              <a:extLst>
                <a:ext uri="{FF2B5EF4-FFF2-40B4-BE49-F238E27FC236}">
                  <a16:creationId xmlns:a16="http://schemas.microsoft.com/office/drawing/2014/main" id="{AA4E40F3-4B1D-4152-A9FF-C23356C89A5D}"/>
                </a:ext>
              </a:extLst>
            </p:cNvPr>
            <p:cNvSpPr/>
            <p:nvPr/>
          </p:nvSpPr>
          <p:spPr>
            <a:xfrm>
              <a:off x="6881971" y="3728203"/>
              <a:ext cx="820186" cy="574014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Khôi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6" name="Group 425">
            <a:extLst>
              <a:ext uri="{FF2B5EF4-FFF2-40B4-BE49-F238E27FC236}">
                <a16:creationId xmlns:a16="http://schemas.microsoft.com/office/drawing/2014/main" id="{81D29A7F-8059-4EBE-A246-23F8525E6A0A}"/>
              </a:ext>
            </a:extLst>
          </p:cNvPr>
          <p:cNvGrpSpPr/>
          <p:nvPr/>
        </p:nvGrpSpPr>
        <p:grpSpPr>
          <a:xfrm>
            <a:off x="5340625" y="4792062"/>
            <a:ext cx="1172577" cy="823632"/>
            <a:chOff x="7305790" y="4868862"/>
            <a:chExt cx="1172577" cy="823632"/>
          </a:xfrm>
        </p:grpSpPr>
        <p:pic>
          <p:nvPicPr>
            <p:cNvPr id="427" name="Picture 426">
              <a:extLst>
                <a:ext uri="{FF2B5EF4-FFF2-40B4-BE49-F238E27FC236}">
                  <a16:creationId xmlns:a16="http://schemas.microsoft.com/office/drawing/2014/main" id="{AE4A728F-B165-45FC-BE59-34B28EA99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1566" y="4868862"/>
              <a:ext cx="716801" cy="823632"/>
            </a:xfrm>
            <a:prstGeom prst="rect">
              <a:avLst/>
            </a:prstGeom>
          </p:spPr>
        </p:pic>
        <p:sp>
          <p:nvSpPr>
            <p:cNvPr id="428" name="Speech Bubble: Rectangle with Corners Rounded 427">
              <a:extLst>
                <a:ext uri="{FF2B5EF4-FFF2-40B4-BE49-F238E27FC236}">
                  <a16:creationId xmlns:a16="http://schemas.microsoft.com/office/drawing/2014/main" id="{6BA8B937-43EA-4253-80FA-7AC402B9F966}"/>
                </a:ext>
              </a:extLst>
            </p:cNvPr>
            <p:cNvSpPr/>
            <p:nvPr/>
          </p:nvSpPr>
          <p:spPr>
            <a:xfrm>
              <a:off x="7305790" y="5095518"/>
              <a:ext cx="638679" cy="496673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ECB052BA-6900-4D1F-B58A-1C6C7D488701}"/>
              </a:ext>
            </a:extLst>
          </p:cNvPr>
          <p:cNvGrpSpPr/>
          <p:nvPr/>
        </p:nvGrpSpPr>
        <p:grpSpPr>
          <a:xfrm>
            <a:off x="4917946" y="6031982"/>
            <a:ext cx="1536505" cy="797442"/>
            <a:chOff x="7017447" y="5974595"/>
            <a:chExt cx="1536505" cy="797442"/>
          </a:xfrm>
        </p:grpSpPr>
        <p:pic>
          <p:nvPicPr>
            <p:cNvPr id="433" name="Picture 432">
              <a:extLst>
                <a:ext uri="{FF2B5EF4-FFF2-40B4-BE49-F238E27FC236}">
                  <a16:creationId xmlns:a16="http://schemas.microsoft.com/office/drawing/2014/main" id="{4CA81153-D48D-4DF4-AC46-857C55328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4382" y="5974595"/>
              <a:ext cx="699570" cy="796062"/>
            </a:xfrm>
            <a:prstGeom prst="rect">
              <a:avLst/>
            </a:prstGeom>
          </p:spPr>
        </p:pic>
        <p:sp>
          <p:nvSpPr>
            <p:cNvPr id="434" name="Speech Bubble: Rectangle with Corners Rounded 433">
              <a:extLst>
                <a:ext uri="{FF2B5EF4-FFF2-40B4-BE49-F238E27FC236}">
                  <a16:creationId xmlns:a16="http://schemas.microsoft.com/office/drawing/2014/main" id="{3324D9DB-22CE-4CBC-8364-737ED77B0538}"/>
                </a:ext>
              </a:extLst>
            </p:cNvPr>
            <p:cNvSpPr/>
            <p:nvPr/>
          </p:nvSpPr>
          <p:spPr>
            <a:xfrm>
              <a:off x="7017447" y="6217072"/>
              <a:ext cx="887722" cy="554965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1" name="Group 440">
            <a:extLst>
              <a:ext uri="{FF2B5EF4-FFF2-40B4-BE49-F238E27FC236}">
                <a16:creationId xmlns:a16="http://schemas.microsoft.com/office/drawing/2014/main" id="{0445FBB2-982F-4FC8-AC96-8D1A27F72818}"/>
              </a:ext>
            </a:extLst>
          </p:cNvPr>
          <p:cNvGrpSpPr/>
          <p:nvPr/>
        </p:nvGrpSpPr>
        <p:grpSpPr>
          <a:xfrm>
            <a:off x="6224102" y="3051014"/>
            <a:ext cx="1223002" cy="820186"/>
            <a:chOff x="6538564" y="3061451"/>
            <a:chExt cx="1223002" cy="820186"/>
          </a:xfrm>
        </p:grpSpPr>
        <p:pic>
          <p:nvPicPr>
            <p:cNvPr id="442" name="Picture 441">
              <a:extLst>
                <a:ext uri="{FF2B5EF4-FFF2-40B4-BE49-F238E27FC236}">
                  <a16:creationId xmlns:a16="http://schemas.microsoft.com/office/drawing/2014/main" id="{C4958189-E595-4407-A4CC-4528B618D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995" y="3061451"/>
              <a:ext cx="699571" cy="820186"/>
            </a:xfrm>
            <a:prstGeom prst="rect">
              <a:avLst/>
            </a:prstGeom>
          </p:spPr>
        </p:pic>
        <p:sp>
          <p:nvSpPr>
            <p:cNvPr id="443" name="Speech Bubble: Rectangle with Corners Rounded 442">
              <a:extLst>
                <a:ext uri="{FF2B5EF4-FFF2-40B4-BE49-F238E27FC236}">
                  <a16:creationId xmlns:a16="http://schemas.microsoft.com/office/drawing/2014/main" id="{CD634B03-B344-474F-898C-6F7D017511C6}"/>
                </a:ext>
              </a:extLst>
            </p:cNvPr>
            <p:cNvSpPr/>
            <p:nvPr/>
          </p:nvSpPr>
          <p:spPr>
            <a:xfrm>
              <a:off x="6538564" y="3244379"/>
              <a:ext cx="678159" cy="519012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 Huy</a:t>
              </a:r>
            </a:p>
          </p:txBody>
        </p:sp>
      </p:grp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BFD6F599-10D0-4D2C-895E-2697B64131F8}"/>
              </a:ext>
            </a:extLst>
          </p:cNvPr>
          <p:cNvGrpSpPr/>
          <p:nvPr/>
        </p:nvGrpSpPr>
        <p:grpSpPr>
          <a:xfrm>
            <a:off x="6136826" y="4193484"/>
            <a:ext cx="1458140" cy="875325"/>
            <a:chOff x="6450934" y="4204675"/>
            <a:chExt cx="1458140" cy="875325"/>
          </a:xfrm>
        </p:grpSpPr>
        <p:pic>
          <p:nvPicPr>
            <p:cNvPr id="448" name="Picture 447">
              <a:extLst>
                <a:ext uri="{FF2B5EF4-FFF2-40B4-BE49-F238E27FC236}">
                  <a16:creationId xmlns:a16="http://schemas.microsoft.com/office/drawing/2014/main" id="{3076AD3A-66B9-4AA1-B96C-209EC6459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888" y="4204675"/>
              <a:ext cx="820186" cy="875325"/>
            </a:xfrm>
            <a:prstGeom prst="rect">
              <a:avLst/>
            </a:prstGeom>
          </p:spPr>
        </p:pic>
        <p:sp>
          <p:nvSpPr>
            <p:cNvPr id="449" name="Speech Bubble: Rectangle with Corners Rounded 448">
              <a:extLst>
                <a:ext uri="{FF2B5EF4-FFF2-40B4-BE49-F238E27FC236}">
                  <a16:creationId xmlns:a16="http://schemas.microsoft.com/office/drawing/2014/main" id="{F76607C9-CC0A-4A74-9115-18EC13E0F1E3}"/>
                </a:ext>
              </a:extLst>
            </p:cNvPr>
            <p:cNvSpPr/>
            <p:nvPr/>
          </p:nvSpPr>
          <p:spPr>
            <a:xfrm>
              <a:off x="6450934" y="4311076"/>
              <a:ext cx="880131" cy="571452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Hải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endPara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3" name="Group 452">
            <a:extLst>
              <a:ext uri="{FF2B5EF4-FFF2-40B4-BE49-F238E27FC236}">
                <a16:creationId xmlns:a16="http://schemas.microsoft.com/office/drawing/2014/main" id="{D2CC8A1C-1E70-4056-B16E-D68289A38E1A}"/>
              </a:ext>
            </a:extLst>
          </p:cNvPr>
          <p:cNvGrpSpPr/>
          <p:nvPr/>
        </p:nvGrpSpPr>
        <p:grpSpPr>
          <a:xfrm>
            <a:off x="6307945" y="5410562"/>
            <a:ext cx="1278985" cy="820185"/>
            <a:chOff x="6650982" y="5382899"/>
            <a:chExt cx="1278985" cy="820185"/>
          </a:xfrm>
        </p:grpSpPr>
        <p:pic>
          <p:nvPicPr>
            <p:cNvPr id="454" name="Picture 453">
              <a:extLst>
                <a:ext uri="{FF2B5EF4-FFF2-40B4-BE49-F238E27FC236}">
                  <a16:creationId xmlns:a16="http://schemas.microsoft.com/office/drawing/2014/main" id="{A31C596D-FF16-4CD8-B349-432577C55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274" y="5382899"/>
              <a:ext cx="723693" cy="820185"/>
            </a:xfrm>
            <a:prstGeom prst="rect">
              <a:avLst/>
            </a:prstGeom>
          </p:spPr>
        </p:pic>
        <p:sp>
          <p:nvSpPr>
            <p:cNvPr id="455" name="Speech Bubble: Rectangle with Corners Rounded 454">
              <a:extLst>
                <a:ext uri="{FF2B5EF4-FFF2-40B4-BE49-F238E27FC236}">
                  <a16:creationId xmlns:a16="http://schemas.microsoft.com/office/drawing/2014/main" id="{E03442AF-C88B-4CE4-89D3-B8704E2D03D1}"/>
                </a:ext>
              </a:extLst>
            </p:cNvPr>
            <p:cNvSpPr/>
            <p:nvPr/>
          </p:nvSpPr>
          <p:spPr>
            <a:xfrm>
              <a:off x="6650982" y="5507264"/>
              <a:ext cx="614043" cy="571453"/>
            </a:xfrm>
            <a:prstGeom prst="wedgeRoundRectCallout">
              <a:avLst>
                <a:gd name="adj1" fmla="val 75976"/>
                <a:gd name="adj2" fmla="val -2793"/>
                <a:gd name="adj3" fmla="val 16667"/>
              </a:avLst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</a:t>
              </a:r>
            </a:p>
          </p:txBody>
        </p:sp>
      </p:grpSp>
      <p:pic>
        <p:nvPicPr>
          <p:cNvPr id="189" name="Dong ho 5s">
            <a:hlinkClick r:id="" action="ppaction://media"/>
            <a:extLst>
              <a:ext uri="{FF2B5EF4-FFF2-40B4-BE49-F238E27FC236}">
                <a16:creationId xmlns:a16="http://schemas.microsoft.com/office/drawing/2014/main" id="{BDAB6843-878F-4A8B-BBF2-48A35919DDB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82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1791" y="162157"/>
            <a:ext cx="1732334" cy="974438"/>
          </a:xfrm>
          <a:prstGeom prst="rect">
            <a:avLst/>
          </a:prstGeom>
        </p:spPr>
      </p:pic>
      <p:pic>
        <p:nvPicPr>
          <p:cNvPr id="16" name="noel - giang sinh Jingle Bells Beat">
            <a:hlinkClick r:id="" action="ppaction://media"/>
            <a:extLst>
              <a:ext uri="{FF2B5EF4-FFF2-40B4-BE49-F238E27FC236}">
                <a16:creationId xmlns:a16="http://schemas.microsoft.com/office/drawing/2014/main" id="{9BD18DB1-EF7F-4130-A967-5037A251633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228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42378" y="2519825"/>
            <a:ext cx="609600" cy="609600"/>
          </a:xfrm>
          <a:prstGeom prst="rect">
            <a:avLst/>
          </a:prstGeom>
        </p:spPr>
      </p:pic>
      <p:pic>
        <p:nvPicPr>
          <p:cNvPr id="202" name="Picture 2" descr="Kết quả hình ảnh cho FIREWORK GIF">
            <a:extLst>
              <a:ext uri="{FF2B5EF4-FFF2-40B4-BE49-F238E27FC236}">
                <a16:creationId xmlns:a16="http://schemas.microsoft.com/office/drawing/2014/main" id="{A7FD68D7-18A2-48DA-A61D-DB90880E80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891" y="-436564"/>
            <a:ext cx="3001652" cy="26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156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4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1.70963 -0.00463 " pathEditMode="relative" rAng="0" ptsTypes="AA">
                                      <p:cBhvr>
                                        <p:cTn id="16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82" y="-231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68476 -0.00301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5" y="-162"/>
                                    </p:animMotion>
                                  </p:childTnLst>
                                </p:cTn>
                              </p:par>
                              <p:par>
                                <p:cTn id="1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1641" fill="hold"/>
                                        <p:tgtEl>
                                          <p:spTgt spid="2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7209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42" presetClass="pat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54167E-6 3.7037E-6 L -0.1431 -0.0044 " pathEditMode="relative" rAng="0" ptsTypes="AA">
                                      <p:cBhvr>
                                        <p:cTn id="1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1" y="-231"/>
                                    </p:animMotion>
                                  </p:childTnLst>
                                </p:cTn>
                              </p:par>
                              <p:par>
                                <p:cTn id="17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0.69896 0.01551 " pathEditMode="relative" rAng="0" ptsTypes="AA">
                                      <p:cBhvr>
                                        <p:cTn id="176" dur="5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48" y="764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70625 0.00903 " pathEditMode="relative" rAng="0" ptsTypes="AA">
                                      <p:cBhvr>
                                        <p:cTn id="178" dur="5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13" y="44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0.71524 0.00787 " pathEditMode="relative" rAng="0" ptsTypes="AA">
                                      <p:cBhvr>
                                        <p:cTn id="180" dur="50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55" y="394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63594 0.01967 " pathEditMode="relative" rAng="0" ptsTypes="AA">
                                      <p:cBhvr>
                                        <p:cTn id="182" dur="5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97" y="972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71471 0.00185 " pathEditMode="relative" rAng="0" ptsTypes="AA">
                                      <p:cBhvr>
                                        <p:cTn id="184" dur="5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29" y="9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0.6224 0.02199 " pathEditMode="relative" rAng="0" ptsTypes="AA">
                                      <p:cBhvr>
                                        <p:cTn id="186" dur="5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20" y="1088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72487 -0.00185 " pathEditMode="relative" rAng="0" ptsTypes="AA">
                                      <p:cBhvr>
                                        <p:cTn id="188" dur="5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37" y="-93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52566 0.00949 " pathEditMode="relative" rAng="0" ptsTypes="AA">
                                      <p:cBhvr>
                                        <p:cTn id="190" dur="5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76" y="463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61941 0.0088 " pathEditMode="relative" rAng="0" ptsTypes="AA">
                                      <p:cBhvr>
                                        <p:cTn id="192" dur="5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64" y="440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54036 0.00324 " pathEditMode="relative" rAng="0" ptsTypes="AA">
                                      <p:cBhvr>
                                        <p:cTn id="194" dur="5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16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57383 -0.00046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85" y="-23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0.46836 0.00648 " pathEditMode="relative" rAng="0" ptsTypes="AA">
                                      <p:cBhvr>
                                        <p:cTn id="198" dur="5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11" y="324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48148E-6 L 0.47565 0.00625 " pathEditMode="relative" rAng="0" ptsTypes="AA">
                                      <p:cBhvr>
                                        <p:cTn id="200" dur="5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76" y="301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48294 0.01204 " pathEditMode="relative" rAng="0" ptsTypes="AA">
                                      <p:cBhvr>
                                        <p:cTn id="202" dur="5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41" y="602"/>
                                    </p:animMotion>
                                  </p:childTnLst>
                                </p:cTn>
                              </p:par>
                              <p:par>
                                <p:cTn id="20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8359 -0.00625 " pathEditMode="relative" rAng="0" ptsTypes="AA">
                                      <p:cBhvr>
                                        <p:cTn id="204" dur="5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80" y="-324"/>
                                    </p:animMotion>
                                  </p:childTnLst>
                                </p:cTn>
                              </p:par>
                              <p:par>
                                <p:cTn id="20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L 0.39297 0.00694 " pathEditMode="relative" rAng="0" ptsTypes="AA">
                                      <p:cBhvr>
                                        <p:cTn id="206" dur="50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347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38542 -0.00208 " pathEditMode="relative" rAng="0" ptsTypes="AA">
                                      <p:cBhvr>
                                        <p:cTn id="208" dur="50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116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0.55156 -0.01504 " pathEditMode="relative" rAng="0" ptsTypes="AA">
                                      <p:cBhvr>
                                        <p:cTn id="210" dur="50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78" y="-764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7 L 0.40664 0.00301 " pathEditMode="relative" rAng="0" ptsTypes="AA">
                                      <p:cBhvr>
                                        <p:cTn id="212" dur="50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139"/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31745 -0.00232 " pathEditMode="relative" rAng="0" ptsTypes="AA">
                                      <p:cBhvr>
                                        <p:cTn id="214" dur="5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-116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31836 -0.00278 " pathEditMode="relative" rAng="0" ptsTypes="AA">
                                      <p:cBhvr>
                                        <p:cTn id="216" dur="5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11" y="-139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32864 -0.00718 " pathEditMode="relative" rAng="0" ptsTypes="AA">
                                      <p:cBhvr>
                                        <p:cTn id="218" dur="5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32" y="-370"/>
                                    </p:animMotion>
                                  </p:childTnLst>
                                </p:cTn>
                              </p:par>
                              <p:par>
                                <p:cTn id="21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33268 -0.00417 " pathEditMode="relative" rAng="0" ptsTypes="AA">
                                      <p:cBhvr>
                                        <p:cTn id="220" dur="50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28" y="-208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2" dur="5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4" dur="5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6" dur="50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4"/>
                </p:tgtEl>
              </p:cMediaNode>
            </p:audio>
            <p:video>
              <p:cMediaNode vol="80000">
                <p:cTn id="231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video>
            <p:audio>
              <p:cMediaNode vol="42424">
                <p:cTn id="2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8C9A1-BC76-AC47-0F6C-7DD53A1632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1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071620"/>
            <a:ext cx="12191999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www.youtube.com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watch?v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=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FKQRg1mpCx0&amp;ab_channel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=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H%E1%BB%8Dc1bi%E1%BA%BFt10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4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35522F-7765-4F59-863D-2657730E695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altLang="zh-CN" dirty="0"/>
              <a:t>Jujhjjki.ll0j-;;l0-[‘0-;’=</a:t>
            </a:r>
            <a:r>
              <a:rPr lang="en-US" altLang="zh-CN" dirty="0" err="1"/>
              <a:t>p;p</a:t>
            </a:r>
            <a:r>
              <a:rPr lang="en-US" altLang="zh-CN"/>
              <a:t>[p]/[</a:t>
            </a:r>
            <a:br>
              <a:rPr lang="en-US" altLang="zh-CN"/>
            </a:br>
            <a:r>
              <a:rPr lang="en-US" altLang="zh-CN"/>
              <a:t>9[\,8\pp\p[r’=]\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69D075-47E9-4EBD-9468-F31BF911F07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CCAB788-227F-4F65-AF88-A17AF22F0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87EEBC-84D3-2641-D7DA-01AF6D0C2261}"/>
              </a:ext>
            </a:extLst>
          </p:cNvPr>
          <p:cNvSpPr txBox="1"/>
          <p:nvPr/>
        </p:nvSpPr>
        <p:spPr>
          <a:xfrm>
            <a:off x="0" y="2526157"/>
            <a:ext cx="12191999" cy="545420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712671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7DF81-A30B-8527-1D7C-8D3C00DFB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2512130539">
            <a:hlinkClick r:id="" action="ppaction://media"/>
            <a:extLst>
              <a:ext uri="{FF2B5EF4-FFF2-40B4-BE49-F238E27FC236}">
                <a16:creationId xmlns:a16="http://schemas.microsoft.com/office/drawing/2014/main" id="{852C3F1E-A67A-FF4A-940B-4F03C8B6097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53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E6581E4-D87F-755F-19E9-20D955781AEA}"/>
              </a:ext>
            </a:extLst>
          </p:cNvPr>
          <p:cNvSpPr txBox="1"/>
          <p:nvPr/>
        </p:nvSpPr>
        <p:spPr>
          <a:xfrm>
            <a:off x="238581" y="188961"/>
            <a:ext cx="7804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1. Nghe và kể lại câu chuyện</a:t>
            </a:r>
            <a:endParaRPr lang="en-US" sz="4000" b="1" dirty="0">
              <a:latin typeface="+mj-lt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30AA00-8973-AABA-F361-CCF0588D99C6}"/>
              </a:ext>
            </a:extLst>
          </p:cNvPr>
          <p:cNvCxnSpPr>
            <a:cxnSpLocks/>
          </p:cNvCxnSpPr>
          <p:nvPr/>
        </p:nvCxnSpPr>
        <p:spPr>
          <a:xfrm>
            <a:off x="882223" y="855053"/>
            <a:ext cx="11607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CD9C8D-6F41-D7FF-0499-D6A61BABC3BF}"/>
              </a:ext>
            </a:extLst>
          </p:cNvPr>
          <p:cNvCxnSpPr>
            <a:cxnSpLocks/>
          </p:cNvCxnSpPr>
          <p:nvPr/>
        </p:nvCxnSpPr>
        <p:spPr>
          <a:xfrm>
            <a:off x="2760572" y="855053"/>
            <a:ext cx="3679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9799" y="1371600"/>
            <a:ext cx="852715" cy="8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8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5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11BCB4-A546-57B1-4349-DB3B0F8AB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503" y="884582"/>
            <a:ext cx="11151705" cy="4810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AEA1F9-A88D-DBC6-D288-7B37097CC333}"/>
              </a:ext>
            </a:extLst>
          </p:cNvPr>
          <p:cNvSpPr txBox="1"/>
          <p:nvPr/>
        </p:nvSpPr>
        <p:spPr>
          <a:xfrm>
            <a:off x="238581" y="188961"/>
            <a:ext cx="7804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+mj-lt"/>
              </a:rPr>
              <a:t>1. Nghe và kể lại câu chuyện</a:t>
            </a:r>
            <a:endParaRPr lang="en-US" sz="4000" b="1" dirty="0"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C80A5B-83DA-ADE2-2DD2-7F980ED47707}"/>
              </a:ext>
            </a:extLst>
          </p:cNvPr>
          <p:cNvCxnSpPr>
            <a:cxnSpLocks/>
          </p:cNvCxnSpPr>
          <p:nvPr/>
        </p:nvCxnSpPr>
        <p:spPr>
          <a:xfrm>
            <a:off x="882223" y="855053"/>
            <a:ext cx="11607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F2EADD-0D8F-CF1A-5480-728895B07C1D}"/>
              </a:ext>
            </a:extLst>
          </p:cNvPr>
          <p:cNvCxnSpPr>
            <a:cxnSpLocks/>
          </p:cNvCxnSpPr>
          <p:nvPr/>
        </p:nvCxnSpPr>
        <p:spPr>
          <a:xfrm>
            <a:off x="2760572" y="855053"/>
            <a:ext cx="3679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86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AF169-ED21-F7A9-C6A4-C9F9BA9FA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18D8F7C-7E77-8CB0-855E-C8E4D2A56749}"/>
              </a:ext>
            </a:extLst>
          </p:cNvPr>
          <p:cNvSpPr/>
          <p:nvPr/>
        </p:nvSpPr>
        <p:spPr>
          <a:xfrm>
            <a:off x="4134488" y="887896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B83F47A-0A53-9A4D-D210-4F071062C3BD}"/>
              </a:ext>
            </a:extLst>
          </p:cNvPr>
          <p:cNvSpPr/>
          <p:nvPr/>
        </p:nvSpPr>
        <p:spPr>
          <a:xfrm>
            <a:off x="4306767" y="1113184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E28D758-ABB2-985B-8BE7-8C12CF132918}"/>
              </a:ext>
            </a:extLst>
          </p:cNvPr>
          <p:cNvSpPr/>
          <p:nvPr/>
        </p:nvSpPr>
        <p:spPr>
          <a:xfrm>
            <a:off x="5857270" y="1113184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325B943-D444-D8AC-2C45-229AC9F3FE52}"/>
              </a:ext>
            </a:extLst>
          </p:cNvPr>
          <p:cNvSpPr/>
          <p:nvPr/>
        </p:nvSpPr>
        <p:spPr>
          <a:xfrm>
            <a:off x="4134488" y="2759765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6BA8D8-B8B9-6689-304A-312052D33C87}"/>
              </a:ext>
            </a:extLst>
          </p:cNvPr>
          <p:cNvSpPr/>
          <p:nvPr/>
        </p:nvSpPr>
        <p:spPr>
          <a:xfrm>
            <a:off x="4280263" y="2985053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B2FCC4-E1A1-EC82-4D5C-2A0808100015}"/>
              </a:ext>
            </a:extLst>
          </p:cNvPr>
          <p:cNvSpPr/>
          <p:nvPr/>
        </p:nvSpPr>
        <p:spPr>
          <a:xfrm>
            <a:off x="5857270" y="2985053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6AAD34-4B69-1AFA-19AB-3FB05B1DA48B}"/>
              </a:ext>
            </a:extLst>
          </p:cNvPr>
          <p:cNvSpPr/>
          <p:nvPr/>
        </p:nvSpPr>
        <p:spPr>
          <a:xfrm>
            <a:off x="4134488" y="4605128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B8B9004-B196-1DCC-E6D9-DA83CBA82649}"/>
              </a:ext>
            </a:extLst>
          </p:cNvPr>
          <p:cNvSpPr/>
          <p:nvPr/>
        </p:nvSpPr>
        <p:spPr>
          <a:xfrm>
            <a:off x="4293515" y="4830416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744174F-9E27-62AF-F23F-2C939434B7C9}"/>
              </a:ext>
            </a:extLst>
          </p:cNvPr>
          <p:cNvSpPr/>
          <p:nvPr/>
        </p:nvSpPr>
        <p:spPr>
          <a:xfrm>
            <a:off x="5883774" y="4830416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Left-Right 30">
            <a:extLst>
              <a:ext uri="{FF2B5EF4-FFF2-40B4-BE49-F238E27FC236}">
                <a16:creationId xmlns:a16="http://schemas.microsoft.com/office/drawing/2014/main" id="{57367928-D0B7-61DF-2450-EB18F3174B10}"/>
              </a:ext>
            </a:extLst>
          </p:cNvPr>
          <p:cNvSpPr/>
          <p:nvPr/>
        </p:nvSpPr>
        <p:spPr>
          <a:xfrm>
            <a:off x="5280796" y="1404733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Arrow: Left-Right 31">
            <a:extLst>
              <a:ext uri="{FF2B5EF4-FFF2-40B4-BE49-F238E27FC236}">
                <a16:creationId xmlns:a16="http://schemas.microsoft.com/office/drawing/2014/main" id="{2D97837A-565D-BF33-CFE1-42F39E4F1287}"/>
              </a:ext>
            </a:extLst>
          </p:cNvPr>
          <p:cNvSpPr/>
          <p:nvPr/>
        </p:nvSpPr>
        <p:spPr>
          <a:xfrm>
            <a:off x="5257607" y="3276601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Arrow: Left-Right 32">
            <a:extLst>
              <a:ext uri="{FF2B5EF4-FFF2-40B4-BE49-F238E27FC236}">
                <a16:creationId xmlns:a16="http://schemas.microsoft.com/office/drawing/2014/main" id="{F2A960C3-F929-A88F-D9DE-5BB8EDCE48ED}"/>
              </a:ext>
            </a:extLst>
          </p:cNvPr>
          <p:cNvSpPr/>
          <p:nvPr/>
        </p:nvSpPr>
        <p:spPr>
          <a:xfrm>
            <a:off x="5257607" y="5121964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8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4EB7E-F0E0-B9CB-6E54-80F5F4C95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355BAD-5ED6-5E1C-DA5A-1A231F8B4FBC}"/>
              </a:ext>
            </a:extLst>
          </p:cNvPr>
          <p:cNvSpPr/>
          <p:nvPr/>
        </p:nvSpPr>
        <p:spPr>
          <a:xfrm>
            <a:off x="4134488" y="887896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26CE2F-F6C0-A9DB-D711-E524C7723A94}"/>
              </a:ext>
            </a:extLst>
          </p:cNvPr>
          <p:cNvSpPr/>
          <p:nvPr/>
        </p:nvSpPr>
        <p:spPr>
          <a:xfrm>
            <a:off x="4306767" y="1113184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B545007-51F2-7312-0068-945E6944E8E3}"/>
              </a:ext>
            </a:extLst>
          </p:cNvPr>
          <p:cNvSpPr/>
          <p:nvPr/>
        </p:nvSpPr>
        <p:spPr>
          <a:xfrm>
            <a:off x="5857270" y="1113184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E41765-ACD1-3C3D-5E1B-6CD6BA721E3F}"/>
              </a:ext>
            </a:extLst>
          </p:cNvPr>
          <p:cNvSpPr/>
          <p:nvPr/>
        </p:nvSpPr>
        <p:spPr>
          <a:xfrm>
            <a:off x="4134488" y="2759765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260A2D0-00B9-4EDC-C3C4-605B54BB8A6C}"/>
              </a:ext>
            </a:extLst>
          </p:cNvPr>
          <p:cNvSpPr/>
          <p:nvPr/>
        </p:nvSpPr>
        <p:spPr>
          <a:xfrm>
            <a:off x="4280263" y="2985053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FE5CE3-95FD-EFF4-F803-3DA2434BF130}"/>
              </a:ext>
            </a:extLst>
          </p:cNvPr>
          <p:cNvSpPr/>
          <p:nvPr/>
        </p:nvSpPr>
        <p:spPr>
          <a:xfrm>
            <a:off x="5857270" y="2985053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8F3128-295B-2C4D-265C-05541CC84EB4}"/>
              </a:ext>
            </a:extLst>
          </p:cNvPr>
          <p:cNvSpPr/>
          <p:nvPr/>
        </p:nvSpPr>
        <p:spPr>
          <a:xfrm>
            <a:off x="4134488" y="4605128"/>
            <a:ext cx="2822713" cy="13384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0FDB530-41F3-D0E9-5624-1F25CEC1B4BA}"/>
              </a:ext>
            </a:extLst>
          </p:cNvPr>
          <p:cNvSpPr/>
          <p:nvPr/>
        </p:nvSpPr>
        <p:spPr>
          <a:xfrm>
            <a:off x="4293515" y="4830416"/>
            <a:ext cx="940904" cy="914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4B8F28C-E3BA-95AE-7E3D-2B7E3BF74DE5}"/>
              </a:ext>
            </a:extLst>
          </p:cNvPr>
          <p:cNvSpPr/>
          <p:nvPr/>
        </p:nvSpPr>
        <p:spPr>
          <a:xfrm>
            <a:off x="5883774" y="4830416"/>
            <a:ext cx="940904" cy="914400"/>
          </a:xfrm>
          <a:prstGeom prst="ellipse">
            <a:avLst/>
          </a:prstGeom>
          <a:solidFill>
            <a:srgbClr val="C888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tieng_chuong_het_gio_re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7819" y="7213121"/>
            <a:ext cx="609600" cy="609600"/>
          </a:xfrm>
          <a:prstGeom prst="rect">
            <a:avLst/>
          </a:prstGeom>
        </p:spPr>
      </p:pic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D3F513F4-9D86-8AFE-D1C6-AD5B4EFD3828}"/>
              </a:ext>
            </a:extLst>
          </p:cNvPr>
          <p:cNvSpPr/>
          <p:nvPr/>
        </p:nvSpPr>
        <p:spPr>
          <a:xfrm>
            <a:off x="5260729" y="1391479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Left-Right 11">
            <a:extLst>
              <a:ext uri="{FF2B5EF4-FFF2-40B4-BE49-F238E27FC236}">
                <a16:creationId xmlns:a16="http://schemas.microsoft.com/office/drawing/2014/main" id="{BF181D3B-F89C-6381-E73E-C1996DC36427}"/>
              </a:ext>
            </a:extLst>
          </p:cNvPr>
          <p:cNvSpPr/>
          <p:nvPr/>
        </p:nvSpPr>
        <p:spPr>
          <a:xfrm>
            <a:off x="5247671" y="3276601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45D5F17B-CBC1-4394-03AD-4BB1E8DE7EDC}"/>
              </a:ext>
            </a:extLst>
          </p:cNvPr>
          <p:cNvSpPr/>
          <p:nvPr/>
        </p:nvSpPr>
        <p:spPr>
          <a:xfrm>
            <a:off x="5260729" y="5121965"/>
            <a:ext cx="576474" cy="331303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6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1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11" grpId="0" animBg="1"/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7A13182-D8AB-34CD-0B7E-CBA2F46C5298}"/>
              </a:ext>
            </a:extLst>
          </p:cNvPr>
          <p:cNvSpPr txBox="1"/>
          <p:nvPr/>
        </p:nvSpPr>
        <p:spPr>
          <a:xfrm>
            <a:off x="0" y="22434"/>
            <a:ext cx="9884229" cy="99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+mj-lt"/>
                <a:cs typeface="Arial" panose="020B0604020202020204" pitchFamily="34" charset="0"/>
              </a:rPr>
              <a:t>a</a:t>
            </a:r>
            <a:r>
              <a:rPr lang="en-US" sz="4400" dirty="0">
                <a:latin typeface="+mj-lt"/>
                <a:cs typeface="Arial" panose="020B0604020202020204" pitchFamily="34" charset="0"/>
              </a:rPr>
              <a:t>)</a:t>
            </a:r>
            <a:r>
              <a:rPr lang="vi-VN" sz="4400" dirty="0">
                <a:latin typeface="+mj-lt"/>
                <a:cs typeface="Arial" panose="020B0604020202020204" pitchFamily="34" charset="0"/>
              </a:rPr>
              <a:t> Đàn cá heo gặp nguy hiểm như thế nào?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A13182-D8AB-34CD-0B7E-CBA2F46C5298}"/>
              </a:ext>
            </a:extLst>
          </p:cNvPr>
          <p:cNvSpPr txBox="1"/>
          <p:nvPr/>
        </p:nvSpPr>
        <p:spPr>
          <a:xfrm>
            <a:off x="10449658" y="123684"/>
            <a:ext cx="174234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cxnSpLocks/>
            <a:stCxn id="8" idx="3"/>
          </p:cNvCxnSpPr>
          <p:nvPr/>
        </p:nvCxnSpPr>
        <p:spPr>
          <a:xfrm flipV="1">
            <a:off x="9884229" y="522154"/>
            <a:ext cx="563883" cy="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81A737A-1EE1-EF91-4C71-2A6C188197C1}"/>
              </a:ext>
            </a:extLst>
          </p:cNvPr>
          <p:cNvSpPr txBox="1"/>
          <p:nvPr/>
        </p:nvSpPr>
        <p:spPr>
          <a:xfrm>
            <a:off x="0" y="1469292"/>
            <a:ext cx="9767486" cy="1828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Tàu phá băng gặp khó khăn gì khi làm nhiệm vụ cứu đàn cá?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9767486" y="2485385"/>
            <a:ext cx="66218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F1F68C4-4940-9839-9AE0-8BE2BD1E8B1D}"/>
              </a:ext>
            </a:extLst>
          </p:cNvPr>
          <p:cNvSpPr txBox="1"/>
          <p:nvPr/>
        </p:nvSpPr>
        <p:spPr>
          <a:xfrm>
            <a:off x="0" y="3705155"/>
            <a:ext cx="9767486" cy="18403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+mj-lt"/>
                <a:cs typeface="Arial" panose="020B0604020202020204" pitchFamily="34" charset="0"/>
              </a:rPr>
              <a:t>c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)</a:t>
            </a:r>
            <a:r>
              <a:rPr lang="vi-VN" sz="4000" dirty="0">
                <a:latin typeface="+mj-lt"/>
                <a:cs typeface="Arial" panose="020B0604020202020204" pitchFamily="34" charset="0"/>
              </a:rPr>
              <a:t> Anh thủy thủ đã nghĩ ra cách gì để đàn</a:t>
            </a:r>
            <a:r>
              <a:rPr lang="en-US" sz="40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+mj-lt"/>
                <a:cs typeface="Arial" panose="020B0604020202020204" pitchFamily="34" charset="0"/>
              </a:rPr>
              <a:t>theo tàu?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778405" y="4627843"/>
            <a:ext cx="682172" cy="7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9C1640F-8B45-CFA9-59F4-9489140F3185}"/>
              </a:ext>
            </a:extLst>
          </p:cNvPr>
          <p:cNvSpPr txBox="1"/>
          <p:nvPr/>
        </p:nvSpPr>
        <p:spPr>
          <a:xfrm>
            <a:off x="0" y="5952944"/>
            <a:ext cx="9767486" cy="905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Kết quả câu chuyện thế nào?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9778405" y="6470990"/>
            <a:ext cx="65126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8281246-D4B1-7995-C23C-900D394B4196}"/>
              </a:ext>
            </a:extLst>
          </p:cNvPr>
          <p:cNvSpPr txBox="1"/>
          <p:nvPr/>
        </p:nvSpPr>
        <p:spPr>
          <a:xfrm>
            <a:off x="10449658" y="6050177"/>
            <a:ext cx="174234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1FBCD5-F585-414A-4E20-AAF8336CDE70}"/>
              </a:ext>
            </a:extLst>
          </p:cNvPr>
          <p:cNvSpPr txBox="1"/>
          <p:nvPr/>
        </p:nvSpPr>
        <p:spPr>
          <a:xfrm>
            <a:off x="10449658" y="2117370"/>
            <a:ext cx="174234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7FBB83-85EF-80CF-2EC3-FFBA4AAEB833}"/>
              </a:ext>
            </a:extLst>
          </p:cNvPr>
          <p:cNvSpPr txBox="1"/>
          <p:nvPr/>
        </p:nvSpPr>
        <p:spPr>
          <a:xfrm>
            <a:off x="10471496" y="4277555"/>
            <a:ext cx="174234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92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  <p:bldP spid="13" grpId="0" animBg="1"/>
      <p:bldP spid="17" grpId="0" animBg="1"/>
      <p:bldP spid="5" grpId="0" animBg="1"/>
      <p:bldP spid="1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183100-5CA7-809B-1C26-B193C5FC4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23" y="13986"/>
            <a:ext cx="12192000" cy="68778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573006"/>
            <a:ext cx="4174435" cy="17095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Alternate Process 9"/>
          <p:cNvSpPr/>
          <p:nvPr/>
        </p:nvSpPr>
        <p:spPr>
          <a:xfrm>
            <a:off x="6218713" y="149872"/>
            <a:ext cx="5950223" cy="1187900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Alternate Process 10"/>
          <p:cNvSpPr/>
          <p:nvPr/>
        </p:nvSpPr>
        <p:spPr>
          <a:xfrm>
            <a:off x="6285166" y="1579326"/>
            <a:ext cx="5950224" cy="1428590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Alternate Process 11"/>
          <p:cNvSpPr/>
          <p:nvPr/>
        </p:nvSpPr>
        <p:spPr>
          <a:xfrm>
            <a:off x="6257949" y="3307269"/>
            <a:ext cx="5950225" cy="1590261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Alternate Process 12"/>
          <p:cNvSpPr/>
          <p:nvPr/>
        </p:nvSpPr>
        <p:spPr>
          <a:xfrm>
            <a:off x="6241771" y="5196883"/>
            <a:ext cx="5950226" cy="1590261"/>
          </a:xfrm>
          <a:prstGeom prst="flowChartAlternate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cxnSpLocks/>
            <a:stCxn id="8" idx="3"/>
            <a:endCxn id="10" idx="1"/>
          </p:cNvCxnSpPr>
          <p:nvPr/>
        </p:nvCxnSpPr>
        <p:spPr>
          <a:xfrm flipV="1">
            <a:off x="4174435" y="743822"/>
            <a:ext cx="2044278" cy="268395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  <a:stCxn id="8" idx="3"/>
            <a:endCxn id="11" idx="1"/>
          </p:cNvCxnSpPr>
          <p:nvPr/>
        </p:nvCxnSpPr>
        <p:spPr>
          <a:xfrm flipV="1">
            <a:off x="4174435" y="2293621"/>
            <a:ext cx="2110731" cy="113415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  <a:stCxn id="8" idx="3"/>
            <a:endCxn id="12" idx="1"/>
          </p:cNvCxnSpPr>
          <p:nvPr/>
        </p:nvCxnSpPr>
        <p:spPr>
          <a:xfrm>
            <a:off x="4174435" y="3427772"/>
            <a:ext cx="2083514" cy="674628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endCxn id="13" idx="1"/>
          </p:cNvCxnSpPr>
          <p:nvPr/>
        </p:nvCxnSpPr>
        <p:spPr>
          <a:xfrm>
            <a:off x="4174433" y="3397923"/>
            <a:ext cx="2067338" cy="2594091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90770" y="2997153"/>
            <a:ext cx="3240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71516" y="-55275"/>
            <a:ext cx="5701951" cy="1108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397739" y="1561171"/>
            <a:ext cx="4817344" cy="11082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endParaRPr lang="en-US" sz="5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397739" y="3362582"/>
            <a:ext cx="58462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000" dirty="0"/>
          </a:p>
        </p:txBody>
      </p:sp>
      <p:sp>
        <p:nvSpPr>
          <p:cNvPr id="35" name="Rectangle 34"/>
          <p:cNvSpPr/>
          <p:nvPr/>
        </p:nvSpPr>
        <p:spPr>
          <a:xfrm>
            <a:off x="6366366" y="5651864"/>
            <a:ext cx="58256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5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152402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27" grpId="0"/>
      <p:bldP spid="29" grpId="0"/>
      <p:bldP spid="31" grpId="0"/>
      <p:bldP spid="32" grpId="0"/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2021</TotalTime>
  <Words>246</Words>
  <Application>Microsoft Office PowerPoint</Application>
  <PresentationFormat>Widescreen</PresentationFormat>
  <Paragraphs>52</Paragraphs>
  <Slides>19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Jujhjjki.ll0j-;;l0-[‘0-;’=p;p[p]/[ 9[\,8\pp\p[r’=]\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Administrator</cp:lastModifiedBy>
  <cp:revision>79</cp:revision>
  <dcterms:created xsi:type="dcterms:W3CDTF">2023-10-19T01:35:13Z</dcterms:created>
  <dcterms:modified xsi:type="dcterms:W3CDTF">2026-04-22T04:24:31Z</dcterms:modified>
</cp:coreProperties>
</file>