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007577127" r:id="rId2"/>
    <p:sldId id="2007577155" r:id="rId3"/>
    <p:sldId id="2007577149" r:id="rId4"/>
    <p:sldId id="2007577156" r:id="rId5"/>
    <p:sldId id="276" r:id="rId6"/>
    <p:sldId id="2007577154" r:id="rId7"/>
    <p:sldId id="200757714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444" y="-1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BFB4E-AD4B-4203-9F82-B73B2FB80F4B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2ACB2-BFAF-4CB4-9CAC-DA8F92A9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65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444D6-76AF-40A4-BD5B-E86E2E02E7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54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97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0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23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68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21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48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85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86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0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40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1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68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70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55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73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70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54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28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83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17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85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81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72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25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63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64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69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4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lt1"/>
        </a:solidFill>
        <a:effectLst/>
      </p:bgPr>
    </p:bg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0" name="Google Shape;980;p15"/>
          <p:cNvGrpSpPr/>
          <p:nvPr/>
        </p:nvGrpSpPr>
        <p:grpSpPr>
          <a:xfrm rot="10800000" flipH="1">
            <a:off x="163078" y="91390"/>
            <a:ext cx="11954777" cy="6721505"/>
            <a:chOff x="122308" y="68542"/>
            <a:chExt cx="8966083" cy="5041129"/>
          </a:xfrm>
        </p:grpSpPr>
        <p:sp>
          <p:nvSpPr>
            <p:cNvPr id="981" name="Google Shape;981;p15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2" name="Google Shape;982;p15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83" name="Google Shape;983;p15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84" name="Google Shape;984;p15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85" name="Google Shape;985;p15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86" name="Google Shape;986;p15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7" name="Google Shape;987;p15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5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9" name="Google Shape;989;p15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0" name="Google Shape;990;p15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1" name="Google Shape;991;p15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2" name="Google Shape;992;p15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93" name="Google Shape;993;p15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5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95" name="Google Shape;995;p15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96" name="Google Shape;996;p15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7" name="Google Shape;997;p15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8" name="Google Shape;998;p15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9" name="Google Shape;999;p15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0" name="Google Shape;1000;p15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1" name="Google Shape;1001;p15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2" name="Google Shape;1002;p15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03" name="Google Shape;1003;p15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4" name="Google Shape;1004;p15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5" name="Google Shape;1005;p15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06" name="Google Shape;1006;p15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07" name="Google Shape;1007;p15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8" name="Google Shape;1008;p15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9" name="Google Shape;1009;p15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0" name="Google Shape;1010;p15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11" name="Google Shape;1011;p15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2" name="Google Shape;1012;p15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13" name="Google Shape;1013;p15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4" name="Google Shape;1014;p15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5" name="Google Shape;1015;p15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6" name="Google Shape;1016;p15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7" name="Google Shape;1017;p15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18" name="Google Shape;1018;p15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19" name="Google Shape;1019;p15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20" name="Google Shape;1020;p15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1" name="Google Shape;1021;p15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2" name="Google Shape;1022;p15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23" name="Google Shape;1023;p15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24" name="Google Shape;1024;p15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25" name="Google Shape;1025;p15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26" name="Google Shape;1026;p15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27" name="Google Shape;1027;p15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8" name="Google Shape;1028;p15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29" name="Google Shape;1029;p15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30" name="Google Shape;1030;p15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31" name="Google Shape;1031;p15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32" name="Google Shape;1032;p15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33" name="Google Shape;1033;p15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1035" name="Google Shape;1035;p15"/>
          <p:cNvSpPr/>
          <p:nvPr/>
        </p:nvSpPr>
        <p:spPr>
          <a:xfrm rot="-5028676">
            <a:off x="701206" y="4952426"/>
            <a:ext cx="1322149" cy="2666551"/>
          </a:xfrm>
          <a:custGeom>
            <a:avLst/>
            <a:gdLst/>
            <a:ahLst/>
            <a:cxnLst/>
            <a:rect l="l" t="t" r="r" b="b"/>
            <a:pathLst>
              <a:path w="22236" h="44844" extrusionOk="0">
                <a:moveTo>
                  <a:pt x="13245" y="0"/>
                </a:moveTo>
                <a:cubicBezTo>
                  <a:pt x="13209" y="0"/>
                  <a:pt x="13173" y="21"/>
                  <a:pt x="13154" y="54"/>
                </a:cubicBezTo>
                <a:cubicBezTo>
                  <a:pt x="13127" y="104"/>
                  <a:pt x="13144" y="170"/>
                  <a:pt x="13192" y="197"/>
                </a:cubicBezTo>
                <a:cubicBezTo>
                  <a:pt x="13198" y="197"/>
                  <a:pt x="13478" y="356"/>
                  <a:pt x="13921" y="635"/>
                </a:cubicBezTo>
                <a:cubicBezTo>
                  <a:pt x="13938" y="646"/>
                  <a:pt x="13954" y="646"/>
                  <a:pt x="13976" y="646"/>
                </a:cubicBezTo>
                <a:cubicBezTo>
                  <a:pt x="14009" y="646"/>
                  <a:pt x="14042" y="630"/>
                  <a:pt x="14064" y="597"/>
                </a:cubicBezTo>
                <a:cubicBezTo>
                  <a:pt x="14097" y="547"/>
                  <a:pt x="14080" y="481"/>
                  <a:pt x="14032" y="455"/>
                </a:cubicBezTo>
                <a:cubicBezTo>
                  <a:pt x="13582" y="175"/>
                  <a:pt x="13296" y="16"/>
                  <a:pt x="13296" y="16"/>
                </a:cubicBezTo>
                <a:cubicBezTo>
                  <a:pt x="13280" y="5"/>
                  <a:pt x="13263" y="0"/>
                  <a:pt x="13245" y="0"/>
                </a:cubicBezTo>
                <a:close/>
                <a:moveTo>
                  <a:pt x="14684" y="896"/>
                </a:moveTo>
                <a:cubicBezTo>
                  <a:pt x="14652" y="896"/>
                  <a:pt x="14621" y="912"/>
                  <a:pt x="14601" y="942"/>
                </a:cubicBezTo>
                <a:cubicBezTo>
                  <a:pt x="14568" y="992"/>
                  <a:pt x="14579" y="1058"/>
                  <a:pt x="14629" y="1090"/>
                </a:cubicBezTo>
                <a:cubicBezTo>
                  <a:pt x="14842" y="1232"/>
                  <a:pt x="15079" y="1397"/>
                  <a:pt x="15325" y="1567"/>
                </a:cubicBezTo>
                <a:cubicBezTo>
                  <a:pt x="15342" y="1584"/>
                  <a:pt x="15363" y="1589"/>
                  <a:pt x="15385" y="1589"/>
                </a:cubicBezTo>
                <a:cubicBezTo>
                  <a:pt x="15418" y="1589"/>
                  <a:pt x="15451" y="1573"/>
                  <a:pt x="15473" y="1546"/>
                </a:cubicBezTo>
                <a:cubicBezTo>
                  <a:pt x="15506" y="1496"/>
                  <a:pt x="15494" y="1430"/>
                  <a:pt x="15446" y="1397"/>
                </a:cubicBezTo>
                <a:cubicBezTo>
                  <a:pt x="15198" y="1222"/>
                  <a:pt x="14963" y="1063"/>
                  <a:pt x="14743" y="915"/>
                </a:cubicBezTo>
                <a:cubicBezTo>
                  <a:pt x="14724" y="903"/>
                  <a:pt x="14704" y="896"/>
                  <a:pt x="14684" y="896"/>
                </a:cubicBezTo>
                <a:close/>
                <a:moveTo>
                  <a:pt x="16073" y="1877"/>
                </a:moveTo>
                <a:cubicBezTo>
                  <a:pt x="16040" y="1877"/>
                  <a:pt x="16008" y="1891"/>
                  <a:pt x="15988" y="1918"/>
                </a:cubicBezTo>
                <a:cubicBezTo>
                  <a:pt x="15949" y="1968"/>
                  <a:pt x="15960" y="2034"/>
                  <a:pt x="16005" y="2066"/>
                </a:cubicBezTo>
                <a:cubicBezTo>
                  <a:pt x="16223" y="2231"/>
                  <a:pt x="16448" y="2406"/>
                  <a:pt x="16673" y="2586"/>
                </a:cubicBezTo>
                <a:cubicBezTo>
                  <a:pt x="16690" y="2598"/>
                  <a:pt x="16716" y="2608"/>
                  <a:pt x="16739" y="2608"/>
                </a:cubicBezTo>
                <a:cubicBezTo>
                  <a:pt x="16772" y="2608"/>
                  <a:pt x="16799" y="2593"/>
                  <a:pt x="16822" y="2570"/>
                </a:cubicBezTo>
                <a:cubicBezTo>
                  <a:pt x="16860" y="2520"/>
                  <a:pt x="16848" y="2454"/>
                  <a:pt x="16804" y="2416"/>
                </a:cubicBezTo>
                <a:cubicBezTo>
                  <a:pt x="16580" y="2236"/>
                  <a:pt x="16355" y="2060"/>
                  <a:pt x="16136" y="1895"/>
                </a:cubicBezTo>
                <a:cubicBezTo>
                  <a:pt x="16117" y="1883"/>
                  <a:pt x="16095" y="1877"/>
                  <a:pt x="16073" y="1877"/>
                </a:cubicBezTo>
                <a:close/>
                <a:moveTo>
                  <a:pt x="17389" y="2939"/>
                </a:moveTo>
                <a:cubicBezTo>
                  <a:pt x="17359" y="2939"/>
                  <a:pt x="17330" y="2952"/>
                  <a:pt x="17308" y="2975"/>
                </a:cubicBezTo>
                <a:cubicBezTo>
                  <a:pt x="17270" y="3020"/>
                  <a:pt x="17275" y="3086"/>
                  <a:pt x="17320" y="3124"/>
                </a:cubicBezTo>
                <a:cubicBezTo>
                  <a:pt x="17538" y="3309"/>
                  <a:pt x="17748" y="3502"/>
                  <a:pt x="17945" y="3688"/>
                </a:cubicBezTo>
                <a:cubicBezTo>
                  <a:pt x="17966" y="3704"/>
                  <a:pt x="17994" y="3716"/>
                  <a:pt x="18021" y="3716"/>
                </a:cubicBezTo>
                <a:cubicBezTo>
                  <a:pt x="18049" y="3716"/>
                  <a:pt x="18076" y="3704"/>
                  <a:pt x="18097" y="3683"/>
                </a:cubicBezTo>
                <a:cubicBezTo>
                  <a:pt x="18137" y="3638"/>
                  <a:pt x="18130" y="3573"/>
                  <a:pt x="18092" y="3534"/>
                </a:cubicBezTo>
                <a:cubicBezTo>
                  <a:pt x="17890" y="3342"/>
                  <a:pt x="17677" y="3152"/>
                  <a:pt x="17457" y="2965"/>
                </a:cubicBezTo>
                <a:cubicBezTo>
                  <a:pt x="17437" y="2948"/>
                  <a:pt x="17413" y="2939"/>
                  <a:pt x="17389" y="2939"/>
                </a:cubicBezTo>
                <a:close/>
                <a:moveTo>
                  <a:pt x="18624" y="4098"/>
                </a:moveTo>
                <a:cubicBezTo>
                  <a:pt x="18596" y="4098"/>
                  <a:pt x="18569" y="4107"/>
                  <a:pt x="18547" y="4126"/>
                </a:cubicBezTo>
                <a:cubicBezTo>
                  <a:pt x="18509" y="4165"/>
                  <a:pt x="18509" y="4237"/>
                  <a:pt x="18547" y="4275"/>
                </a:cubicBezTo>
                <a:cubicBezTo>
                  <a:pt x="18750" y="4483"/>
                  <a:pt x="18937" y="4691"/>
                  <a:pt x="19117" y="4895"/>
                </a:cubicBezTo>
                <a:cubicBezTo>
                  <a:pt x="19139" y="4916"/>
                  <a:pt x="19167" y="4933"/>
                  <a:pt x="19195" y="4933"/>
                </a:cubicBezTo>
                <a:cubicBezTo>
                  <a:pt x="19222" y="4933"/>
                  <a:pt x="19243" y="4921"/>
                  <a:pt x="19266" y="4905"/>
                </a:cubicBezTo>
                <a:cubicBezTo>
                  <a:pt x="19309" y="4867"/>
                  <a:pt x="19314" y="4801"/>
                  <a:pt x="19276" y="4756"/>
                </a:cubicBezTo>
                <a:cubicBezTo>
                  <a:pt x="19096" y="4549"/>
                  <a:pt x="18904" y="4336"/>
                  <a:pt x="18701" y="4126"/>
                </a:cubicBezTo>
                <a:cubicBezTo>
                  <a:pt x="18679" y="4107"/>
                  <a:pt x="18651" y="4098"/>
                  <a:pt x="18624" y="4098"/>
                </a:cubicBezTo>
                <a:close/>
                <a:moveTo>
                  <a:pt x="19731" y="5375"/>
                </a:moveTo>
                <a:cubicBezTo>
                  <a:pt x="19709" y="5375"/>
                  <a:pt x="19686" y="5383"/>
                  <a:pt x="19665" y="5398"/>
                </a:cubicBezTo>
                <a:cubicBezTo>
                  <a:pt x="19622" y="5431"/>
                  <a:pt x="19610" y="5497"/>
                  <a:pt x="19650" y="5546"/>
                </a:cubicBezTo>
                <a:cubicBezTo>
                  <a:pt x="19819" y="5776"/>
                  <a:pt x="19984" y="6006"/>
                  <a:pt x="20126" y="6231"/>
                </a:cubicBezTo>
                <a:cubicBezTo>
                  <a:pt x="20143" y="6264"/>
                  <a:pt x="20181" y="6281"/>
                  <a:pt x="20214" y="6281"/>
                </a:cubicBezTo>
                <a:cubicBezTo>
                  <a:pt x="20235" y="6281"/>
                  <a:pt x="20252" y="6276"/>
                  <a:pt x="20268" y="6264"/>
                </a:cubicBezTo>
                <a:cubicBezTo>
                  <a:pt x="20318" y="6231"/>
                  <a:pt x="20334" y="6165"/>
                  <a:pt x="20301" y="6117"/>
                </a:cubicBezTo>
                <a:cubicBezTo>
                  <a:pt x="20159" y="5886"/>
                  <a:pt x="19994" y="5651"/>
                  <a:pt x="19814" y="5421"/>
                </a:cubicBezTo>
                <a:cubicBezTo>
                  <a:pt x="19795" y="5391"/>
                  <a:pt x="19764" y="5375"/>
                  <a:pt x="19731" y="5375"/>
                </a:cubicBezTo>
                <a:close/>
                <a:moveTo>
                  <a:pt x="20629" y="6806"/>
                </a:moveTo>
                <a:cubicBezTo>
                  <a:pt x="20613" y="6806"/>
                  <a:pt x="20597" y="6810"/>
                  <a:pt x="20581" y="6818"/>
                </a:cubicBezTo>
                <a:cubicBezTo>
                  <a:pt x="20531" y="6845"/>
                  <a:pt x="20510" y="6906"/>
                  <a:pt x="20538" y="6960"/>
                </a:cubicBezTo>
                <a:cubicBezTo>
                  <a:pt x="20663" y="7218"/>
                  <a:pt x="20773" y="7475"/>
                  <a:pt x="20855" y="7723"/>
                </a:cubicBezTo>
                <a:cubicBezTo>
                  <a:pt x="20872" y="7766"/>
                  <a:pt x="20910" y="7799"/>
                  <a:pt x="20953" y="7799"/>
                </a:cubicBezTo>
                <a:cubicBezTo>
                  <a:pt x="20965" y="7799"/>
                  <a:pt x="20976" y="7794"/>
                  <a:pt x="20986" y="7788"/>
                </a:cubicBezTo>
                <a:cubicBezTo>
                  <a:pt x="21047" y="7771"/>
                  <a:pt x="21074" y="7711"/>
                  <a:pt x="21052" y="7657"/>
                </a:cubicBezTo>
                <a:cubicBezTo>
                  <a:pt x="20970" y="7399"/>
                  <a:pt x="20855" y="7131"/>
                  <a:pt x="20723" y="6868"/>
                </a:cubicBezTo>
                <a:cubicBezTo>
                  <a:pt x="20703" y="6828"/>
                  <a:pt x="20668" y="6806"/>
                  <a:pt x="20629" y="6806"/>
                </a:cubicBezTo>
                <a:close/>
                <a:moveTo>
                  <a:pt x="21151" y="8401"/>
                </a:moveTo>
                <a:cubicBezTo>
                  <a:pt x="21147" y="8401"/>
                  <a:pt x="21144" y="8401"/>
                  <a:pt x="21140" y="8401"/>
                </a:cubicBezTo>
                <a:cubicBezTo>
                  <a:pt x="21085" y="8413"/>
                  <a:pt x="21047" y="8467"/>
                  <a:pt x="21052" y="8522"/>
                </a:cubicBezTo>
                <a:cubicBezTo>
                  <a:pt x="21090" y="8742"/>
                  <a:pt x="21107" y="8960"/>
                  <a:pt x="21107" y="9175"/>
                </a:cubicBezTo>
                <a:cubicBezTo>
                  <a:pt x="21107" y="9229"/>
                  <a:pt x="21107" y="9289"/>
                  <a:pt x="21102" y="9345"/>
                </a:cubicBezTo>
                <a:cubicBezTo>
                  <a:pt x="21102" y="9405"/>
                  <a:pt x="21145" y="9454"/>
                  <a:pt x="21206" y="9454"/>
                </a:cubicBezTo>
                <a:lnTo>
                  <a:pt x="21211" y="9454"/>
                </a:lnTo>
                <a:cubicBezTo>
                  <a:pt x="21266" y="9454"/>
                  <a:pt x="21310" y="9410"/>
                  <a:pt x="21315" y="9355"/>
                </a:cubicBezTo>
                <a:lnTo>
                  <a:pt x="21315" y="9175"/>
                </a:lnTo>
                <a:cubicBezTo>
                  <a:pt x="21320" y="8950"/>
                  <a:pt x="21299" y="8720"/>
                  <a:pt x="21266" y="8490"/>
                </a:cubicBezTo>
                <a:cubicBezTo>
                  <a:pt x="21255" y="8438"/>
                  <a:pt x="21207" y="8401"/>
                  <a:pt x="21151" y="8401"/>
                </a:cubicBezTo>
                <a:close/>
                <a:moveTo>
                  <a:pt x="21086" y="10077"/>
                </a:moveTo>
                <a:cubicBezTo>
                  <a:pt x="21037" y="10077"/>
                  <a:pt x="20989" y="10108"/>
                  <a:pt x="20976" y="10156"/>
                </a:cubicBezTo>
                <a:cubicBezTo>
                  <a:pt x="20943" y="10276"/>
                  <a:pt x="20905" y="10402"/>
                  <a:pt x="20860" y="10523"/>
                </a:cubicBezTo>
                <a:cubicBezTo>
                  <a:pt x="20806" y="10665"/>
                  <a:pt x="20751" y="10802"/>
                  <a:pt x="20690" y="10934"/>
                </a:cubicBezTo>
                <a:cubicBezTo>
                  <a:pt x="20669" y="10984"/>
                  <a:pt x="20690" y="11049"/>
                  <a:pt x="20745" y="11070"/>
                </a:cubicBezTo>
                <a:cubicBezTo>
                  <a:pt x="20756" y="11077"/>
                  <a:pt x="20773" y="11082"/>
                  <a:pt x="20789" y="11082"/>
                </a:cubicBezTo>
                <a:cubicBezTo>
                  <a:pt x="20827" y="11082"/>
                  <a:pt x="20866" y="11055"/>
                  <a:pt x="20882" y="11016"/>
                </a:cubicBezTo>
                <a:cubicBezTo>
                  <a:pt x="20943" y="10885"/>
                  <a:pt x="21003" y="10742"/>
                  <a:pt x="21057" y="10594"/>
                </a:cubicBezTo>
                <a:cubicBezTo>
                  <a:pt x="21107" y="10468"/>
                  <a:pt x="21145" y="10342"/>
                  <a:pt x="21183" y="10210"/>
                </a:cubicBezTo>
                <a:cubicBezTo>
                  <a:pt x="21195" y="10156"/>
                  <a:pt x="21162" y="10096"/>
                  <a:pt x="21107" y="10079"/>
                </a:cubicBezTo>
                <a:cubicBezTo>
                  <a:pt x="21100" y="10077"/>
                  <a:pt x="21093" y="10077"/>
                  <a:pt x="21086" y="10077"/>
                </a:cubicBezTo>
                <a:close/>
                <a:moveTo>
                  <a:pt x="20403" y="11623"/>
                </a:moveTo>
                <a:cubicBezTo>
                  <a:pt x="20367" y="11623"/>
                  <a:pt x="20331" y="11641"/>
                  <a:pt x="20313" y="11674"/>
                </a:cubicBezTo>
                <a:cubicBezTo>
                  <a:pt x="20164" y="11915"/>
                  <a:pt x="20005" y="12145"/>
                  <a:pt x="19840" y="12353"/>
                </a:cubicBezTo>
                <a:cubicBezTo>
                  <a:pt x="19802" y="12403"/>
                  <a:pt x="19814" y="12469"/>
                  <a:pt x="19858" y="12507"/>
                </a:cubicBezTo>
                <a:cubicBezTo>
                  <a:pt x="19873" y="12517"/>
                  <a:pt x="19901" y="12529"/>
                  <a:pt x="19923" y="12529"/>
                </a:cubicBezTo>
                <a:cubicBezTo>
                  <a:pt x="19956" y="12529"/>
                  <a:pt x="19984" y="12512"/>
                  <a:pt x="20005" y="12491"/>
                </a:cubicBezTo>
                <a:cubicBezTo>
                  <a:pt x="20181" y="12271"/>
                  <a:pt x="20340" y="12036"/>
                  <a:pt x="20493" y="11778"/>
                </a:cubicBezTo>
                <a:cubicBezTo>
                  <a:pt x="20520" y="11728"/>
                  <a:pt x="20505" y="11662"/>
                  <a:pt x="20455" y="11636"/>
                </a:cubicBezTo>
                <a:cubicBezTo>
                  <a:pt x="20439" y="11627"/>
                  <a:pt x="20421" y="11623"/>
                  <a:pt x="20403" y="11623"/>
                </a:cubicBezTo>
                <a:close/>
                <a:moveTo>
                  <a:pt x="17177" y="12248"/>
                </a:moveTo>
                <a:cubicBezTo>
                  <a:pt x="17121" y="12248"/>
                  <a:pt x="17072" y="12285"/>
                  <a:pt x="17068" y="12337"/>
                </a:cubicBezTo>
                <a:cubicBezTo>
                  <a:pt x="17057" y="12398"/>
                  <a:pt x="17095" y="12452"/>
                  <a:pt x="17156" y="12458"/>
                </a:cubicBezTo>
                <a:cubicBezTo>
                  <a:pt x="17407" y="12502"/>
                  <a:pt x="17682" y="12567"/>
                  <a:pt x="17955" y="12661"/>
                </a:cubicBezTo>
                <a:cubicBezTo>
                  <a:pt x="17966" y="12661"/>
                  <a:pt x="17978" y="12666"/>
                  <a:pt x="17988" y="12666"/>
                </a:cubicBezTo>
                <a:cubicBezTo>
                  <a:pt x="18038" y="12666"/>
                  <a:pt x="18076" y="12633"/>
                  <a:pt x="18092" y="12590"/>
                </a:cubicBezTo>
                <a:cubicBezTo>
                  <a:pt x="18109" y="12534"/>
                  <a:pt x="18082" y="12474"/>
                  <a:pt x="18021" y="12458"/>
                </a:cubicBezTo>
                <a:cubicBezTo>
                  <a:pt x="17736" y="12365"/>
                  <a:pt x="17452" y="12294"/>
                  <a:pt x="17189" y="12249"/>
                </a:cubicBezTo>
                <a:cubicBezTo>
                  <a:pt x="17185" y="12249"/>
                  <a:pt x="17181" y="12248"/>
                  <a:pt x="17177" y="12248"/>
                </a:cubicBezTo>
                <a:close/>
                <a:moveTo>
                  <a:pt x="16326" y="12216"/>
                </a:moveTo>
                <a:cubicBezTo>
                  <a:pt x="16323" y="12216"/>
                  <a:pt x="16319" y="12216"/>
                  <a:pt x="16316" y="12216"/>
                </a:cubicBezTo>
                <a:cubicBezTo>
                  <a:pt x="16032" y="12254"/>
                  <a:pt x="15823" y="12342"/>
                  <a:pt x="15681" y="12479"/>
                </a:cubicBezTo>
                <a:cubicBezTo>
                  <a:pt x="15626" y="12540"/>
                  <a:pt x="15572" y="12600"/>
                  <a:pt x="15527" y="12661"/>
                </a:cubicBezTo>
                <a:cubicBezTo>
                  <a:pt x="15494" y="12704"/>
                  <a:pt x="15506" y="12770"/>
                  <a:pt x="15550" y="12808"/>
                </a:cubicBezTo>
                <a:cubicBezTo>
                  <a:pt x="15572" y="12820"/>
                  <a:pt x="15593" y="12825"/>
                  <a:pt x="15615" y="12825"/>
                </a:cubicBezTo>
                <a:cubicBezTo>
                  <a:pt x="15648" y="12825"/>
                  <a:pt x="15681" y="12813"/>
                  <a:pt x="15697" y="12780"/>
                </a:cubicBezTo>
                <a:cubicBezTo>
                  <a:pt x="15736" y="12732"/>
                  <a:pt x="15780" y="12682"/>
                  <a:pt x="15828" y="12633"/>
                </a:cubicBezTo>
                <a:cubicBezTo>
                  <a:pt x="15934" y="12529"/>
                  <a:pt x="16114" y="12458"/>
                  <a:pt x="16344" y="12431"/>
                </a:cubicBezTo>
                <a:cubicBezTo>
                  <a:pt x="16399" y="12419"/>
                  <a:pt x="16443" y="12370"/>
                  <a:pt x="16432" y="12309"/>
                </a:cubicBezTo>
                <a:cubicBezTo>
                  <a:pt x="16427" y="12257"/>
                  <a:pt x="16378" y="12216"/>
                  <a:pt x="16326" y="12216"/>
                </a:cubicBezTo>
                <a:close/>
                <a:moveTo>
                  <a:pt x="18773" y="12763"/>
                </a:moveTo>
                <a:cubicBezTo>
                  <a:pt x="18735" y="12763"/>
                  <a:pt x="18698" y="12786"/>
                  <a:pt x="18679" y="12825"/>
                </a:cubicBezTo>
                <a:cubicBezTo>
                  <a:pt x="18657" y="12879"/>
                  <a:pt x="18679" y="12940"/>
                  <a:pt x="18734" y="12967"/>
                </a:cubicBezTo>
                <a:cubicBezTo>
                  <a:pt x="18843" y="13017"/>
                  <a:pt x="18953" y="13076"/>
                  <a:pt x="19063" y="13132"/>
                </a:cubicBezTo>
                <a:cubicBezTo>
                  <a:pt x="18920" y="13247"/>
                  <a:pt x="18767" y="13357"/>
                  <a:pt x="18613" y="13445"/>
                </a:cubicBezTo>
                <a:cubicBezTo>
                  <a:pt x="18564" y="13478"/>
                  <a:pt x="18547" y="13543"/>
                  <a:pt x="18575" y="13592"/>
                </a:cubicBezTo>
                <a:cubicBezTo>
                  <a:pt x="18597" y="13625"/>
                  <a:pt x="18630" y="13642"/>
                  <a:pt x="18668" y="13642"/>
                </a:cubicBezTo>
                <a:cubicBezTo>
                  <a:pt x="18684" y="13642"/>
                  <a:pt x="18701" y="13635"/>
                  <a:pt x="18717" y="13630"/>
                </a:cubicBezTo>
                <a:cubicBezTo>
                  <a:pt x="18909" y="13516"/>
                  <a:pt x="19091" y="13389"/>
                  <a:pt x="19266" y="13247"/>
                </a:cubicBezTo>
                <a:cubicBezTo>
                  <a:pt x="19331" y="13286"/>
                  <a:pt x="19397" y="13324"/>
                  <a:pt x="19463" y="13362"/>
                </a:cubicBezTo>
                <a:cubicBezTo>
                  <a:pt x="19480" y="13374"/>
                  <a:pt x="19500" y="13379"/>
                  <a:pt x="19519" y="13379"/>
                </a:cubicBezTo>
                <a:cubicBezTo>
                  <a:pt x="19554" y="13379"/>
                  <a:pt x="19589" y="13361"/>
                  <a:pt x="19610" y="13329"/>
                </a:cubicBezTo>
                <a:cubicBezTo>
                  <a:pt x="19638" y="13280"/>
                  <a:pt x="19627" y="13214"/>
                  <a:pt x="19577" y="13187"/>
                </a:cubicBezTo>
                <a:cubicBezTo>
                  <a:pt x="19529" y="13154"/>
                  <a:pt x="19479" y="13126"/>
                  <a:pt x="19430" y="13099"/>
                </a:cubicBezTo>
                <a:cubicBezTo>
                  <a:pt x="19458" y="13055"/>
                  <a:pt x="19458" y="13005"/>
                  <a:pt x="19425" y="12967"/>
                </a:cubicBezTo>
                <a:cubicBezTo>
                  <a:pt x="19404" y="12943"/>
                  <a:pt x="19373" y="12931"/>
                  <a:pt x="19342" y="12931"/>
                </a:cubicBezTo>
                <a:cubicBezTo>
                  <a:pt x="19318" y="12931"/>
                  <a:pt x="19293" y="12939"/>
                  <a:pt x="19276" y="12957"/>
                </a:cubicBezTo>
                <a:cubicBezTo>
                  <a:pt x="19260" y="12967"/>
                  <a:pt x="19248" y="12978"/>
                  <a:pt x="19238" y="12990"/>
                </a:cubicBezTo>
                <a:cubicBezTo>
                  <a:pt x="19101" y="12912"/>
                  <a:pt x="18964" y="12841"/>
                  <a:pt x="18821" y="12775"/>
                </a:cubicBezTo>
                <a:cubicBezTo>
                  <a:pt x="18805" y="12767"/>
                  <a:pt x="18789" y="12763"/>
                  <a:pt x="18773" y="12763"/>
                </a:cubicBezTo>
                <a:close/>
                <a:moveTo>
                  <a:pt x="15547" y="13402"/>
                </a:moveTo>
                <a:cubicBezTo>
                  <a:pt x="15527" y="13402"/>
                  <a:pt x="15507" y="13407"/>
                  <a:pt x="15489" y="13417"/>
                </a:cubicBezTo>
                <a:cubicBezTo>
                  <a:pt x="15440" y="13450"/>
                  <a:pt x="15423" y="13516"/>
                  <a:pt x="15456" y="13564"/>
                </a:cubicBezTo>
                <a:cubicBezTo>
                  <a:pt x="15593" y="13789"/>
                  <a:pt x="15861" y="13964"/>
                  <a:pt x="16207" y="14063"/>
                </a:cubicBezTo>
                <a:cubicBezTo>
                  <a:pt x="16213" y="14069"/>
                  <a:pt x="16223" y="14069"/>
                  <a:pt x="16235" y="14069"/>
                </a:cubicBezTo>
                <a:cubicBezTo>
                  <a:pt x="16278" y="14069"/>
                  <a:pt x="16322" y="14042"/>
                  <a:pt x="16334" y="13992"/>
                </a:cubicBezTo>
                <a:cubicBezTo>
                  <a:pt x="16349" y="13938"/>
                  <a:pt x="16322" y="13877"/>
                  <a:pt x="16262" y="13860"/>
                </a:cubicBezTo>
                <a:cubicBezTo>
                  <a:pt x="15972" y="13779"/>
                  <a:pt x="15747" y="13630"/>
                  <a:pt x="15631" y="13450"/>
                </a:cubicBezTo>
                <a:cubicBezTo>
                  <a:pt x="15614" y="13418"/>
                  <a:pt x="15581" y="13402"/>
                  <a:pt x="15547" y="13402"/>
                </a:cubicBezTo>
                <a:close/>
                <a:moveTo>
                  <a:pt x="17903" y="13782"/>
                </a:moveTo>
                <a:cubicBezTo>
                  <a:pt x="17891" y="13782"/>
                  <a:pt x="17879" y="13784"/>
                  <a:pt x="17867" y="13789"/>
                </a:cubicBezTo>
                <a:cubicBezTo>
                  <a:pt x="17599" y="13877"/>
                  <a:pt x="17331" y="13926"/>
                  <a:pt x="17068" y="13943"/>
                </a:cubicBezTo>
                <a:cubicBezTo>
                  <a:pt x="17007" y="13948"/>
                  <a:pt x="16964" y="13997"/>
                  <a:pt x="16964" y="14052"/>
                </a:cubicBezTo>
                <a:cubicBezTo>
                  <a:pt x="16969" y="14113"/>
                  <a:pt x="17019" y="14156"/>
                  <a:pt x="17073" y="14156"/>
                </a:cubicBezTo>
                <a:lnTo>
                  <a:pt x="17078" y="14151"/>
                </a:lnTo>
                <a:cubicBezTo>
                  <a:pt x="17358" y="14135"/>
                  <a:pt x="17649" y="14080"/>
                  <a:pt x="17933" y="13987"/>
                </a:cubicBezTo>
                <a:cubicBezTo>
                  <a:pt x="17988" y="13971"/>
                  <a:pt x="18016" y="13910"/>
                  <a:pt x="17999" y="13855"/>
                </a:cubicBezTo>
                <a:cubicBezTo>
                  <a:pt x="17986" y="13812"/>
                  <a:pt x="17947" y="13782"/>
                  <a:pt x="17903" y="13782"/>
                </a:cubicBezTo>
                <a:close/>
                <a:moveTo>
                  <a:pt x="20211" y="13657"/>
                </a:moveTo>
                <a:cubicBezTo>
                  <a:pt x="20179" y="13657"/>
                  <a:pt x="20148" y="13671"/>
                  <a:pt x="20126" y="13696"/>
                </a:cubicBezTo>
                <a:cubicBezTo>
                  <a:pt x="20088" y="13741"/>
                  <a:pt x="20098" y="13806"/>
                  <a:pt x="20143" y="13845"/>
                </a:cubicBezTo>
                <a:cubicBezTo>
                  <a:pt x="20361" y="14020"/>
                  <a:pt x="20564" y="14212"/>
                  <a:pt x="20751" y="14409"/>
                </a:cubicBezTo>
                <a:cubicBezTo>
                  <a:pt x="20773" y="14431"/>
                  <a:pt x="20801" y="14442"/>
                  <a:pt x="20827" y="14442"/>
                </a:cubicBezTo>
                <a:cubicBezTo>
                  <a:pt x="20855" y="14442"/>
                  <a:pt x="20882" y="14431"/>
                  <a:pt x="20905" y="14414"/>
                </a:cubicBezTo>
                <a:cubicBezTo>
                  <a:pt x="20943" y="14371"/>
                  <a:pt x="20948" y="14305"/>
                  <a:pt x="20905" y="14267"/>
                </a:cubicBezTo>
                <a:cubicBezTo>
                  <a:pt x="20713" y="14058"/>
                  <a:pt x="20505" y="13860"/>
                  <a:pt x="20274" y="13680"/>
                </a:cubicBezTo>
                <a:cubicBezTo>
                  <a:pt x="20256" y="13664"/>
                  <a:pt x="20233" y="13657"/>
                  <a:pt x="20211" y="13657"/>
                </a:cubicBezTo>
                <a:close/>
                <a:moveTo>
                  <a:pt x="21360" y="14889"/>
                </a:moveTo>
                <a:cubicBezTo>
                  <a:pt x="21339" y="14889"/>
                  <a:pt x="21318" y="14895"/>
                  <a:pt x="21299" y="14907"/>
                </a:cubicBezTo>
                <a:cubicBezTo>
                  <a:pt x="21249" y="14940"/>
                  <a:pt x="21239" y="15006"/>
                  <a:pt x="21272" y="15056"/>
                </a:cubicBezTo>
                <a:cubicBezTo>
                  <a:pt x="21425" y="15286"/>
                  <a:pt x="21562" y="15527"/>
                  <a:pt x="21671" y="15773"/>
                </a:cubicBezTo>
                <a:cubicBezTo>
                  <a:pt x="21689" y="15812"/>
                  <a:pt x="21727" y="15839"/>
                  <a:pt x="21770" y="15839"/>
                </a:cubicBezTo>
                <a:cubicBezTo>
                  <a:pt x="21781" y="15839"/>
                  <a:pt x="21798" y="15833"/>
                  <a:pt x="21808" y="15828"/>
                </a:cubicBezTo>
                <a:cubicBezTo>
                  <a:pt x="21864" y="15806"/>
                  <a:pt x="21886" y="15740"/>
                  <a:pt x="21864" y="15691"/>
                </a:cubicBezTo>
                <a:cubicBezTo>
                  <a:pt x="21748" y="15428"/>
                  <a:pt x="21611" y="15176"/>
                  <a:pt x="21447" y="14935"/>
                </a:cubicBezTo>
                <a:cubicBezTo>
                  <a:pt x="21426" y="14904"/>
                  <a:pt x="21394" y="14889"/>
                  <a:pt x="21360" y="14889"/>
                </a:cubicBezTo>
                <a:close/>
                <a:moveTo>
                  <a:pt x="22033" y="16427"/>
                </a:moveTo>
                <a:cubicBezTo>
                  <a:pt x="22024" y="16427"/>
                  <a:pt x="22015" y="16428"/>
                  <a:pt x="22006" y="16431"/>
                </a:cubicBezTo>
                <a:cubicBezTo>
                  <a:pt x="21952" y="16442"/>
                  <a:pt x="21912" y="16496"/>
                  <a:pt x="21929" y="16557"/>
                </a:cubicBezTo>
                <a:cubicBezTo>
                  <a:pt x="21985" y="16820"/>
                  <a:pt x="22017" y="17095"/>
                  <a:pt x="22023" y="17374"/>
                </a:cubicBezTo>
                <a:cubicBezTo>
                  <a:pt x="22023" y="17429"/>
                  <a:pt x="22071" y="17472"/>
                  <a:pt x="22127" y="17472"/>
                </a:cubicBezTo>
                <a:lnTo>
                  <a:pt x="22132" y="17472"/>
                </a:lnTo>
                <a:cubicBezTo>
                  <a:pt x="22192" y="17472"/>
                  <a:pt x="22236" y="17424"/>
                  <a:pt x="22236" y="17369"/>
                </a:cubicBezTo>
                <a:cubicBezTo>
                  <a:pt x="22231" y="17078"/>
                  <a:pt x="22198" y="16787"/>
                  <a:pt x="22132" y="16508"/>
                </a:cubicBezTo>
                <a:cubicBezTo>
                  <a:pt x="22123" y="16462"/>
                  <a:pt x="22082" y="16427"/>
                  <a:pt x="22033" y="16427"/>
                </a:cubicBezTo>
                <a:close/>
                <a:moveTo>
                  <a:pt x="22065" y="18106"/>
                </a:moveTo>
                <a:cubicBezTo>
                  <a:pt x="22016" y="18106"/>
                  <a:pt x="21972" y="18142"/>
                  <a:pt x="21962" y="18196"/>
                </a:cubicBezTo>
                <a:cubicBezTo>
                  <a:pt x="21919" y="18459"/>
                  <a:pt x="21853" y="18727"/>
                  <a:pt x="21765" y="18996"/>
                </a:cubicBezTo>
                <a:cubicBezTo>
                  <a:pt x="21742" y="19051"/>
                  <a:pt x="21775" y="19111"/>
                  <a:pt x="21831" y="19127"/>
                </a:cubicBezTo>
                <a:cubicBezTo>
                  <a:pt x="21841" y="19134"/>
                  <a:pt x="21853" y="19134"/>
                  <a:pt x="21864" y="19134"/>
                </a:cubicBezTo>
                <a:cubicBezTo>
                  <a:pt x="21907" y="19134"/>
                  <a:pt x="21952" y="19106"/>
                  <a:pt x="21962" y="19061"/>
                </a:cubicBezTo>
                <a:cubicBezTo>
                  <a:pt x="22056" y="18783"/>
                  <a:pt x="22127" y="18502"/>
                  <a:pt x="22170" y="18229"/>
                </a:cubicBezTo>
                <a:cubicBezTo>
                  <a:pt x="22182" y="18168"/>
                  <a:pt x="22142" y="18114"/>
                  <a:pt x="22083" y="18108"/>
                </a:cubicBezTo>
                <a:cubicBezTo>
                  <a:pt x="22077" y="18107"/>
                  <a:pt x="22071" y="18106"/>
                  <a:pt x="22065" y="18106"/>
                </a:cubicBezTo>
                <a:close/>
                <a:moveTo>
                  <a:pt x="21552" y="19706"/>
                </a:moveTo>
                <a:cubicBezTo>
                  <a:pt x="21511" y="19706"/>
                  <a:pt x="21472" y="19727"/>
                  <a:pt x="21452" y="19764"/>
                </a:cubicBezTo>
                <a:cubicBezTo>
                  <a:pt x="21337" y="20005"/>
                  <a:pt x="21201" y="20252"/>
                  <a:pt x="21052" y="20498"/>
                </a:cubicBezTo>
                <a:cubicBezTo>
                  <a:pt x="21024" y="20548"/>
                  <a:pt x="21036" y="20614"/>
                  <a:pt x="21085" y="20640"/>
                </a:cubicBezTo>
                <a:cubicBezTo>
                  <a:pt x="21107" y="20652"/>
                  <a:pt x="21123" y="20657"/>
                  <a:pt x="21140" y="20657"/>
                </a:cubicBezTo>
                <a:cubicBezTo>
                  <a:pt x="21178" y="20657"/>
                  <a:pt x="21211" y="20640"/>
                  <a:pt x="21233" y="20607"/>
                </a:cubicBezTo>
                <a:cubicBezTo>
                  <a:pt x="21386" y="20356"/>
                  <a:pt x="21524" y="20103"/>
                  <a:pt x="21644" y="19857"/>
                </a:cubicBezTo>
                <a:cubicBezTo>
                  <a:pt x="21666" y="19802"/>
                  <a:pt x="21644" y="19742"/>
                  <a:pt x="21595" y="19714"/>
                </a:cubicBezTo>
                <a:cubicBezTo>
                  <a:pt x="21581" y="19708"/>
                  <a:pt x="21566" y="19706"/>
                  <a:pt x="21552" y="19706"/>
                </a:cubicBezTo>
                <a:close/>
                <a:moveTo>
                  <a:pt x="20672" y="21147"/>
                </a:moveTo>
                <a:cubicBezTo>
                  <a:pt x="20639" y="21147"/>
                  <a:pt x="20606" y="21162"/>
                  <a:pt x="20586" y="21188"/>
                </a:cubicBezTo>
                <a:cubicBezTo>
                  <a:pt x="20427" y="21408"/>
                  <a:pt x="20252" y="21626"/>
                  <a:pt x="20065" y="21846"/>
                </a:cubicBezTo>
                <a:cubicBezTo>
                  <a:pt x="20027" y="21890"/>
                  <a:pt x="20032" y="21955"/>
                  <a:pt x="20077" y="21995"/>
                </a:cubicBezTo>
                <a:cubicBezTo>
                  <a:pt x="20098" y="22011"/>
                  <a:pt x="20121" y="22021"/>
                  <a:pt x="20148" y="22021"/>
                </a:cubicBezTo>
                <a:cubicBezTo>
                  <a:pt x="20176" y="22021"/>
                  <a:pt x="20209" y="22005"/>
                  <a:pt x="20225" y="21983"/>
                </a:cubicBezTo>
                <a:cubicBezTo>
                  <a:pt x="20417" y="21758"/>
                  <a:pt x="20592" y="21534"/>
                  <a:pt x="20756" y="21315"/>
                </a:cubicBezTo>
                <a:cubicBezTo>
                  <a:pt x="20789" y="21271"/>
                  <a:pt x="20778" y="21199"/>
                  <a:pt x="20735" y="21166"/>
                </a:cubicBezTo>
                <a:cubicBezTo>
                  <a:pt x="20715" y="21153"/>
                  <a:pt x="20693" y="21147"/>
                  <a:pt x="20672" y="21147"/>
                </a:cubicBezTo>
                <a:close/>
                <a:moveTo>
                  <a:pt x="19581" y="22438"/>
                </a:moveTo>
                <a:cubicBezTo>
                  <a:pt x="19553" y="22438"/>
                  <a:pt x="19526" y="22449"/>
                  <a:pt x="19506" y="22471"/>
                </a:cubicBezTo>
                <a:cubicBezTo>
                  <a:pt x="19321" y="22668"/>
                  <a:pt x="19117" y="22866"/>
                  <a:pt x="18909" y="23063"/>
                </a:cubicBezTo>
                <a:cubicBezTo>
                  <a:pt x="18871" y="23106"/>
                  <a:pt x="18866" y="23172"/>
                  <a:pt x="18909" y="23217"/>
                </a:cubicBezTo>
                <a:cubicBezTo>
                  <a:pt x="18931" y="23233"/>
                  <a:pt x="18959" y="23244"/>
                  <a:pt x="18985" y="23244"/>
                </a:cubicBezTo>
                <a:cubicBezTo>
                  <a:pt x="19013" y="23244"/>
                  <a:pt x="19035" y="23238"/>
                  <a:pt x="19058" y="23217"/>
                </a:cubicBezTo>
                <a:cubicBezTo>
                  <a:pt x="19266" y="23019"/>
                  <a:pt x="19468" y="22817"/>
                  <a:pt x="19660" y="22613"/>
                </a:cubicBezTo>
                <a:cubicBezTo>
                  <a:pt x="19698" y="22575"/>
                  <a:pt x="19698" y="22509"/>
                  <a:pt x="19655" y="22466"/>
                </a:cubicBezTo>
                <a:cubicBezTo>
                  <a:pt x="19633" y="22447"/>
                  <a:pt x="19607" y="22438"/>
                  <a:pt x="19581" y="22438"/>
                </a:cubicBezTo>
                <a:close/>
                <a:moveTo>
                  <a:pt x="18360" y="23607"/>
                </a:moveTo>
                <a:cubicBezTo>
                  <a:pt x="18335" y="23607"/>
                  <a:pt x="18310" y="23615"/>
                  <a:pt x="18290" y="23632"/>
                </a:cubicBezTo>
                <a:cubicBezTo>
                  <a:pt x="18087" y="23809"/>
                  <a:pt x="17874" y="23994"/>
                  <a:pt x="17649" y="24176"/>
                </a:cubicBezTo>
                <a:cubicBezTo>
                  <a:pt x="17604" y="24214"/>
                  <a:pt x="17599" y="24280"/>
                  <a:pt x="17637" y="24323"/>
                </a:cubicBezTo>
                <a:cubicBezTo>
                  <a:pt x="17654" y="24351"/>
                  <a:pt x="17687" y="24363"/>
                  <a:pt x="17720" y="24363"/>
                </a:cubicBezTo>
                <a:cubicBezTo>
                  <a:pt x="17742" y="24363"/>
                  <a:pt x="17763" y="24356"/>
                  <a:pt x="17786" y="24340"/>
                </a:cubicBezTo>
                <a:cubicBezTo>
                  <a:pt x="18011" y="24153"/>
                  <a:pt x="18224" y="23973"/>
                  <a:pt x="18433" y="23792"/>
                </a:cubicBezTo>
                <a:cubicBezTo>
                  <a:pt x="18476" y="23753"/>
                  <a:pt x="18482" y="23688"/>
                  <a:pt x="18443" y="23644"/>
                </a:cubicBezTo>
                <a:cubicBezTo>
                  <a:pt x="18422" y="23620"/>
                  <a:pt x="18391" y="23607"/>
                  <a:pt x="18360" y="23607"/>
                </a:cubicBezTo>
                <a:close/>
                <a:moveTo>
                  <a:pt x="17052" y="24677"/>
                </a:moveTo>
                <a:cubicBezTo>
                  <a:pt x="17030" y="24677"/>
                  <a:pt x="17009" y="24684"/>
                  <a:pt x="16991" y="24697"/>
                </a:cubicBezTo>
                <a:cubicBezTo>
                  <a:pt x="16772" y="24866"/>
                  <a:pt x="16547" y="25031"/>
                  <a:pt x="16316" y="25200"/>
                </a:cubicBezTo>
                <a:cubicBezTo>
                  <a:pt x="16268" y="25239"/>
                  <a:pt x="16256" y="25304"/>
                  <a:pt x="16295" y="25349"/>
                </a:cubicBezTo>
                <a:cubicBezTo>
                  <a:pt x="16311" y="25375"/>
                  <a:pt x="16344" y="25392"/>
                  <a:pt x="16377" y="25392"/>
                </a:cubicBezTo>
                <a:cubicBezTo>
                  <a:pt x="16399" y="25392"/>
                  <a:pt x="16420" y="25387"/>
                  <a:pt x="16437" y="25375"/>
                </a:cubicBezTo>
                <a:cubicBezTo>
                  <a:pt x="16673" y="25200"/>
                  <a:pt x="16903" y="25036"/>
                  <a:pt x="17118" y="24866"/>
                </a:cubicBezTo>
                <a:cubicBezTo>
                  <a:pt x="17166" y="24833"/>
                  <a:pt x="17171" y="24762"/>
                  <a:pt x="17139" y="24718"/>
                </a:cubicBezTo>
                <a:cubicBezTo>
                  <a:pt x="17119" y="24692"/>
                  <a:pt x="17085" y="24677"/>
                  <a:pt x="17052" y="24677"/>
                </a:cubicBezTo>
                <a:close/>
                <a:moveTo>
                  <a:pt x="15688" y="25670"/>
                </a:moveTo>
                <a:cubicBezTo>
                  <a:pt x="15667" y="25670"/>
                  <a:pt x="15645" y="25676"/>
                  <a:pt x="15626" y="25688"/>
                </a:cubicBezTo>
                <a:cubicBezTo>
                  <a:pt x="15401" y="25842"/>
                  <a:pt x="15171" y="26000"/>
                  <a:pt x="14930" y="26159"/>
                </a:cubicBezTo>
                <a:cubicBezTo>
                  <a:pt x="14881" y="26192"/>
                  <a:pt x="14864" y="26258"/>
                  <a:pt x="14897" y="26308"/>
                </a:cubicBezTo>
                <a:cubicBezTo>
                  <a:pt x="14919" y="26336"/>
                  <a:pt x="14952" y="26351"/>
                  <a:pt x="14985" y="26351"/>
                </a:cubicBezTo>
                <a:cubicBezTo>
                  <a:pt x="15006" y="26351"/>
                  <a:pt x="15029" y="26346"/>
                  <a:pt x="15046" y="26336"/>
                </a:cubicBezTo>
                <a:cubicBezTo>
                  <a:pt x="15286" y="26176"/>
                  <a:pt x="15522" y="26017"/>
                  <a:pt x="15747" y="25863"/>
                </a:cubicBezTo>
                <a:cubicBezTo>
                  <a:pt x="15796" y="25831"/>
                  <a:pt x="15807" y="25765"/>
                  <a:pt x="15774" y="25716"/>
                </a:cubicBezTo>
                <a:cubicBezTo>
                  <a:pt x="15754" y="25685"/>
                  <a:pt x="15722" y="25670"/>
                  <a:pt x="15688" y="25670"/>
                </a:cubicBezTo>
                <a:close/>
                <a:moveTo>
                  <a:pt x="14274" y="26598"/>
                </a:moveTo>
                <a:cubicBezTo>
                  <a:pt x="14254" y="26598"/>
                  <a:pt x="14235" y="26603"/>
                  <a:pt x="14217" y="26614"/>
                </a:cubicBezTo>
                <a:cubicBezTo>
                  <a:pt x="13987" y="26763"/>
                  <a:pt x="13746" y="26910"/>
                  <a:pt x="13505" y="27059"/>
                </a:cubicBezTo>
                <a:cubicBezTo>
                  <a:pt x="13450" y="27085"/>
                  <a:pt x="13434" y="27151"/>
                  <a:pt x="13467" y="27201"/>
                </a:cubicBezTo>
                <a:cubicBezTo>
                  <a:pt x="13488" y="27234"/>
                  <a:pt x="13521" y="27256"/>
                  <a:pt x="13559" y="27256"/>
                </a:cubicBezTo>
                <a:cubicBezTo>
                  <a:pt x="13576" y="27256"/>
                  <a:pt x="13592" y="27250"/>
                  <a:pt x="13609" y="27239"/>
                </a:cubicBezTo>
                <a:cubicBezTo>
                  <a:pt x="13855" y="27092"/>
                  <a:pt x="14097" y="26943"/>
                  <a:pt x="14333" y="26796"/>
                </a:cubicBezTo>
                <a:cubicBezTo>
                  <a:pt x="14381" y="26763"/>
                  <a:pt x="14399" y="26697"/>
                  <a:pt x="14366" y="26647"/>
                </a:cubicBezTo>
                <a:cubicBezTo>
                  <a:pt x="14344" y="26616"/>
                  <a:pt x="14309" y="26598"/>
                  <a:pt x="14274" y="26598"/>
                </a:cubicBezTo>
                <a:close/>
                <a:moveTo>
                  <a:pt x="12829" y="27478"/>
                </a:moveTo>
                <a:cubicBezTo>
                  <a:pt x="12811" y="27478"/>
                  <a:pt x="12793" y="27483"/>
                  <a:pt x="12777" y="27492"/>
                </a:cubicBezTo>
                <a:cubicBezTo>
                  <a:pt x="12535" y="27639"/>
                  <a:pt x="12294" y="27788"/>
                  <a:pt x="12058" y="27935"/>
                </a:cubicBezTo>
                <a:cubicBezTo>
                  <a:pt x="12008" y="27968"/>
                  <a:pt x="11993" y="28029"/>
                  <a:pt x="12020" y="28084"/>
                </a:cubicBezTo>
                <a:cubicBezTo>
                  <a:pt x="12041" y="28111"/>
                  <a:pt x="12074" y="28132"/>
                  <a:pt x="12112" y="28132"/>
                </a:cubicBezTo>
                <a:cubicBezTo>
                  <a:pt x="12129" y="28132"/>
                  <a:pt x="12152" y="28127"/>
                  <a:pt x="12168" y="28117"/>
                </a:cubicBezTo>
                <a:cubicBezTo>
                  <a:pt x="12403" y="27968"/>
                  <a:pt x="12645" y="27821"/>
                  <a:pt x="12886" y="27672"/>
                </a:cubicBezTo>
                <a:cubicBezTo>
                  <a:pt x="12935" y="27644"/>
                  <a:pt x="12952" y="27579"/>
                  <a:pt x="12924" y="27530"/>
                </a:cubicBezTo>
                <a:cubicBezTo>
                  <a:pt x="12902" y="27497"/>
                  <a:pt x="12865" y="27478"/>
                  <a:pt x="12829" y="27478"/>
                </a:cubicBezTo>
                <a:close/>
                <a:moveTo>
                  <a:pt x="11397" y="28370"/>
                </a:moveTo>
                <a:cubicBezTo>
                  <a:pt x="11377" y="28370"/>
                  <a:pt x="11358" y="28375"/>
                  <a:pt x="11340" y="28385"/>
                </a:cubicBezTo>
                <a:cubicBezTo>
                  <a:pt x="11100" y="28544"/>
                  <a:pt x="10863" y="28697"/>
                  <a:pt x="10633" y="28851"/>
                </a:cubicBezTo>
                <a:cubicBezTo>
                  <a:pt x="10584" y="28878"/>
                  <a:pt x="10567" y="28944"/>
                  <a:pt x="10600" y="28993"/>
                </a:cubicBezTo>
                <a:cubicBezTo>
                  <a:pt x="10622" y="29026"/>
                  <a:pt x="10655" y="29043"/>
                  <a:pt x="10688" y="29043"/>
                </a:cubicBezTo>
                <a:cubicBezTo>
                  <a:pt x="10710" y="29043"/>
                  <a:pt x="10731" y="29037"/>
                  <a:pt x="10748" y="29026"/>
                </a:cubicBezTo>
                <a:cubicBezTo>
                  <a:pt x="10979" y="28873"/>
                  <a:pt x="11214" y="28719"/>
                  <a:pt x="11455" y="28565"/>
                </a:cubicBezTo>
                <a:cubicBezTo>
                  <a:pt x="11505" y="28532"/>
                  <a:pt x="11515" y="28467"/>
                  <a:pt x="11488" y="28418"/>
                </a:cubicBezTo>
                <a:cubicBezTo>
                  <a:pt x="11467" y="28386"/>
                  <a:pt x="11432" y="28370"/>
                  <a:pt x="11397" y="28370"/>
                </a:cubicBezTo>
                <a:close/>
                <a:moveTo>
                  <a:pt x="9986" y="29303"/>
                </a:moveTo>
                <a:cubicBezTo>
                  <a:pt x="9966" y="29303"/>
                  <a:pt x="9945" y="29309"/>
                  <a:pt x="9926" y="29322"/>
                </a:cubicBezTo>
                <a:cubicBezTo>
                  <a:pt x="9691" y="29481"/>
                  <a:pt x="9461" y="29645"/>
                  <a:pt x="9230" y="29804"/>
                </a:cubicBezTo>
                <a:cubicBezTo>
                  <a:pt x="9186" y="29837"/>
                  <a:pt x="9175" y="29903"/>
                  <a:pt x="9208" y="29953"/>
                </a:cubicBezTo>
                <a:cubicBezTo>
                  <a:pt x="9230" y="29979"/>
                  <a:pt x="9263" y="29996"/>
                  <a:pt x="9296" y="29996"/>
                </a:cubicBezTo>
                <a:cubicBezTo>
                  <a:pt x="9312" y="29996"/>
                  <a:pt x="9334" y="29991"/>
                  <a:pt x="9357" y="29974"/>
                </a:cubicBezTo>
                <a:cubicBezTo>
                  <a:pt x="9580" y="29815"/>
                  <a:pt x="9810" y="29657"/>
                  <a:pt x="10047" y="29493"/>
                </a:cubicBezTo>
                <a:cubicBezTo>
                  <a:pt x="10096" y="29460"/>
                  <a:pt x="10106" y="29394"/>
                  <a:pt x="10074" y="29349"/>
                </a:cubicBezTo>
                <a:cubicBezTo>
                  <a:pt x="10053" y="29319"/>
                  <a:pt x="10020" y="29303"/>
                  <a:pt x="9986" y="29303"/>
                </a:cubicBezTo>
                <a:close/>
                <a:moveTo>
                  <a:pt x="8611" y="30277"/>
                </a:moveTo>
                <a:cubicBezTo>
                  <a:pt x="8588" y="30277"/>
                  <a:pt x="8565" y="30284"/>
                  <a:pt x="8545" y="30298"/>
                </a:cubicBezTo>
                <a:cubicBezTo>
                  <a:pt x="8315" y="30467"/>
                  <a:pt x="8085" y="30637"/>
                  <a:pt x="7865" y="30801"/>
                </a:cubicBezTo>
                <a:cubicBezTo>
                  <a:pt x="7822" y="30841"/>
                  <a:pt x="7811" y="30907"/>
                  <a:pt x="7849" y="30950"/>
                </a:cubicBezTo>
                <a:cubicBezTo>
                  <a:pt x="7865" y="30978"/>
                  <a:pt x="7898" y="30993"/>
                  <a:pt x="7931" y="30993"/>
                </a:cubicBezTo>
                <a:cubicBezTo>
                  <a:pt x="7953" y="30993"/>
                  <a:pt x="7975" y="30988"/>
                  <a:pt x="7996" y="30972"/>
                </a:cubicBezTo>
                <a:cubicBezTo>
                  <a:pt x="8216" y="30808"/>
                  <a:pt x="8441" y="30637"/>
                  <a:pt x="8671" y="30467"/>
                </a:cubicBezTo>
                <a:cubicBezTo>
                  <a:pt x="8715" y="30434"/>
                  <a:pt x="8725" y="30369"/>
                  <a:pt x="8692" y="30320"/>
                </a:cubicBezTo>
                <a:cubicBezTo>
                  <a:pt x="8673" y="30291"/>
                  <a:pt x="8643" y="30277"/>
                  <a:pt x="8611" y="30277"/>
                </a:cubicBezTo>
                <a:close/>
                <a:moveTo>
                  <a:pt x="7265" y="31301"/>
                </a:moveTo>
                <a:cubicBezTo>
                  <a:pt x="7241" y="31301"/>
                  <a:pt x="7218" y="31308"/>
                  <a:pt x="7197" y="31322"/>
                </a:cubicBezTo>
                <a:cubicBezTo>
                  <a:pt x="6972" y="31504"/>
                  <a:pt x="6752" y="31684"/>
                  <a:pt x="6539" y="31860"/>
                </a:cubicBezTo>
                <a:cubicBezTo>
                  <a:pt x="6496" y="31898"/>
                  <a:pt x="6489" y="31964"/>
                  <a:pt x="6528" y="32008"/>
                </a:cubicBezTo>
                <a:cubicBezTo>
                  <a:pt x="6550" y="32035"/>
                  <a:pt x="6577" y="32046"/>
                  <a:pt x="6610" y="32046"/>
                </a:cubicBezTo>
                <a:cubicBezTo>
                  <a:pt x="6632" y="32046"/>
                  <a:pt x="6653" y="32035"/>
                  <a:pt x="6676" y="32018"/>
                </a:cubicBezTo>
                <a:cubicBezTo>
                  <a:pt x="6890" y="31843"/>
                  <a:pt x="7103" y="31668"/>
                  <a:pt x="7328" y="31492"/>
                </a:cubicBezTo>
                <a:cubicBezTo>
                  <a:pt x="7377" y="31454"/>
                  <a:pt x="7383" y="31388"/>
                  <a:pt x="7344" y="31339"/>
                </a:cubicBezTo>
                <a:cubicBezTo>
                  <a:pt x="7325" y="31314"/>
                  <a:pt x="7296" y="31301"/>
                  <a:pt x="7265" y="31301"/>
                </a:cubicBezTo>
                <a:close/>
                <a:moveTo>
                  <a:pt x="5966" y="32382"/>
                </a:moveTo>
                <a:cubicBezTo>
                  <a:pt x="5941" y="32382"/>
                  <a:pt x="5917" y="32390"/>
                  <a:pt x="5897" y="32408"/>
                </a:cubicBezTo>
                <a:cubicBezTo>
                  <a:pt x="5679" y="32600"/>
                  <a:pt x="5470" y="32786"/>
                  <a:pt x="5267" y="32972"/>
                </a:cubicBezTo>
                <a:cubicBezTo>
                  <a:pt x="5224" y="33011"/>
                  <a:pt x="5218" y="33082"/>
                  <a:pt x="5256" y="33126"/>
                </a:cubicBezTo>
                <a:cubicBezTo>
                  <a:pt x="5279" y="33148"/>
                  <a:pt x="5305" y="33159"/>
                  <a:pt x="5338" y="33159"/>
                </a:cubicBezTo>
                <a:cubicBezTo>
                  <a:pt x="5360" y="33159"/>
                  <a:pt x="5388" y="33148"/>
                  <a:pt x="5410" y="33131"/>
                </a:cubicBezTo>
                <a:cubicBezTo>
                  <a:pt x="5608" y="32946"/>
                  <a:pt x="5821" y="32759"/>
                  <a:pt x="6035" y="32567"/>
                </a:cubicBezTo>
                <a:cubicBezTo>
                  <a:pt x="6079" y="32529"/>
                  <a:pt x="6084" y="32463"/>
                  <a:pt x="6046" y="32419"/>
                </a:cubicBezTo>
                <a:cubicBezTo>
                  <a:pt x="6025" y="32395"/>
                  <a:pt x="5995" y="32382"/>
                  <a:pt x="5966" y="32382"/>
                </a:cubicBezTo>
                <a:close/>
                <a:moveTo>
                  <a:pt x="4725" y="33526"/>
                </a:moveTo>
                <a:cubicBezTo>
                  <a:pt x="4697" y="33526"/>
                  <a:pt x="4670" y="33537"/>
                  <a:pt x="4647" y="33559"/>
                </a:cubicBezTo>
                <a:cubicBezTo>
                  <a:pt x="4440" y="33761"/>
                  <a:pt x="4242" y="33958"/>
                  <a:pt x="4050" y="34156"/>
                </a:cubicBezTo>
                <a:cubicBezTo>
                  <a:pt x="4012" y="34200"/>
                  <a:pt x="4012" y="34266"/>
                  <a:pt x="4056" y="34310"/>
                </a:cubicBezTo>
                <a:cubicBezTo>
                  <a:pt x="4078" y="34327"/>
                  <a:pt x="4100" y="34337"/>
                  <a:pt x="4128" y="34337"/>
                </a:cubicBezTo>
                <a:cubicBezTo>
                  <a:pt x="4154" y="34337"/>
                  <a:pt x="4182" y="34327"/>
                  <a:pt x="4204" y="34304"/>
                </a:cubicBezTo>
                <a:cubicBezTo>
                  <a:pt x="4396" y="34107"/>
                  <a:pt x="4594" y="33910"/>
                  <a:pt x="4796" y="33707"/>
                </a:cubicBezTo>
                <a:cubicBezTo>
                  <a:pt x="4839" y="33669"/>
                  <a:pt x="4839" y="33603"/>
                  <a:pt x="4801" y="33559"/>
                </a:cubicBezTo>
                <a:cubicBezTo>
                  <a:pt x="4780" y="33537"/>
                  <a:pt x="4752" y="33526"/>
                  <a:pt x="4725" y="33526"/>
                </a:cubicBezTo>
                <a:close/>
                <a:moveTo>
                  <a:pt x="3555" y="34744"/>
                </a:moveTo>
                <a:cubicBezTo>
                  <a:pt x="3526" y="34744"/>
                  <a:pt x="3496" y="34757"/>
                  <a:pt x="3475" y="34781"/>
                </a:cubicBezTo>
                <a:cubicBezTo>
                  <a:pt x="3283" y="34995"/>
                  <a:pt x="3097" y="35208"/>
                  <a:pt x="2922" y="35422"/>
                </a:cubicBezTo>
                <a:cubicBezTo>
                  <a:pt x="2883" y="35471"/>
                  <a:pt x="2889" y="35537"/>
                  <a:pt x="2937" y="35576"/>
                </a:cubicBezTo>
                <a:cubicBezTo>
                  <a:pt x="2955" y="35587"/>
                  <a:pt x="2982" y="35597"/>
                  <a:pt x="3003" y="35597"/>
                </a:cubicBezTo>
                <a:cubicBezTo>
                  <a:pt x="3031" y="35597"/>
                  <a:pt x="3064" y="35587"/>
                  <a:pt x="3086" y="35559"/>
                </a:cubicBezTo>
                <a:cubicBezTo>
                  <a:pt x="3261" y="35346"/>
                  <a:pt x="3443" y="35132"/>
                  <a:pt x="3635" y="34924"/>
                </a:cubicBezTo>
                <a:cubicBezTo>
                  <a:pt x="3673" y="34879"/>
                  <a:pt x="3667" y="34813"/>
                  <a:pt x="3623" y="34770"/>
                </a:cubicBezTo>
                <a:cubicBezTo>
                  <a:pt x="3603" y="34753"/>
                  <a:pt x="3579" y="34744"/>
                  <a:pt x="3555" y="34744"/>
                </a:cubicBezTo>
                <a:close/>
                <a:moveTo>
                  <a:pt x="2482" y="36050"/>
                </a:moveTo>
                <a:cubicBezTo>
                  <a:pt x="2449" y="36050"/>
                  <a:pt x="2415" y="36065"/>
                  <a:pt x="2395" y="36091"/>
                </a:cubicBezTo>
                <a:cubicBezTo>
                  <a:pt x="2226" y="36321"/>
                  <a:pt x="2056" y="36551"/>
                  <a:pt x="1902" y="36781"/>
                </a:cubicBezTo>
                <a:cubicBezTo>
                  <a:pt x="1869" y="36831"/>
                  <a:pt x="1880" y="36897"/>
                  <a:pt x="1930" y="36930"/>
                </a:cubicBezTo>
                <a:cubicBezTo>
                  <a:pt x="1946" y="36940"/>
                  <a:pt x="1968" y="36946"/>
                  <a:pt x="1990" y="36946"/>
                </a:cubicBezTo>
                <a:cubicBezTo>
                  <a:pt x="2023" y="36946"/>
                  <a:pt x="2056" y="36930"/>
                  <a:pt x="2077" y="36902"/>
                </a:cubicBezTo>
                <a:cubicBezTo>
                  <a:pt x="2231" y="36677"/>
                  <a:pt x="2395" y="36447"/>
                  <a:pt x="2565" y="36217"/>
                </a:cubicBezTo>
                <a:cubicBezTo>
                  <a:pt x="2598" y="36174"/>
                  <a:pt x="2593" y="36108"/>
                  <a:pt x="2543" y="36070"/>
                </a:cubicBezTo>
                <a:cubicBezTo>
                  <a:pt x="2526" y="36057"/>
                  <a:pt x="2504" y="36050"/>
                  <a:pt x="2482" y="36050"/>
                </a:cubicBezTo>
                <a:close/>
                <a:moveTo>
                  <a:pt x="1534" y="37450"/>
                </a:moveTo>
                <a:cubicBezTo>
                  <a:pt x="1499" y="37450"/>
                  <a:pt x="1465" y="37468"/>
                  <a:pt x="1447" y="37499"/>
                </a:cubicBezTo>
                <a:cubicBezTo>
                  <a:pt x="1300" y="37747"/>
                  <a:pt x="1162" y="37998"/>
                  <a:pt x="1037" y="38245"/>
                </a:cubicBezTo>
                <a:cubicBezTo>
                  <a:pt x="1009" y="38299"/>
                  <a:pt x="1030" y="38360"/>
                  <a:pt x="1080" y="38387"/>
                </a:cubicBezTo>
                <a:cubicBezTo>
                  <a:pt x="1096" y="38398"/>
                  <a:pt x="1113" y="38398"/>
                  <a:pt x="1129" y="38398"/>
                </a:cubicBezTo>
                <a:cubicBezTo>
                  <a:pt x="1168" y="38398"/>
                  <a:pt x="1206" y="38377"/>
                  <a:pt x="1222" y="38344"/>
                </a:cubicBezTo>
                <a:cubicBezTo>
                  <a:pt x="1348" y="38097"/>
                  <a:pt x="1485" y="37851"/>
                  <a:pt x="1629" y="37609"/>
                </a:cubicBezTo>
                <a:cubicBezTo>
                  <a:pt x="1655" y="37560"/>
                  <a:pt x="1639" y="37494"/>
                  <a:pt x="1589" y="37467"/>
                </a:cubicBezTo>
                <a:cubicBezTo>
                  <a:pt x="1572" y="37455"/>
                  <a:pt x="1553" y="37450"/>
                  <a:pt x="1534" y="37450"/>
                </a:cubicBezTo>
                <a:close/>
                <a:moveTo>
                  <a:pt x="774" y="38955"/>
                </a:moveTo>
                <a:cubicBezTo>
                  <a:pt x="733" y="38955"/>
                  <a:pt x="694" y="38978"/>
                  <a:pt x="675" y="39017"/>
                </a:cubicBezTo>
                <a:cubicBezTo>
                  <a:pt x="564" y="39286"/>
                  <a:pt x="466" y="39555"/>
                  <a:pt x="384" y="39819"/>
                </a:cubicBezTo>
                <a:cubicBezTo>
                  <a:pt x="362" y="39878"/>
                  <a:pt x="395" y="39933"/>
                  <a:pt x="450" y="39955"/>
                </a:cubicBezTo>
                <a:cubicBezTo>
                  <a:pt x="461" y="39955"/>
                  <a:pt x="471" y="39961"/>
                  <a:pt x="483" y="39961"/>
                </a:cubicBezTo>
                <a:cubicBezTo>
                  <a:pt x="526" y="39961"/>
                  <a:pt x="570" y="39928"/>
                  <a:pt x="582" y="39884"/>
                </a:cubicBezTo>
                <a:cubicBezTo>
                  <a:pt x="663" y="39626"/>
                  <a:pt x="762" y="39363"/>
                  <a:pt x="872" y="39100"/>
                </a:cubicBezTo>
                <a:cubicBezTo>
                  <a:pt x="893" y="39045"/>
                  <a:pt x="866" y="38985"/>
                  <a:pt x="817" y="38964"/>
                </a:cubicBezTo>
                <a:cubicBezTo>
                  <a:pt x="803" y="38958"/>
                  <a:pt x="788" y="38955"/>
                  <a:pt x="774" y="38955"/>
                </a:cubicBezTo>
                <a:close/>
                <a:moveTo>
                  <a:pt x="267" y="40561"/>
                </a:moveTo>
                <a:cubicBezTo>
                  <a:pt x="218" y="40561"/>
                  <a:pt x="173" y="40597"/>
                  <a:pt x="159" y="40646"/>
                </a:cubicBezTo>
                <a:cubicBezTo>
                  <a:pt x="99" y="40930"/>
                  <a:pt x="55" y="41215"/>
                  <a:pt x="28" y="41489"/>
                </a:cubicBezTo>
                <a:cubicBezTo>
                  <a:pt x="22" y="41550"/>
                  <a:pt x="66" y="41600"/>
                  <a:pt x="126" y="41610"/>
                </a:cubicBezTo>
                <a:lnTo>
                  <a:pt x="137" y="41610"/>
                </a:lnTo>
                <a:cubicBezTo>
                  <a:pt x="187" y="41610"/>
                  <a:pt x="236" y="41567"/>
                  <a:pt x="241" y="41511"/>
                </a:cubicBezTo>
                <a:cubicBezTo>
                  <a:pt x="268" y="41243"/>
                  <a:pt x="307" y="40963"/>
                  <a:pt x="367" y="40689"/>
                </a:cubicBezTo>
                <a:cubicBezTo>
                  <a:pt x="379" y="40634"/>
                  <a:pt x="346" y="40575"/>
                  <a:pt x="286" y="40563"/>
                </a:cubicBezTo>
                <a:cubicBezTo>
                  <a:pt x="279" y="40562"/>
                  <a:pt x="273" y="40561"/>
                  <a:pt x="267" y="40561"/>
                </a:cubicBezTo>
                <a:close/>
                <a:moveTo>
                  <a:pt x="104" y="42240"/>
                </a:moveTo>
                <a:cubicBezTo>
                  <a:pt x="44" y="42240"/>
                  <a:pt x="0" y="42290"/>
                  <a:pt x="0" y="42351"/>
                </a:cubicBezTo>
                <a:cubicBezTo>
                  <a:pt x="11" y="42640"/>
                  <a:pt x="38" y="42931"/>
                  <a:pt x="88" y="43206"/>
                </a:cubicBezTo>
                <a:cubicBezTo>
                  <a:pt x="99" y="43254"/>
                  <a:pt x="142" y="43292"/>
                  <a:pt x="192" y="43292"/>
                </a:cubicBezTo>
                <a:lnTo>
                  <a:pt x="208" y="43292"/>
                </a:lnTo>
                <a:cubicBezTo>
                  <a:pt x="268" y="43282"/>
                  <a:pt x="307" y="43227"/>
                  <a:pt x="296" y="43166"/>
                </a:cubicBezTo>
                <a:cubicBezTo>
                  <a:pt x="247" y="42903"/>
                  <a:pt x="220" y="42624"/>
                  <a:pt x="215" y="42344"/>
                </a:cubicBezTo>
                <a:cubicBezTo>
                  <a:pt x="208" y="42285"/>
                  <a:pt x="159" y="42240"/>
                  <a:pt x="104" y="42240"/>
                </a:cubicBezTo>
                <a:close/>
                <a:moveTo>
                  <a:pt x="407" y="43899"/>
                </a:moveTo>
                <a:cubicBezTo>
                  <a:pt x="393" y="43899"/>
                  <a:pt x="380" y="43902"/>
                  <a:pt x="367" y="43907"/>
                </a:cubicBezTo>
                <a:cubicBezTo>
                  <a:pt x="313" y="43923"/>
                  <a:pt x="286" y="43983"/>
                  <a:pt x="301" y="44038"/>
                </a:cubicBezTo>
                <a:cubicBezTo>
                  <a:pt x="307" y="44049"/>
                  <a:pt x="597" y="44843"/>
                  <a:pt x="751" y="44843"/>
                </a:cubicBezTo>
                <a:cubicBezTo>
                  <a:pt x="812" y="44843"/>
                  <a:pt x="860" y="44800"/>
                  <a:pt x="860" y="44739"/>
                </a:cubicBezTo>
                <a:cubicBezTo>
                  <a:pt x="860" y="44718"/>
                  <a:pt x="850" y="44696"/>
                  <a:pt x="839" y="44679"/>
                </a:cubicBezTo>
                <a:cubicBezTo>
                  <a:pt x="828" y="44663"/>
                  <a:pt x="663" y="44416"/>
                  <a:pt x="504" y="43967"/>
                </a:cubicBezTo>
                <a:cubicBezTo>
                  <a:pt x="488" y="43925"/>
                  <a:pt x="449" y="43899"/>
                  <a:pt x="407" y="43899"/>
                </a:cubicBezTo>
                <a:close/>
              </a:path>
            </a:pathLst>
          </a:custGeom>
          <a:solidFill>
            <a:srgbClr val="2E24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6" name="Google Shape;1036;p15"/>
          <p:cNvSpPr txBox="1">
            <a:spLocks noGrp="1"/>
          </p:cNvSpPr>
          <p:nvPr>
            <p:ph type="subTitle" idx="1"/>
          </p:nvPr>
        </p:nvSpPr>
        <p:spPr>
          <a:xfrm>
            <a:off x="3778400" y="3746200"/>
            <a:ext cx="4635200" cy="1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15"/>
          <p:cNvSpPr txBox="1">
            <a:spLocks noGrp="1"/>
          </p:cNvSpPr>
          <p:nvPr>
            <p:ph type="title"/>
          </p:nvPr>
        </p:nvSpPr>
        <p:spPr>
          <a:xfrm>
            <a:off x="3778400" y="1579000"/>
            <a:ext cx="4635200" cy="2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38" name="Google Shape;1038;p15"/>
          <p:cNvSpPr/>
          <p:nvPr/>
        </p:nvSpPr>
        <p:spPr>
          <a:xfrm>
            <a:off x="5476501" y="5862816"/>
            <a:ext cx="1238991" cy="416336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9" name="Google Shape;1039;p15"/>
          <p:cNvSpPr/>
          <p:nvPr/>
        </p:nvSpPr>
        <p:spPr>
          <a:xfrm rot="-8099864">
            <a:off x="9541318" y="5155623"/>
            <a:ext cx="1322167" cy="2666557"/>
          </a:xfrm>
          <a:custGeom>
            <a:avLst/>
            <a:gdLst/>
            <a:ahLst/>
            <a:cxnLst/>
            <a:rect l="l" t="t" r="r" b="b"/>
            <a:pathLst>
              <a:path w="22236" h="44844" extrusionOk="0">
                <a:moveTo>
                  <a:pt x="13245" y="0"/>
                </a:moveTo>
                <a:cubicBezTo>
                  <a:pt x="13209" y="0"/>
                  <a:pt x="13173" y="21"/>
                  <a:pt x="13154" y="54"/>
                </a:cubicBezTo>
                <a:cubicBezTo>
                  <a:pt x="13127" y="104"/>
                  <a:pt x="13144" y="170"/>
                  <a:pt x="13192" y="197"/>
                </a:cubicBezTo>
                <a:cubicBezTo>
                  <a:pt x="13198" y="197"/>
                  <a:pt x="13478" y="356"/>
                  <a:pt x="13921" y="635"/>
                </a:cubicBezTo>
                <a:cubicBezTo>
                  <a:pt x="13938" y="646"/>
                  <a:pt x="13954" y="646"/>
                  <a:pt x="13976" y="646"/>
                </a:cubicBezTo>
                <a:cubicBezTo>
                  <a:pt x="14009" y="646"/>
                  <a:pt x="14042" y="630"/>
                  <a:pt x="14064" y="597"/>
                </a:cubicBezTo>
                <a:cubicBezTo>
                  <a:pt x="14097" y="547"/>
                  <a:pt x="14080" y="481"/>
                  <a:pt x="14032" y="455"/>
                </a:cubicBezTo>
                <a:cubicBezTo>
                  <a:pt x="13582" y="175"/>
                  <a:pt x="13296" y="16"/>
                  <a:pt x="13296" y="16"/>
                </a:cubicBezTo>
                <a:cubicBezTo>
                  <a:pt x="13280" y="5"/>
                  <a:pt x="13263" y="0"/>
                  <a:pt x="13245" y="0"/>
                </a:cubicBezTo>
                <a:close/>
                <a:moveTo>
                  <a:pt x="14684" y="896"/>
                </a:moveTo>
                <a:cubicBezTo>
                  <a:pt x="14652" y="896"/>
                  <a:pt x="14621" y="912"/>
                  <a:pt x="14601" y="942"/>
                </a:cubicBezTo>
                <a:cubicBezTo>
                  <a:pt x="14568" y="992"/>
                  <a:pt x="14579" y="1058"/>
                  <a:pt x="14629" y="1090"/>
                </a:cubicBezTo>
                <a:cubicBezTo>
                  <a:pt x="14842" y="1232"/>
                  <a:pt x="15079" y="1397"/>
                  <a:pt x="15325" y="1567"/>
                </a:cubicBezTo>
                <a:cubicBezTo>
                  <a:pt x="15342" y="1584"/>
                  <a:pt x="15363" y="1589"/>
                  <a:pt x="15385" y="1589"/>
                </a:cubicBezTo>
                <a:cubicBezTo>
                  <a:pt x="15418" y="1589"/>
                  <a:pt x="15451" y="1573"/>
                  <a:pt x="15473" y="1546"/>
                </a:cubicBezTo>
                <a:cubicBezTo>
                  <a:pt x="15506" y="1496"/>
                  <a:pt x="15494" y="1430"/>
                  <a:pt x="15446" y="1397"/>
                </a:cubicBezTo>
                <a:cubicBezTo>
                  <a:pt x="15198" y="1222"/>
                  <a:pt x="14963" y="1063"/>
                  <a:pt x="14743" y="915"/>
                </a:cubicBezTo>
                <a:cubicBezTo>
                  <a:pt x="14724" y="903"/>
                  <a:pt x="14704" y="896"/>
                  <a:pt x="14684" y="896"/>
                </a:cubicBezTo>
                <a:close/>
                <a:moveTo>
                  <a:pt x="16073" y="1877"/>
                </a:moveTo>
                <a:cubicBezTo>
                  <a:pt x="16040" y="1877"/>
                  <a:pt x="16008" y="1891"/>
                  <a:pt x="15988" y="1918"/>
                </a:cubicBezTo>
                <a:cubicBezTo>
                  <a:pt x="15949" y="1968"/>
                  <a:pt x="15960" y="2034"/>
                  <a:pt x="16005" y="2066"/>
                </a:cubicBezTo>
                <a:cubicBezTo>
                  <a:pt x="16223" y="2231"/>
                  <a:pt x="16448" y="2406"/>
                  <a:pt x="16673" y="2586"/>
                </a:cubicBezTo>
                <a:cubicBezTo>
                  <a:pt x="16690" y="2598"/>
                  <a:pt x="16716" y="2608"/>
                  <a:pt x="16739" y="2608"/>
                </a:cubicBezTo>
                <a:cubicBezTo>
                  <a:pt x="16772" y="2608"/>
                  <a:pt x="16799" y="2593"/>
                  <a:pt x="16822" y="2570"/>
                </a:cubicBezTo>
                <a:cubicBezTo>
                  <a:pt x="16860" y="2520"/>
                  <a:pt x="16848" y="2454"/>
                  <a:pt x="16804" y="2416"/>
                </a:cubicBezTo>
                <a:cubicBezTo>
                  <a:pt x="16580" y="2236"/>
                  <a:pt x="16355" y="2060"/>
                  <a:pt x="16136" y="1895"/>
                </a:cubicBezTo>
                <a:cubicBezTo>
                  <a:pt x="16117" y="1883"/>
                  <a:pt x="16095" y="1877"/>
                  <a:pt x="16073" y="1877"/>
                </a:cubicBezTo>
                <a:close/>
                <a:moveTo>
                  <a:pt x="17389" y="2939"/>
                </a:moveTo>
                <a:cubicBezTo>
                  <a:pt x="17359" y="2939"/>
                  <a:pt x="17330" y="2952"/>
                  <a:pt x="17308" y="2975"/>
                </a:cubicBezTo>
                <a:cubicBezTo>
                  <a:pt x="17270" y="3020"/>
                  <a:pt x="17275" y="3086"/>
                  <a:pt x="17320" y="3124"/>
                </a:cubicBezTo>
                <a:cubicBezTo>
                  <a:pt x="17538" y="3309"/>
                  <a:pt x="17748" y="3502"/>
                  <a:pt x="17945" y="3688"/>
                </a:cubicBezTo>
                <a:cubicBezTo>
                  <a:pt x="17966" y="3704"/>
                  <a:pt x="17994" y="3716"/>
                  <a:pt x="18021" y="3716"/>
                </a:cubicBezTo>
                <a:cubicBezTo>
                  <a:pt x="18049" y="3716"/>
                  <a:pt x="18076" y="3704"/>
                  <a:pt x="18097" y="3683"/>
                </a:cubicBezTo>
                <a:cubicBezTo>
                  <a:pt x="18137" y="3638"/>
                  <a:pt x="18130" y="3573"/>
                  <a:pt x="18092" y="3534"/>
                </a:cubicBezTo>
                <a:cubicBezTo>
                  <a:pt x="17890" y="3342"/>
                  <a:pt x="17677" y="3152"/>
                  <a:pt x="17457" y="2965"/>
                </a:cubicBezTo>
                <a:cubicBezTo>
                  <a:pt x="17437" y="2948"/>
                  <a:pt x="17413" y="2939"/>
                  <a:pt x="17389" y="2939"/>
                </a:cubicBezTo>
                <a:close/>
                <a:moveTo>
                  <a:pt x="18624" y="4098"/>
                </a:moveTo>
                <a:cubicBezTo>
                  <a:pt x="18596" y="4098"/>
                  <a:pt x="18569" y="4107"/>
                  <a:pt x="18547" y="4126"/>
                </a:cubicBezTo>
                <a:cubicBezTo>
                  <a:pt x="18509" y="4165"/>
                  <a:pt x="18509" y="4237"/>
                  <a:pt x="18547" y="4275"/>
                </a:cubicBezTo>
                <a:cubicBezTo>
                  <a:pt x="18750" y="4483"/>
                  <a:pt x="18937" y="4691"/>
                  <a:pt x="19117" y="4895"/>
                </a:cubicBezTo>
                <a:cubicBezTo>
                  <a:pt x="19139" y="4916"/>
                  <a:pt x="19167" y="4933"/>
                  <a:pt x="19195" y="4933"/>
                </a:cubicBezTo>
                <a:cubicBezTo>
                  <a:pt x="19222" y="4933"/>
                  <a:pt x="19243" y="4921"/>
                  <a:pt x="19266" y="4905"/>
                </a:cubicBezTo>
                <a:cubicBezTo>
                  <a:pt x="19309" y="4867"/>
                  <a:pt x="19314" y="4801"/>
                  <a:pt x="19276" y="4756"/>
                </a:cubicBezTo>
                <a:cubicBezTo>
                  <a:pt x="19096" y="4549"/>
                  <a:pt x="18904" y="4336"/>
                  <a:pt x="18701" y="4126"/>
                </a:cubicBezTo>
                <a:cubicBezTo>
                  <a:pt x="18679" y="4107"/>
                  <a:pt x="18651" y="4098"/>
                  <a:pt x="18624" y="4098"/>
                </a:cubicBezTo>
                <a:close/>
                <a:moveTo>
                  <a:pt x="19731" y="5375"/>
                </a:moveTo>
                <a:cubicBezTo>
                  <a:pt x="19709" y="5375"/>
                  <a:pt x="19686" y="5383"/>
                  <a:pt x="19665" y="5398"/>
                </a:cubicBezTo>
                <a:cubicBezTo>
                  <a:pt x="19622" y="5431"/>
                  <a:pt x="19610" y="5497"/>
                  <a:pt x="19650" y="5546"/>
                </a:cubicBezTo>
                <a:cubicBezTo>
                  <a:pt x="19819" y="5776"/>
                  <a:pt x="19984" y="6006"/>
                  <a:pt x="20126" y="6231"/>
                </a:cubicBezTo>
                <a:cubicBezTo>
                  <a:pt x="20143" y="6264"/>
                  <a:pt x="20181" y="6281"/>
                  <a:pt x="20214" y="6281"/>
                </a:cubicBezTo>
                <a:cubicBezTo>
                  <a:pt x="20235" y="6281"/>
                  <a:pt x="20252" y="6276"/>
                  <a:pt x="20268" y="6264"/>
                </a:cubicBezTo>
                <a:cubicBezTo>
                  <a:pt x="20318" y="6231"/>
                  <a:pt x="20334" y="6165"/>
                  <a:pt x="20301" y="6117"/>
                </a:cubicBezTo>
                <a:cubicBezTo>
                  <a:pt x="20159" y="5886"/>
                  <a:pt x="19994" y="5651"/>
                  <a:pt x="19814" y="5421"/>
                </a:cubicBezTo>
                <a:cubicBezTo>
                  <a:pt x="19795" y="5391"/>
                  <a:pt x="19764" y="5375"/>
                  <a:pt x="19731" y="5375"/>
                </a:cubicBezTo>
                <a:close/>
                <a:moveTo>
                  <a:pt x="20629" y="6806"/>
                </a:moveTo>
                <a:cubicBezTo>
                  <a:pt x="20613" y="6806"/>
                  <a:pt x="20597" y="6810"/>
                  <a:pt x="20581" y="6818"/>
                </a:cubicBezTo>
                <a:cubicBezTo>
                  <a:pt x="20531" y="6845"/>
                  <a:pt x="20510" y="6906"/>
                  <a:pt x="20538" y="6960"/>
                </a:cubicBezTo>
                <a:cubicBezTo>
                  <a:pt x="20663" y="7218"/>
                  <a:pt x="20773" y="7475"/>
                  <a:pt x="20855" y="7723"/>
                </a:cubicBezTo>
                <a:cubicBezTo>
                  <a:pt x="20872" y="7766"/>
                  <a:pt x="20910" y="7799"/>
                  <a:pt x="20953" y="7799"/>
                </a:cubicBezTo>
                <a:cubicBezTo>
                  <a:pt x="20965" y="7799"/>
                  <a:pt x="20976" y="7794"/>
                  <a:pt x="20986" y="7788"/>
                </a:cubicBezTo>
                <a:cubicBezTo>
                  <a:pt x="21047" y="7771"/>
                  <a:pt x="21074" y="7711"/>
                  <a:pt x="21052" y="7657"/>
                </a:cubicBezTo>
                <a:cubicBezTo>
                  <a:pt x="20970" y="7399"/>
                  <a:pt x="20855" y="7131"/>
                  <a:pt x="20723" y="6868"/>
                </a:cubicBezTo>
                <a:cubicBezTo>
                  <a:pt x="20703" y="6828"/>
                  <a:pt x="20668" y="6806"/>
                  <a:pt x="20629" y="6806"/>
                </a:cubicBezTo>
                <a:close/>
                <a:moveTo>
                  <a:pt x="21151" y="8401"/>
                </a:moveTo>
                <a:cubicBezTo>
                  <a:pt x="21147" y="8401"/>
                  <a:pt x="21144" y="8401"/>
                  <a:pt x="21140" y="8401"/>
                </a:cubicBezTo>
                <a:cubicBezTo>
                  <a:pt x="21085" y="8413"/>
                  <a:pt x="21047" y="8467"/>
                  <a:pt x="21052" y="8522"/>
                </a:cubicBezTo>
                <a:cubicBezTo>
                  <a:pt x="21090" y="8742"/>
                  <a:pt x="21107" y="8960"/>
                  <a:pt x="21107" y="9175"/>
                </a:cubicBezTo>
                <a:cubicBezTo>
                  <a:pt x="21107" y="9229"/>
                  <a:pt x="21107" y="9289"/>
                  <a:pt x="21102" y="9345"/>
                </a:cubicBezTo>
                <a:cubicBezTo>
                  <a:pt x="21102" y="9405"/>
                  <a:pt x="21145" y="9454"/>
                  <a:pt x="21206" y="9454"/>
                </a:cubicBezTo>
                <a:lnTo>
                  <a:pt x="21211" y="9454"/>
                </a:lnTo>
                <a:cubicBezTo>
                  <a:pt x="21266" y="9454"/>
                  <a:pt x="21310" y="9410"/>
                  <a:pt x="21315" y="9355"/>
                </a:cubicBezTo>
                <a:lnTo>
                  <a:pt x="21315" y="9175"/>
                </a:lnTo>
                <a:cubicBezTo>
                  <a:pt x="21320" y="8950"/>
                  <a:pt x="21299" y="8720"/>
                  <a:pt x="21266" y="8490"/>
                </a:cubicBezTo>
                <a:cubicBezTo>
                  <a:pt x="21255" y="8438"/>
                  <a:pt x="21207" y="8401"/>
                  <a:pt x="21151" y="8401"/>
                </a:cubicBezTo>
                <a:close/>
                <a:moveTo>
                  <a:pt x="21086" y="10077"/>
                </a:moveTo>
                <a:cubicBezTo>
                  <a:pt x="21037" y="10077"/>
                  <a:pt x="20989" y="10108"/>
                  <a:pt x="20976" y="10156"/>
                </a:cubicBezTo>
                <a:cubicBezTo>
                  <a:pt x="20943" y="10276"/>
                  <a:pt x="20905" y="10402"/>
                  <a:pt x="20860" y="10523"/>
                </a:cubicBezTo>
                <a:cubicBezTo>
                  <a:pt x="20806" y="10665"/>
                  <a:pt x="20751" y="10802"/>
                  <a:pt x="20690" y="10934"/>
                </a:cubicBezTo>
                <a:cubicBezTo>
                  <a:pt x="20669" y="10984"/>
                  <a:pt x="20690" y="11049"/>
                  <a:pt x="20745" y="11070"/>
                </a:cubicBezTo>
                <a:cubicBezTo>
                  <a:pt x="20756" y="11077"/>
                  <a:pt x="20773" y="11082"/>
                  <a:pt x="20789" y="11082"/>
                </a:cubicBezTo>
                <a:cubicBezTo>
                  <a:pt x="20827" y="11082"/>
                  <a:pt x="20866" y="11055"/>
                  <a:pt x="20882" y="11016"/>
                </a:cubicBezTo>
                <a:cubicBezTo>
                  <a:pt x="20943" y="10885"/>
                  <a:pt x="21003" y="10742"/>
                  <a:pt x="21057" y="10594"/>
                </a:cubicBezTo>
                <a:cubicBezTo>
                  <a:pt x="21107" y="10468"/>
                  <a:pt x="21145" y="10342"/>
                  <a:pt x="21183" y="10210"/>
                </a:cubicBezTo>
                <a:cubicBezTo>
                  <a:pt x="21195" y="10156"/>
                  <a:pt x="21162" y="10096"/>
                  <a:pt x="21107" y="10079"/>
                </a:cubicBezTo>
                <a:cubicBezTo>
                  <a:pt x="21100" y="10077"/>
                  <a:pt x="21093" y="10077"/>
                  <a:pt x="21086" y="10077"/>
                </a:cubicBezTo>
                <a:close/>
                <a:moveTo>
                  <a:pt x="20403" y="11623"/>
                </a:moveTo>
                <a:cubicBezTo>
                  <a:pt x="20367" y="11623"/>
                  <a:pt x="20331" y="11641"/>
                  <a:pt x="20313" y="11674"/>
                </a:cubicBezTo>
                <a:cubicBezTo>
                  <a:pt x="20164" y="11915"/>
                  <a:pt x="20005" y="12145"/>
                  <a:pt x="19840" y="12353"/>
                </a:cubicBezTo>
                <a:cubicBezTo>
                  <a:pt x="19802" y="12403"/>
                  <a:pt x="19814" y="12469"/>
                  <a:pt x="19858" y="12507"/>
                </a:cubicBezTo>
                <a:cubicBezTo>
                  <a:pt x="19873" y="12517"/>
                  <a:pt x="19901" y="12529"/>
                  <a:pt x="19923" y="12529"/>
                </a:cubicBezTo>
                <a:cubicBezTo>
                  <a:pt x="19956" y="12529"/>
                  <a:pt x="19984" y="12512"/>
                  <a:pt x="20005" y="12491"/>
                </a:cubicBezTo>
                <a:cubicBezTo>
                  <a:pt x="20181" y="12271"/>
                  <a:pt x="20340" y="12036"/>
                  <a:pt x="20493" y="11778"/>
                </a:cubicBezTo>
                <a:cubicBezTo>
                  <a:pt x="20520" y="11728"/>
                  <a:pt x="20505" y="11662"/>
                  <a:pt x="20455" y="11636"/>
                </a:cubicBezTo>
                <a:cubicBezTo>
                  <a:pt x="20439" y="11627"/>
                  <a:pt x="20421" y="11623"/>
                  <a:pt x="20403" y="11623"/>
                </a:cubicBezTo>
                <a:close/>
                <a:moveTo>
                  <a:pt x="17177" y="12248"/>
                </a:moveTo>
                <a:cubicBezTo>
                  <a:pt x="17121" y="12248"/>
                  <a:pt x="17072" y="12285"/>
                  <a:pt x="17068" y="12337"/>
                </a:cubicBezTo>
                <a:cubicBezTo>
                  <a:pt x="17057" y="12398"/>
                  <a:pt x="17095" y="12452"/>
                  <a:pt x="17156" y="12458"/>
                </a:cubicBezTo>
                <a:cubicBezTo>
                  <a:pt x="17407" y="12502"/>
                  <a:pt x="17682" y="12567"/>
                  <a:pt x="17955" y="12661"/>
                </a:cubicBezTo>
                <a:cubicBezTo>
                  <a:pt x="17966" y="12661"/>
                  <a:pt x="17978" y="12666"/>
                  <a:pt x="17988" y="12666"/>
                </a:cubicBezTo>
                <a:cubicBezTo>
                  <a:pt x="18038" y="12666"/>
                  <a:pt x="18076" y="12633"/>
                  <a:pt x="18092" y="12590"/>
                </a:cubicBezTo>
                <a:cubicBezTo>
                  <a:pt x="18109" y="12534"/>
                  <a:pt x="18082" y="12474"/>
                  <a:pt x="18021" y="12458"/>
                </a:cubicBezTo>
                <a:cubicBezTo>
                  <a:pt x="17736" y="12365"/>
                  <a:pt x="17452" y="12294"/>
                  <a:pt x="17189" y="12249"/>
                </a:cubicBezTo>
                <a:cubicBezTo>
                  <a:pt x="17185" y="12249"/>
                  <a:pt x="17181" y="12248"/>
                  <a:pt x="17177" y="12248"/>
                </a:cubicBezTo>
                <a:close/>
                <a:moveTo>
                  <a:pt x="16326" y="12216"/>
                </a:moveTo>
                <a:cubicBezTo>
                  <a:pt x="16323" y="12216"/>
                  <a:pt x="16319" y="12216"/>
                  <a:pt x="16316" y="12216"/>
                </a:cubicBezTo>
                <a:cubicBezTo>
                  <a:pt x="16032" y="12254"/>
                  <a:pt x="15823" y="12342"/>
                  <a:pt x="15681" y="12479"/>
                </a:cubicBezTo>
                <a:cubicBezTo>
                  <a:pt x="15626" y="12540"/>
                  <a:pt x="15572" y="12600"/>
                  <a:pt x="15527" y="12661"/>
                </a:cubicBezTo>
                <a:cubicBezTo>
                  <a:pt x="15494" y="12704"/>
                  <a:pt x="15506" y="12770"/>
                  <a:pt x="15550" y="12808"/>
                </a:cubicBezTo>
                <a:cubicBezTo>
                  <a:pt x="15572" y="12820"/>
                  <a:pt x="15593" y="12825"/>
                  <a:pt x="15615" y="12825"/>
                </a:cubicBezTo>
                <a:cubicBezTo>
                  <a:pt x="15648" y="12825"/>
                  <a:pt x="15681" y="12813"/>
                  <a:pt x="15697" y="12780"/>
                </a:cubicBezTo>
                <a:cubicBezTo>
                  <a:pt x="15736" y="12732"/>
                  <a:pt x="15780" y="12682"/>
                  <a:pt x="15828" y="12633"/>
                </a:cubicBezTo>
                <a:cubicBezTo>
                  <a:pt x="15934" y="12529"/>
                  <a:pt x="16114" y="12458"/>
                  <a:pt x="16344" y="12431"/>
                </a:cubicBezTo>
                <a:cubicBezTo>
                  <a:pt x="16399" y="12419"/>
                  <a:pt x="16443" y="12370"/>
                  <a:pt x="16432" y="12309"/>
                </a:cubicBezTo>
                <a:cubicBezTo>
                  <a:pt x="16427" y="12257"/>
                  <a:pt x="16378" y="12216"/>
                  <a:pt x="16326" y="12216"/>
                </a:cubicBezTo>
                <a:close/>
                <a:moveTo>
                  <a:pt x="18773" y="12763"/>
                </a:moveTo>
                <a:cubicBezTo>
                  <a:pt x="18735" y="12763"/>
                  <a:pt x="18698" y="12786"/>
                  <a:pt x="18679" y="12825"/>
                </a:cubicBezTo>
                <a:cubicBezTo>
                  <a:pt x="18657" y="12879"/>
                  <a:pt x="18679" y="12940"/>
                  <a:pt x="18734" y="12967"/>
                </a:cubicBezTo>
                <a:cubicBezTo>
                  <a:pt x="18843" y="13017"/>
                  <a:pt x="18953" y="13076"/>
                  <a:pt x="19063" y="13132"/>
                </a:cubicBezTo>
                <a:cubicBezTo>
                  <a:pt x="18920" y="13247"/>
                  <a:pt x="18767" y="13357"/>
                  <a:pt x="18613" y="13445"/>
                </a:cubicBezTo>
                <a:cubicBezTo>
                  <a:pt x="18564" y="13478"/>
                  <a:pt x="18547" y="13543"/>
                  <a:pt x="18575" y="13592"/>
                </a:cubicBezTo>
                <a:cubicBezTo>
                  <a:pt x="18597" y="13625"/>
                  <a:pt x="18630" y="13642"/>
                  <a:pt x="18668" y="13642"/>
                </a:cubicBezTo>
                <a:cubicBezTo>
                  <a:pt x="18684" y="13642"/>
                  <a:pt x="18701" y="13635"/>
                  <a:pt x="18717" y="13630"/>
                </a:cubicBezTo>
                <a:cubicBezTo>
                  <a:pt x="18909" y="13516"/>
                  <a:pt x="19091" y="13389"/>
                  <a:pt x="19266" y="13247"/>
                </a:cubicBezTo>
                <a:cubicBezTo>
                  <a:pt x="19331" y="13286"/>
                  <a:pt x="19397" y="13324"/>
                  <a:pt x="19463" y="13362"/>
                </a:cubicBezTo>
                <a:cubicBezTo>
                  <a:pt x="19480" y="13374"/>
                  <a:pt x="19500" y="13379"/>
                  <a:pt x="19519" y="13379"/>
                </a:cubicBezTo>
                <a:cubicBezTo>
                  <a:pt x="19554" y="13379"/>
                  <a:pt x="19589" y="13361"/>
                  <a:pt x="19610" y="13329"/>
                </a:cubicBezTo>
                <a:cubicBezTo>
                  <a:pt x="19638" y="13280"/>
                  <a:pt x="19627" y="13214"/>
                  <a:pt x="19577" y="13187"/>
                </a:cubicBezTo>
                <a:cubicBezTo>
                  <a:pt x="19529" y="13154"/>
                  <a:pt x="19479" y="13126"/>
                  <a:pt x="19430" y="13099"/>
                </a:cubicBezTo>
                <a:cubicBezTo>
                  <a:pt x="19458" y="13055"/>
                  <a:pt x="19458" y="13005"/>
                  <a:pt x="19425" y="12967"/>
                </a:cubicBezTo>
                <a:cubicBezTo>
                  <a:pt x="19404" y="12943"/>
                  <a:pt x="19373" y="12931"/>
                  <a:pt x="19342" y="12931"/>
                </a:cubicBezTo>
                <a:cubicBezTo>
                  <a:pt x="19318" y="12931"/>
                  <a:pt x="19293" y="12939"/>
                  <a:pt x="19276" y="12957"/>
                </a:cubicBezTo>
                <a:cubicBezTo>
                  <a:pt x="19260" y="12967"/>
                  <a:pt x="19248" y="12978"/>
                  <a:pt x="19238" y="12990"/>
                </a:cubicBezTo>
                <a:cubicBezTo>
                  <a:pt x="19101" y="12912"/>
                  <a:pt x="18964" y="12841"/>
                  <a:pt x="18821" y="12775"/>
                </a:cubicBezTo>
                <a:cubicBezTo>
                  <a:pt x="18805" y="12767"/>
                  <a:pt x="18789" y="12763"/>
                  <a:pt x="18773" y="12763"/>
                </a:cubicBezTo>
                <a:close/>
                <a:moveTo>
                  <a:pt x="15547" y="13402"/>
                </a:moveTo>
                <a:cubicBezTo>
                  <a:pt x="15527" y="13402"/>
                  <a:pt x="15507" y="13407"/>
                  <a:pt x="15489" y="13417"/>
                </a:cubicBezTo>
                <a:cubicBezTo>
                  <a:pt x="15440" y="13450"/>
                  <a:pt x="15423" y="13516"/>
                  <a:pt x="15456" y="13564"/>
                </a:cubicBezTo>
                <a:cubicBezTo>
                  <a:pt x="15593" y="13789"/>
                  <a:pt x="15861" y="13964"/>
                  <a:pt x="16207" y="14063"/>
                </a:cubicBezTo>
                <a:cubicBezTo>
                  <a:pt x="16213" y="14069"/>
                  <a:pt x="16223" y="14069"/>
                  <a:pt x="16235" y="14069"/>
                </a:cubicBezTo>
                <a:cubicBezTo>
                  <a:pt x="16278" y="14069"/>
                  <a:pt x="16322" y="14042"/>
                  <a:pt x="16334" y="13992"/>
                </a:cubicBezTo>
                <a:cubicBezTo>
                  <a:pt x="16349" y="13938"/>
                  <a:pt x="16322" y="13877"/>
                  <a:pt x="16262" y="13860"/>
                </a:cubicBezTo>
                <a:cubicBezTo>
                  <a:pt x="15972" y="13779"/>
                  <a:pt x="15747" y="13630"/>
                  <a:pt x="15631" y="13450"/>
                </a:cubicBezTo>
                <a:cubicBezTo>
                  <a:pt x="15614" y="13418"/>
                  <a:pt x="15581" y="13402"/>
                  <a:pt x="15547" y="13402"/>
                </a:cubicBezTo>
                <a:close/>
                <a:moveTo>
                  <a:pt x="17903" y="13782"/>
                </a:moveTo>
                <a:cubicBezTo>
                  <a:pt x="17891" y="13782"/>
                  <a:pt x="17879" y="13784"/>
                  <a:pt x="17867" y="13789"/>
                </a:cubicBezTo>
                <a:cubicBezTo>
                  <a:pt x="17599" y="13877"/>
                  <a:pt x="17331" y="13926"/>
                  <a:pt x="17068" y="13943"/>
                </a:cubicBezTo>
                <a:cubicBezTo>
                  <a:pt x="17007" y="13948"/>
                  <a:pt x="16964" y="13997"/>
                  <a:pt x="16964" y="14052"/>
                </a:cubicBezTo>
                <a:cubicBezTo>
                  <a:pt x="16969" y="14113"/>
                  <a:pt x="17019" y="14156"/>
                  <a:pt x="17073" y="14156"/>
                </a:cubicBezTo>
                <a:lnTo>
                  <a:pt x="17078" y="14151"/>
                </a:lnTo>
                <a:cubicBezTo>
                  <a:pt x="17358" y="14135"/>
                  <a:pt x="17649" y="14080"/>
                  <a:pt x="17933" y="13987"/>
                </a:cubicBezTo>
                <a:cubicBezTo>
                  <a:pt x="17988" y="13971"/>
                  <a:pt x="18016" y="13910"/>
                  <a:pt x="17999" y="13855"/>
                </a:cubicBezTo>
                <a:cubicBezTo>
                  <a:pt x="17986" y="13812"/>
                  <a:pt x="17947" y="13782"/>
                  <a:pt x="17903" y="13782"/>
                </a:cubicBezTo>
                <a:close/>
                <a:moveTo>
                  <a:pt x="20211" y="13657"/>
                </a:moveTo>
                <a:cubicBezTo>
                  <a:pt x="20179" y="13657"/>
                  <a:pt x="20148" y="13671"/>
                  <a:pt x="20126" y="13696"/>
                </a:cubicBezTo>
                <a:cubicBezTo>
                  <a:pt x="20088" y="13741"/>
                  <a:pt x="20098" y="13806"/>
                  <a:pt x="20143" y="13845"/>
                </a:cubicBezTo>
                <a:cubicBezTo>
                  <a:pt x="20361" y="14020"/>
                  <a:pt x="20564" y="14212"/>
                  <a:pt x="20751" y="14409"/>
                </a:cubicBezTo>
                <a:cubicBezTo>
                  <a:pt x="20773" y="14431"/>
                  <a:pt x="20801" y="14442"/>
                  <a:pt x="20827" y="14442"/>
                </a:cubicBezTo>
                <a:cubicBezTo>
                  <a:pt x="20855" y="14442"/>
                  <a:pt x="20882" y="14431"/>
                  <a:pt x="20905" y="14414"/>
                </a:cubicBezTo>
                <a:cubicBezTo>
                  <a:pt x="20943" y="14371"/>
                  <a:pt x="20948" y="14305"/>
                  <a:pt x="20905" y="14267"/>
                </a:cubicBezTo>
                <a:cubicBezTo>
                  <a:pt x="20713" y="14058"/>
                  <a:pt x="20505" y="13860"/>
                  <a:pt x="20274" y="13680"/>
                </a:cubicBezTo>
                <a:cubicBezTo>
                  <a:pt x="20256" y="13664"/>
                  <a:pt x="20233" y="13657"/>
                  <a:pt x="20211" y="13657"/>
                </a:cubicBezTo>
                <a:close/>
                <a:moveTo>
                  <a:pt x="21360" y="14889"/>
                </a:moveTo>
                <a:cubicBezTo>
                  <a:pt x="21339" y="14889"/>
                  <a:pt x="21318" y="14895"/>
                  <a:pt x="21299" y="14907"/>
                </a:cubicBezTo>
                <a:cubicBezTo>
                  <a:pt x="21249" y="14940"/>
                  <a:pt x="21239" y="15006"/>
                  <a:pt x="21272" y="15056"/>
                </a:cubicBezTo>
                <a:cubicBezTo>
                  <a:pt x="21425" y="15286"/>
                  <a:pt x="21562" y="15527"/>
                  <a:pt x="21671" y="15773"/>
                </a:cubicBezTo>
                <a:cubicBezTo>
                  <a:pt x="21689" y="15812"/>
                  <a:pt x="21727" y="15839"/>
                  <a:pt x="21770" y="15839"/>
                </a:cubicBezTo>
                <a:cubicBezTo>
                  <a:pt x="21781" y="15839"/>
                  <a:pt x="21798" y="15833"/>
                  <a:pt x="21808" y="15828"/>
                </a:cubicBezTo>
                <a:cubicBezTo>
                  <a:pt x="21864" y="15806"/>
                  <a:pt x="21886" y="15740"/>
                  <a:pt x="21864" y="15691"/>
                </a:cubicBezTo>
                <a:cubicBezTo>
                  <a:pt x="21748" y="15428"/>
                  <a:pt x="21611" y="15176"/>
                  <a:pt x="21447" y="14935"/>
                </a:cubicBezTo>
                <a:cubicBezTo>
                  <a:pt x="21426" y="14904"/>
                  <a:pt x="21394" y="14889"/>
                  <a:pt x="21360" y="14889"/>
                </a:cubicBezTo>
                <a:close/>
                <a:moveTo>
                  <a:pt x="22033" y="16427"/>
                </a:moveTo>
                <a:cubicBezTo>
                  <a:pt x="22024" y="16427"/>
                  <a:pt x="22015" y="16428"/>
                  <a:pt x="22006" y="16431"/>
                </a:cubicBezTo>
                <a:cubicBezTo>
                  <a:pt x="21952" y="16442"/>
                  <a:pt x="21912" y="16496"/>
                  <a:pt x="21929" y="16557"/>
                </a:cubicBezTo>
                <a:cubicBezTo>
                  <a:pt x="21985" y="16820"/>
                  <a:pt x="22017" y="17095"/>
                  <a:pt x="22023" y="17374"/>
                </a:cubicBezTo>
                <a:cubicBezTo>
                  <a:pt x="22023" y="17429"/>
                  <a:pt x="22071" y="17472"/>
                  <a:pt x="22127" y="17472"/>
                </a:cubicBezTo>
                <a:lnTo>
                  <a:pt x="22132" y="17472"/>
                </a:lnTo>
                <a:cubicBezTo>
                  <a:pt x="22192" y="17472"/>
                  <a:pt x="22236" y="17424"/>
                  <a:pt x="22236" y="17369"/>
                </a:cubicBezTo>
                <a:cubicBezTo>
                  <a:pt x="22231" y="17078"/>
                  <a:pt x="22198" y="16787"/>
                  <a:pt x="22132" y="16508"/>
                </a:cubicBezTo>
                <a:cubicBezTo>
                  <a:pt x="22123" y="16462"/>
                  <a:pt x="22082" y="16427"/>
                  <a:pt x="22033" y="16427"/>
                </a:cubicBezTo>
                <a:close/>
                <a:moveTo>
                  <a:pt x="22065" y="18106"/>
                </a:moveTo>
                <a:cubicBezTo>
                  <a:pt x="22016" y="18106"/>
                  <a:pt x="21972" y="18142"/>
                  <a:pt x="21962" y="18196"/>
                </a:cubicBezTo>
                <a:cubicBezTo>
                  <a:pt x="21919" y="18459"/>
                  <a:pt x="21853" y="18727"/>
                  <a:pt x="21765" y="18996"/>
                </a:cubicBezTo>
                <a:cubicBezTo>
                  <a:pt x="21742" y="19051"/>
                  <a:pt x="21775" y="19111"/>
                  <a:pt x="21831" y="19127"/>
                </a:cubicBezTo>
                <a:cubicBezTo>
                  <a:pt x="21841" y="19134"/>
                  <a:pt x="21853" y="19134"/>
                  <a:pt x="21864" y="19134"/>
                </a:cubicBezTo>
                <a:cubicBezTo>
                  <a:pt x="21907" y="19134"/>
                  <a:pt x="21952" y="19106"/>
                  <a:pt x="21962" y="19061"/>
                </a:cubicBezTo>
                <a:cubicBezTo>
                  <a:pt x="22056" y="18783"/>
                  <a:pt x="22127" y="18502"/>
                  <a:pt x="22170" y="18229"/>
                </a:cubicBezTo>
                <a:cubicBezTo>
                  <a:pt x="22182" y="18168"/>
                  <a:pt x="22142" y="18114"/>
                  <a:pt x="22083" y="18108"/>
                </a:cubicBezTo>
                <a:cubicBezTo>
                  <a:pt x="22077" y="18107"/>
                  <a:pt x="22071" y="18106"/>
                  <a:pt x="22065" y="18106"/>
                </a:cubicBezTo>
                <a:close/>
                <a:moveTo>
                  <a:pt x="21552" y="19706"/>
                </a:moveTo>
                <a:cubicBezTo>
                  <a:pt x="21511" y="19706"/>
                  <a:pt x="21472" y="19727"/>
                  <a:pt x="21452" y="19764"/>
                </a:cubicBezTo>
                <a:cubicBezTo>
                  <a:pt x="21337" y="20005"/>
                  <a:pt x="21201" y="20252"/>
                  <a:pt x="21052" y="20498"/>
                </a:cubicBezTo>
                <a:cubicBezTo>
                  <a:pt x="21024" y="20548"/>
                  <a:pt x="21036" y="20614"/>
                  <a:pt x="21085" y="20640"/>
                </a:cubicBezTo>
                <a:cubicBezTo>
                  <a:pt x="21107" y="20652"/>
                  <a:pt x="21123" y="20657"/>
                  <a:pt x="21140" y="20657"/>
                </a:cubicBezTo>
                <a:cubicBezTo>
                  <a:pt x="21178" y="20657"/>
                  <a:pt x="21211" y="20640"/>
                  <a:pt x="21233" y="20607"/>
                </a:cubicBezTo>
                <a:cubicBezTo>
                  <a:pt x="21386" y="20356"/>
                  <a:pt x="21524" y="20103"/>
                  <a:pt x="21644" y="19857"/>
                </a:cubicBezTo>
                <a:cubicBezTo>
                  <a:pt x="21666" y="19802"/>
                  <a:pt x="21644" y="19742"/>
                  <a:pt x="21595" y="19714"/>
                </a:cubicBezTo>
                <a:cubicBezTo>
                  <a:pt x="21581" y="19708"/>
                  <a:pt x="21566" y="19706"/>
                  <a:pt x="21552" y="19706"/>
                </a:cubicBezTo>
                <a:close/>
                <a:moveTo>
                  <a:pt x="20672" y="21147"/>
                </a:moveTo>
                <a:cubicBezTo>
                  <a:pt x="20639" y="21147"/>
                  <a:pt x="20606" y="21162"/>
                  <a:pt x="20586" y="21188"/>
                </a:cubicBezTo>
                <a:cubicBezTo>
                  <a:pt x="20427" y="21408"/>
                  <a:pt x="20252" y="21626"/>
                  <a:pt x="20065" y="21846"/>
                </a:cubicBezTo>
                <a:cubicBezTo>
                  <a:pt x="20027" y="21890"/>
                  <a:pt x="20032" y="21955"/>
                  <a:pt x="20077" y="21995"/>
                </a:cubicBezTo>
                <a:cubicBezTo>
                  <a:pt x="20098" y="22011"/>
                  <a:pt x="20121" y="22021"/>
                  <a:pt x="20148" y="22021"/>
                </a:cubicBezTo>
                <a:cubicBezTo>
                  <a:pt x="20176" y="22021"/>
                  <a:pt x="20209" y="22005"/>
                  <a:pt x="20225" y="21983"/>
                </a:cubicBezTo>
                <a:cubicBezTo>
                  <a:pt x="20417" y="21758"/>
                  <a:pt x="20592" y="21534"/>
                  <a:pt x="20756" y="21315"/>
                </a:cubicBezTo>
                <a:cubicBezTo>
                  <a:pt x="20789" y="21271"/>
                  <a:pt x="20778" y="21199"/>
                  <a:pt x="20735" y="21166"/>
                </a:cubicBezTo>
                <a:cubicBezTo>
                  <a:pt x="20715" y="21153"/>
                  <a:pt x="20693" y="21147"/>
                  <a:pt x="20672" y="21147"/>
                </a:cubicBezTo>
                <a:close/>
                <a:moveTo>
                  <a:pt x="19581" y="22438"/>
                </a:moveTo>
                <a:cubicBezTo>
                  <a:pt x="19553" y="22438"/>
                  <a:pt x="19526" y="22449"/>
                  <a:pt x="19506" y="22471"/>
                </a:cubicBezTo>
                <a:cubicBezTo>
                  <a:pt x="19321" y="22668"/>
                  <a:pt x="19117" y="22866"/>
                  <a:pt x="18909" y="23063"/>
                </a:cubicBezTo>
                <a:cubicBezTo>
                  <a:pt x="18871" y="23106"/>
                  <a:pt x="18866" y="23172"/>
                  <a:pt x="18909" y="23217"/>
                </a:cubicBezTo>
                <a:cubicBezTo>
                  <a:pt x="18931" y="23233"/>
                  <a:pt x="18959" y="23244"/>
                  <a:pt x="18985" y="23244"/>
                </a:cubicBezTo>
                <a:cubicBezTo>
                  <a:pt x="19013" y="23244"/>
                  <a:pt x="19035" y="23238"/>
                  <a:pt x="19058" y="23217"/>
                </a:cubicBezTo>
                <a:cubicBezTo>
                  <a:pt x="19266" y="23019"/>
                  <a:pt x="19468" y="22817"/>
                  <a:pt x="19660" y="22613"/>
                </a:cubicBezTo>
                <a:cubicBezTo>
                  <a:pt x="19698" y="22575"/>
                  <a:pt x="19698" y="22509"/>
                  <a:pt x="19655" y="22466"/>
                </a:cubicBezTo>
                <a:cubicBezTo>
                  <a:pt x="19633" y="22447"/>
                  <a:pt x="19607" y="22438"/>
                  <a:pt x="19581" y="22438"/>
                </a:cubicBezTo>
                <a:close/>
                <a:moveTo>
                  <a:pt x="18360" y="23607"/>
                </a:moveTo>
                <a:cubicBezTo>
                  <a:pt x="18335" y="23607"/>
                  <a:pt x="18310" y="23615"/>
                  <a:pt x="18290" y="23632"/>
                </a:cubicBezTo>
                <a:cubicBezTo>
                  <a:pt x="18087" y="23809"/>
                  <a:pt x="17874" y="23994"/>
                  <a:pt x="17649" y="24176"/>
                </a:cubicBezTo>
                <a:cubicBezTo>
                  <a:pt x="17604" y="24214"/>
                  <a:pt x="17599" y="24280"/>
                  <a:pt x="17637" y="24323"/>
                </a:cubicBezTo>
                <a:cubicBezTo>
                  <a:pt x="17654" y="24351"/>
                  <a:pt x="17687" y="24363"/>
                  <a:pt x="17720" y="24363"/>
                </a:cubicBezTo>
                <a:cubicBezTo>
                  <a:pt x="17742" y="24363"/>
                  <a:pt x="17763" y="24356"/>
                  <a:pt x="17786" y="24340"/>
                </a:cubicBezTo>
                <a:cubicBezTo>
                  <a:pt x="18011" y="24153"/>
                  <a:pt x="18224" y="23973"/>
                  <a:pt x="18433" y="23792"/>
                </a:cubicBezTo>
                <a:cubicBezTo>
                  <a:pt x="18476" y="23753"/>
                  <a:pt x="18482" y="23688"/>
                  <a:pt x="18443" y="23644"/>
                </a:cubicBezTo>
                <a:cubicBezTo>
                  <a:pt x="18422" y="23620"/>
                  <a:pt x="18391" y="23607"/>
                  <a:pt x="18360" y="23607"/>
                </a:cubicBezTo>
                <a:close/>
                <a:moveTo>
                  <a:pt x="17052" y="24677"/>
                </a:moveTo>
                <a:cubicBezTo>
                  <a:pt x="17030" y="24677"/>
                  <a:pt x="17009" y="24684"/>
                  <a:pt x="16991" y="24697"/>
                </a:cubicBezTo>
                <a:cubicBezTo>
                  <a:pt x="16772" y="24866"/>
                  <a:pt x="16547" y="25031"/>
                  <a:pt x="16316" y="25200"/>
                </a:cubicBezTo>
                <a:cubicBezTo>
                  <a:pt x="16268" y="25239"/>
                  <a:pt x="16256" y="25304"/>
                  <a:pt x="16295" y="25349"/>
                </a:cubicBezTo>
                <a:cubicBezTo>
                  <a:pt x="16311" y="25375"/>
                  <a:pt x="16344" y="25392"/>
                  <a:pt x="16377" y="25392"/>
                </a:cubicBezTo>
                <a:cubicBezTo>
                  <a:pt x="16399" y="25392"/>
                  <a:pt x="16420" y="25387"/>
                  <a:pt x="16437" y="25375"/>
                </a:cubicBezTo>
                <a:cubicBezTo>
                  <a:pt x="16673" y="25200"/>
                  <a:pt x="16903" y="25036"/>
                  <a:pt x="17118" y="24866"/>
                </a:cubicBezTo>
                <a:cubicBezTo>
                  <a:pt x="17166" y="24833"/>
                  <a:pt x="17171" y="24762"/>
                  <a:pt x="17139" y="24718"/>
                </a:cubicBezTo>
                <a:cubicBezTo>
                  <a:pt x="17119" y="24692"/>
                  <a:pt x="17085" y="24677"/>
                  <a:pt x="17052" y="24677"/>
                </a:cubicBezTo>
                <a:close/>
                <a:moveTo>
                  <a:pt x="15688" y="25670"/>
                </a:moveTo>
                <a:cubicBezTo>
                  <a:pt x="15667" y="25670"/>
                  <a:pt x="15645" y="25676"/>
                  <a:pt x="15626" y="25688"/>
                </a:cubicBezTo>
                <a:cubicBezTo>
                  <a:pt x="15401" y="25842"/>
                  <a:pt x="15171" y="26000"/>
                  <a:pt x="14930" y="26159"/>
                </a:cubicBezTo>
                <a:cubicBezTo>
                  <a:pt x="14881" y="26192"/>
                  <a:pt x="14864" y="26258"/>
                  <a:pt x="14897" y="26308"/>
                </a:cubicBezTo>
                <a:cubicBezTo>
                  <a:pt x="14919" y="26336"/>
                  <a:pt x="14952" y="26351"/>
                  <a:pt x="14985" y="26351"/>
                </a:cubicBezTo>
                <a:cubicBezTo>
                  <a:pt x="15006" y="26351"/>
                  <a:pt x="15029" y="26346"/>
                  <a:pt x="15046" y="26336"/>
                </a:cubicBezTo>
                <a:cubicBezTo>
                  <a:pt x="15286" y="26176"/>
                  <a:pt x="15522" y="26017"/>
                  <a:pt x="15747" y="25863"/>
                </a:cubicBezTo>
                <a:cubicBezTo>
                  <a:pt x="15796" y="25831"/>
                  <a:pt x="15807" y="25765"/>
                  <a:pt x="15774" y="25716"/>
                </a:cubicBezTo>
                <a:cubicBezTo>
                  <a:pt x="15754" y="25685"/>
                  <a:pt x="15722" y="25670"/>
                  <a:pt x="15688" y="25670"/>
                </a:cubicBezTo>
                <a:close/>
                <a:moveTo>
                  <a:pt x="14274" y="26598"/>
                </a:moveTo>
                <a:cubicBezTo>
                  <a:pt x="14254" y="26598"/>
                  <a:pt x="14235" y="26603"/>
                  <a:pt x="14217" y="26614"/>
                </a:cubicBezTo>
                <a:cubicBezTo>
                  <a:pt x="13987" y="26763"/>
                  <a:pt x="13746" y="26910"/>
                  <a:pt x="13505" y="27059"/>
                </a:cubicBezTo>
                <a:cubicBezTo>
                  <a:pt x="13450" y="27085"/>
                  <a:pt x="13434" y="27151"/>
                  <a:pt x="13467" y="27201"/>
                </a:cubicBezTo>
                <a:cubicBezTo>
                  <a:pt x="13488" y="27234"/>
                  <a:pt x="13521" y="27256"/>
                  <a:pt x="13559" y="27256"/>
                </a:cubicBezTo>
                <a:cubicBezTo>
                  <a:pt x="13576" y="27256"/>
                  <a:pt x="13592" y="27250"/>
                  <a:pt x="13609" y="27239"/>
                </a:cubicBezTo>
                <a:cubicBezTo>
                  <a:pt x="13855" y="27092"/>
                  <a:pt x="14097" y="26943"/>
                  <a:pt x="14333" y="26796"/>
                </a:cubicBezTo>
                <a:cubicBezTo>
                  <a:pt x="14381" y="26763"/>
                  <a:pt x="14399" y="26697"/>
                  <a:pt x="14366" y="26647"/>
                </a:cubicBezTo>
                <a:cubicBezTo>
                  <a:pt x="14344" y="26616"/>
                  <a:pt x="14309" y="26598"/>
                  <a:pt x="14274" y="26598"/>
                </a:cubicBezTo>
                <a:close/>
                <a:moveTo>
                  <a:pt x="12829" y="27478"/>
                </a:moveTo>
                <a:cubicBezTo>
                  <a:pt x="12811" y="27478"/>
                  <a:pt x="12793" y="27483"/>
                  <a:pt x="12777" y="27492"/>
                </a:cubicBezTo>
                <a:cubicBezTo>
                  <a:pt x="12535" y="27639"/>
                  <a:pt x="12294" y="27788"/>
                  <a:pt x="12058" y="27935"/>
                </a:cubicBezTo>
                <a:cubicBezTo>
                  <a:pt x="12008" y="27968"/>
                  <a:pt x="11993" y="28029"/>
                  <a:pt x="12020" y="28084"/>
                </a:cubicBezTo>
                <a:cubicBezTo>
                  <a:pt x="12041" y="28111"/>
                  <a:pt x="12074" y="28132"/>
                  <a:pt x="12112" y="28132"/>
                </a:cubicBezTo>
                <a:cubicBezTo>
                  <a:pt x="12129" y="28132"/>
                  <a:pt x="12152" y="28127"/>
                  <a:pt x="12168" y="28117"/>
                </a:cubicBezTo>
                <a:cubicBezTo>
                  <a:pt x="12403" y="27968"/>
                  <a:pt x="12645" y="27821"/>
                  <a:pt x="12886" y="27672"/>
                </a:cubicBezTo>
                <a:cubicBezTo>
                  <a:pt x="12935" y="27644"/>
                  <a:pt x="12952" y="27579"/>
                  <a:pt x="12924" y="27530"/>
                </a:cubicBezTo>
                <a:cubicBezTo>
                  <a:pt x="12902" y="27497"/>
                  <a:pt x="12865" y="27478"/>
                  <a:pt x="12829" y="27478"/>
                </a:cubicBezTo>
                <a:close/>
                <a:moveTo>
                  <a:pt x="11397" y="28370"/>
                </a:moveTo>
                <a:cubicBezTo>
                  <a:pt x="11377" y="28370"/>
                  <a:pt x="11358" y="28375"/>
                  <a:pt x="11340" y="28385"/>
                </a:cubicBezTo>
                <a:cubicBezTo>
                  <a:pt x="11100" y="28544"/>
                  <a:pt x="10863" y="28697"/>
                  <a:pt x="10633" y="28851"/>
                </a:cubicBezTo>
                <a:cubicBezTo>
                  <a:pt x="10584" y="28878"/>
                  <a:pt x="10567" y="28944"/>
                  <a:pt x="10600" y="28993"/>
                </a:cubicBezTo>
                <a:cubicBezTo>
                  <a:pt x="10622" y="29026"/>
                  <a:pt x="10655" y="29043"/>
                  <a:pt x="10688" y="29043"/>
                </a:cubicBezTo>
                <a:cubicBezTo>
                  <a:pt x="10710" y="29043"/>
                  <a:pt x="10731" y="29037"/>
                  <a:pt x="10748" y="29026"/>
                </a:cubicBezTo>
                <a:cubicBezTo>
                  <a:pt x="10979" y="28873"/>
                  <a:pt x="11214" y="28719"/>
                  <a:pt x="11455" y="28565"/>
                </a:cubicBezTo>
                <a:cubicBezTo>
                  <a:pt x="11505" y="28532"/>
                  <a:pt x="11515" y="28467"/>
                  <a:pt x="11488" y="28418"/>
                </a:cubicBezTo>
                <a:cubicBezTo>
                  <a:pt x="11467" y="28386"/>
                  <a:pt x="11432" y="28370"/>
                  <a:pt x="11397" y="28370"/>
                </a:cubicBezTo>
                <a:close/>
                <a:moveTo>
                  <a:pt x="9986" y="29303"/>
                </a:moveTo>
                <a:cubicBezTo>
                  <a:pt x="9966" y="29303"/>
                  <a:pt x="9945" y="29309"/>
                  <a:pt x="9926" y="29322"/>
                </a:cubicBezTo>
                <a:cubicBezTo>
                  <a:pt x="9691" y="29481"/>
                  <a:pt x="9461" y="29645"/>
                  <a:pt x="9230" y="29804"/>
                </a:cubicBezTo>
                <a:cubicBezTo>
                  <a:pt x="9186" y="29837"/>
                  <a:pt x="9175" y="29903"/>
                  <a:pt x="9208" y="29953"/>
                </a:cubicBezTo>
                <a:cubicBezTo>
                  <a:pt x="9230" y="29979"/>
                  <a:pt x="9263" y="29996"/>
                  <a:pt x="9296" y="29996"/>
                </a:cubicBezTo>
                <a:cubicBezTo>
                  <a:pt x="9312" y="29996"/>
                  <a:pt x="9334" y="29991"/>
                  <a:pt x="9357" y="29974"/>
                </a:cubicBezTo>
                <a:cubicBezTo>
                  <a:pt x="9580" y="29815"/>
                  <a:pt x="9810" y="29657"/>
                  <a:pt x="10047" y="29493"/>
                </a:cubicBezTo>
                <a:cubicBezTo>
                  <a:pt x="10096" y="29460"/>
                  <a:pt x="10106" y="29394"/>
                  <a:pt x="10074" y="29349"/>
                </a:cubicBezTo>
                <a:cubicBezTo>
                  <a:pt x="10053" y="29319"/>
                  <a:pt x="10020" y="29303"/>
                  <a:pt x="9986" y="29303"/>
                </a:cubicBezTo>
                <a:close/>
                <a:moveTo>
                  <a:pt x="8611" y="30277"/>
                </a:moveTo>
                <a:cubicBezTo>
                  <a:pt x="8588" y="30277"/>
                  <a:pt x="8565" y="30284"/>
                  <a:pt x="8545" y="30298"/>
                </a:cubicBezTo>
                <a:cubicBezTo>
                  <a:pt x="8315" y="30467"/>
                  <a:pt x="8085" y="30637"/>
                  <a:pt x="7865" y="30801"/>
                </a:cubicBezTo>
                <a:cubicBezTo>
                  <a:pt x="7822" y="30841"/>
                  <a:pt x="7811" y="30907"/>
                  <a:pt x="7849" y="30950"/>
                </a:cubicBezTo>
                <a:cubicBezTo>
                  <a:pt x="7865" y="30978"/>
                  <a:pt x="7898" y="30993"/>
                  <a:pt x="7931" y="30993"/>
                </a:cubicBezTo>
                <a:cubicBezTo>
                  <a:pt x="7953" y="30993"/>
                  <a:pt x="7975" y="30988"/>
                  <a:pt x="7996" y="30972"/>
                </a:cubicBezTo>
                <a:cubicBezTo>
                  <a:pt x="8216" y="30808"/>
                  <a:pt x="8441" y="30637"/>
                  <a:pt x="8671" y="30467"/>
                </a:cubicBezTo>
                <a:cubicBezTo>
                  <a:pt x="8715" y="30434"/>
                  <a:pt x="8725" y="30369"/>
                  <a:pt x="8692" y="30320"/>
                </a:cubicBezTo>
                <a:cubicBezTo>
                  <a:pt x="8673" y="30291"/>
                  <a:pt x="8643" y="30277"/>
                  <a:pt x="8611" y="30277"/>
                </a:cubicBezTo>
                <a:close/>
                <a:moveTo>
                  <a:pt x="7265" y="31301"/>
                </a:moveTo>
                <a:cubicBezTo>
                  <a:pt x="7241" y="31301"/>
                  <a:pt x="7218" y="31308"/>
                  <a:pt x="7197" y="31322"/>
                </a:cubicBezTo>
                <a:cubicBezTo>
                  <a:pt x="6972" y="31504"/>
                  <a:pt x="6752" y="31684"/>
                  <a:pt x="6539" y="31860"/>
                </a:cubicBezTo>
                <a:cubicBezTo>
                  <a:pt x="6496" y="31898"/>
                  <a:pt x="6489" y="31964"/>
                  <a:pt x="6528" y="32008"/>
                </a:cubicBezTo>
                <a:cubicBezTo>
                  <a:pt x="6550" y="32035"/>
                  <a:pt x="6577" y="32046"/>
                  <a:pt x="6610" y="32046"/>
                </a:cubicBezTo>
                <a:cubicBezTo>
                  <a:pt x="6632" y="32046"/>
                  <a:pt x="6653" y="32035"/>
                  <a:pt x="6676" y="32018"/>
                </a:cubicBezTo>
                <a:cubicBezTo>
                  <a:pt x="6890" y="31843"/>
                  <a:pt x="7103" y="31668"/>
                  <a:pt x="7328" y="31492"/>
                </a:cubicBezTo>
                <a:cubicBezTo>
                  <a:pt x="7377" y="31454"/>
                  <a:pt x="7383" y="31388"/>
                  <a:pt x="7344" y="31339"/>
                </a:cubicBezTo>
                <a:cubicBezTo>
                  <a:pt x="7325" y="31314"/>
                  <a:pt x="7296" y="31301"/>
                  <a:pt x="7265" y="31301"/>
                </a:cubicBezTo>
                <a:close/>
                <a:moveTo>
                  <a:pt x="5966" y="32382"/>
                </a:moveTo>
                <a:cubicBezTo>
                  <a:pt x="5941" y="32382"/>
                  <a:pt x="5917" y="32390"/>
                  <a:pt x="5897" y="32408"/>
                </a:cubicBezTo>
                <a:cubicBezTo>
                  <a:pt x="5679" y="32600"/>
                  <a:pt x="5470" y="32786"/>
                  <a:pt x="5267" y="32972"/>
                </a:cubicBezTo>
                <a:cubicBezTo>
                  <a:pt x="5224" y="33011"/>
                  <a:pt x="5218" y="33082"/>
                  <a:pt x="5256" y="33126"/>
                </a:cubicBezTo>
                <a:cubicBezTo>
                  <a:pt x="5279" y="33148"/>
                  <a:pt x="5305" y="33159"/>
                  <a:pt x="5338" y="33159"/>
                </a:cubicBezTo>
                <a:cubicBezTo>
                  <a:pt x="5360" y="33159"/>
                  <a:pt x="5388" y="33148"/>
                  <a:pt x="5410" y="33131"/>
                </a:cubicBezTo>
                <a:cubicBezTo>
                  <a:pt x="5608" y="32946"/>
                  <a:pt x="5821" y="32759"/>
                  <a:pt x="6035" y="32567"/>
                </a:cubicBezTo>
                <a:cubicBezTo>
                  <a:pt x="6079" y="32529"/>
                  <a:pt x="6084" y="32463"/>
                  <a:pt x="6046" y="32419"/>
                </a:cubicBezTo>
                <a:cubicBezTo>
                  <a:pt x="6025" y="32395"/>
                  <a:pt x="5995" y="32382"/>
                  <a:pt x="5966" y="32382"/>
                </a:cubicBezTo>
                <a:close/>
                <a:moveTo>
                  <a:pt x="4725" y="33526"/>
                </a:moveTo>
                <a:cubicBezTo>
                  <a:pt x="4697" y="33526"/>
                  <a:pt x="4670" y="33537"/>
                  <a:pt x="4647" y="33559"/>
                </a:cubicBezTo>
                <a:cubicBezTo>
                  <a:pt x="4440" y="33761"/>
                  <a:pt x="4242" y="33958"/>
                  <a:pt x="4050" y="34156"/>
                </a:cubicBezTo>
                <a:cubicBezTo>
                  <a:pt x="4012" y="34200"/>
                  <a:pt x="4012" y="34266"/>
                  <a:pt x="4056" y="34310"/>
                </a:cubicBezTo>
                <a:cubicBezTo>
                  <a:pt x="4078" y="34327"/>
                  <a:pt x="4100" y="34337"/>
                  <a:pt x="4128" y="34337"/>
                </a:cubicBezTo>
                <a:cubicBezTo>
                  <a:pt x="4154" y="34337"/>
                  <a:pt x="4182" y="34327"/>
                  <a:pt x="4204" y="34304"/>
                </a:cubicBezTo>
                <a:cubicBezTo>
                  <a:pt x="4396" y="34107"/>
                  <a:pt x="4594" y="33910"/>
                  <a:pt x="4796" y="33707"/>
                </a:cubicBezTo>
                <a:cubicBezTo>
                  <a:pt x="4839" y="33669"/>
                  <a:pt x="4839" y="33603"/>
                  <a:pt x="4801" y="33559"/>
                </a:cubicBezTo>
                <a:cubicBezTo>
                  <a:pt x="4780" y="33537"/>
                  <a:pt x="4752" y="33526"/>
                  <a:pt x="4725" y="33526"/>
                </a:cubicBezTo>
                <a:close/>
                <a:moveTo>
                  <a:pt x="3555" y="34744"/>
                </a:moveTo>
                <a:cubicBezTo>
                  <a:pt x="3526" y="34744"/>
                  <a:pt x="3496" y="34757"/>
                  <a:pt x="3475" y="34781"/>
                </a:cubicBezTo>
                <a:cubicBezTo>
                  <a:pt x="3283" y="34995"/>
                  <a:pt x="3097" y="35208"/>
                  <a:pt x="2922" y="35422"/>
                </a:cubicBezTo>
                <a:cubicBezTo>
                  <a:pt x="2883" y="35471"/>
                  <a:pt x="2889" y="35537"/>
                  <a:pt x="2937" y="35576"/>
                </a:cubicBezTo>
                <a:cubicBezTo>
                  <a:pt x="2955" y="35587"/>
                  <a:pt x="2982" y="35597"/>
                  <a:pt x="3003" y="35597"/>
                </a:cubicBezTo>
                <a:cubicBezTo>
                  <a:pt x="3031" y="35597"/>
                  <a:pt x="3064" y="35587"/>
                  <a:pt x="3086" y="35559"/>
                </a:cubicBezTo>
                <a:cubicBezTo>
                  <a:pt x="3261" y="35346"/>
                  <a:pt x="3443" y="35132"/>
                  <a:pt x="3635" y="34924"/>
                </a:cubicBezTo>
                <a:cubicBezTo>
                  <a:pt x="3673" y="34879"/>
                  <a:pt x="3667" y="34813"/>
                  <a:pt x="3623" y="34770"/>
                </a:cubicBezTo>
                <a:cubicBezTo>
                  <a:pt x="3603" y="34753"/>
                  <a:pt x="3579" y="34744"/>
                  <a:pt x="3555" y="34744"/>
                </a:cubicBezTo>
                <a:close/>
                <a:moveTo>
                  <a:pt x="2482" y="36050"/>
                </a:moveTo>
                <a:cubicBezTo>
                  <a:pt x="2449" y="36050"/>
                  <a:pt x="2415" y="36065"/>
                  <a:pt x="2395" y="36091"/>
                </a:cubicBezTo>
                <a:cubicBezTo>
                  <a:pt x="2226" y="36321"/>
                  <a:pt x="2056" y="36551"/>
                  <a:pt x="1902" y="36781"/>
                </a:cubicBezTo>
                <a:cubicBezTo>
                  <a:pt x="1869" y="36831"/>
                  <a:pt x="1880" y="36897"/>
                  <a:pt x="1930" y="36930"/>
                </a:cubicBezTo>
                <a:cubicBezTo>
                  <a:pt x="1946" y="36940"/>
                  <a:pt x="1968" y="36946"/>
                  <a:pt x="1990" y="36946"/>
                </a:cubicBezTo>
                <a:cubicBezTo>
                  <a:pt x="2023" y="36946"/>
                  <a:pt x="2056" y="36930"/>
                  <a:pt x="2077" y="36902"/>
                </a:cubicBezTo>
                <a:cubicBezTo>
                  <a:pt x="2231" y="36677"/>
                  <a:pt x="2395" y="36447"/>
                  <a:pt x="2565" y="36217"/>
                </a:cubicBezTo>
                <a:cubicBezTo>
                  <a:pt x="2598" y="36174"/>
                  <a:pt x="2593" y="36108"/>
                  <a:pt x="2543" y="36070"/>
                </a:cubicBezTo>
                <a:cubicBezTo>
                  <a:pt x="2526" y="36057"/>
                  <a:pt x="2504" y="36050"/>
                  <a:pt x="2482" y="36050"/>
                </a:cubicBezTo>
                <a:close/>
                <a:moveTo>
                  <a:pt x="1534" y="37450"/>
                </a:moveTo>
                <a:cubicBezTo>
                  <a:pt x="1499" y="37450"/>
                  <a:pt x="1465" y="37468"/>
                  <a:pt x="1447" y="37499"/>
                </a:cubicBezTo>
                <a:cubicBezTo>
                  <a:pt x="1300" y="37747"/>
                  <a:pt x="1162" y="37998"/>
                  <a:pt x="1037" y="38245"/>
                </a:cubicBezTo>
                <a:cubicBezTo>
                  <a:pt x="1009" y="38299"/>
                  <a:pt x="1030" y="38360"/>
                  <a:pt x="1080" y="38387"/>
                </a:cubicBezTo>
                <a:cubicBezTo>
                  <a:pt x="1096" y="38398"/>
                  <a:pt x="1113" y="38398"/>
                  <a:pt x="1129" y="38398"/>
                </a:cubicBezTo>
                <a:cubicBezTo>
                  <a:pt x="1168" y="38398"/>
                  <a:pt x="1206" y="38377"/>
                  <a:pt x="1222" y="38344"/>
                </a:cubicBezTo>
                <a:cubicBezTo>
                  <a:pt x="1348" y="38097"/>
                  <a:pt x="1485" y="37851"/>
                  <a:pt x="1629" y="37609"/>
                </a:cubicBezTo>
                <a:cubicBezTo>
                  <a:pt x="1655" y="37560"/>
                  <a:pt x="1639" y="37494"/>
                  <a:pt x="1589" y="37467"/>
                </a:cubicBezTo>
                <a:cubicBezTo>
                  <a:pt x="1572" y="37455"/>
                  <a:pt x="1553" y="37450"/>
                  <a:pt x="1534" y="37450"/>
                </a:cubicBezTo>
                <a:close/>
                <a:moveTo>
                  <a:pt x="774" y="38955"/>
                </a:moveTo>
                <a:cubicBezTo>
                  <a:pt x="733" y="38955"/>
                  <a:pt x="694" y="38978"/>
                  <a:pt x="675" y="39017"/>
                </a:cubicBezTo>
                <a:cubicBezTo>
                  <a:pt x="564" y="39286"/>
                  <a:pt x="466" y="39555"/>
                  <a:pt x="384" y="39819"/>
                </a:cubicBezTo>
                <a:cubicBezTo>
                  <a:pt x="362" y="39878"/>
                  <a:pt x="395" y="39933"/>
                  <a:pt x="450" y="39955"/>
                </a:cubicBezTo>
                <a:cubicBezTo>
                  <a:pt x="461" y="39955"/>
                  <a:pt x="471" y="39961"/>
                  <a:pt x="483" y="39961"/>
                </a:cubicBezTo>
                <a:cubicBezTo>
                  <a:pt x="526" y="39961"/>
                  <a:pt x="570" y="39928"/>
                  <a:pt x="582" y="39884"/>
                </a:cubicBezTo>
                <a:cubicBezTo>
                  <a:pt x="663" y="39626"/>
                  <a:pt x="762" y="39363"/>
                  <a:pt x="872" y="39100"/>
                </a:cubicBezTo>
                <a:cubicBezTo>
                  <a:pt x="893" y="39045"/>
                  <a:pt x="866" y="38985"/>
                  <a:pt x="817" y="38964"/>
                </a:cubicBezTo>
                <a:cubicBezTo>
                  <a:pt x="803" y="38958"/>
                  <a:pt x="788" y="38955"/>
                  <a:pt x="774" y="38955"/>
                </a:cubicBezTo>
                <a:close/>
                <a:moveTo>
                  <a:pt x="267" y="40561"/>
                </a:moveTo>
                <a:cubicBezTo>
                  <a:pt x="218" y="40561"/>
                  <a:pt x="173" y="40597"/>
                  <a:pt x="159" y="40646"/>
                </a:cubicBezTo>
                <a:cubicBezTo>
                  <a:pt x="99" y="40930"/>
                  <a:pt x="55" y="41215"/>
                  <a:pt x="28" y="41489"/>
                </a:cubicBezTo>
                <a:cubicBezTo>
                  <a:pt x="22" y="41550"/>
                  <a:pt x="66" y="41600"/>
                  <a:pt x="126" y="41610"/>
                </a:cubicBezTo>
                <a:lnTo>
                  <a:pt x="137" y="41610"/>
                </a:lnTo>
                <a:cubicBezTo>
                  <a:pt x="187" y="41610"/>
                  <a:pt x="236" y="41567"/>
                  <a:pt x="241" y="41511"/>
                </a:cubicBezTo>
                <a:cubicBezTo>
                  <a:pt x="268" y="41243"/>
                  <a:pt x="307" y="40963"/>
                  <a:pt x="367" y="40689"/>
                </a:cubicBezTo>
                <a:cubicBezTo>
                  <a:pt x="379" y="40634"/>
                  <a:pt x="346" y="40575"/>
                  <a:pt x="286" y="40563"/>
                </a:cubicBezTo>
                <a:cubicBezTo>
                  <a:pt x="279" y="40562"/>
                  <a:pt x="273" y="40561"/>
                  <a:pt x="267" y="40561"/>
                </a:cubicBezTo>
                <a:close/>
                <a:moveTo>
                  <a:pt x="104" y="42240"/>
                </a:moveTo>
                <a:cubicBezTo>
                  <a:pt x="44" y="42240"/>
                  <a:pt x="0" y="42290"/>
                  <a:pt x="0" y="42351"/>
                </a:cubicBezTo>
                <a:cubicBezTo>
                  <a:pt x="11" y="42640"/>
                  <a:pt x="38" y="42931"/>
                  <a:pt x="88" y="43206"/>
                </a:cubicBezTo>
                <a:cubicBezTo>
                  <a:pt x="99" y="43254"/>
                  <a:pt x="142" y="43292"/>
                  <a:pt x="192" y="43292"/>
                </a:cubicBezTo>
                <a:lnTo>
                  <a:pt x="208" y="43292"/>
                </a:lnTo>
                <a:cubicBezTo>
                  <a:pt x="268" y="43282"/>
                  <a:pt x="307" y="43227"/>
                  <a:pt x="296" y="43166"/>
                </a:cubicBezTo>
                <a:cubicBezTo>
                  <a:pt x="247" y="42903"/>
                  <a:pt x="220" y="42624"/>
                  <a:pt x="215" y="42344"/>
                </a:cubicBezTo>
                <a:cubicBezTo>
                  <a:pt x="208" y="42285"/>
                  <a:pt x="159" y="42240"/>
                  <a:pt x="104" y="42240"/>
                </a:cubicBezTo>
                <a:close/>
                <a:moveTo>
                  <a:pt x="407" y="43899"/>
                </a:moveTo>
                <a:cubicBezTo>
                  <a:pt x="393" y="43899"/>
                  <a:pt x="380" y="43902"/>
                  <a:pt x="367" y="43907"/>
                </a:cubicBezTo>
                <a:cubicBezTo>
                  <a:pt x="313" y="43923"/>
                  <a:pt x="286" y="43983"/>
                  <a:pt x="301" y="44038"/>
                </a:cubicBezTo>
                <a:cubicBezTo>
                  <a:pt x="307" y="44049"/>
                  <a:pt x="597" y="44843"/>
                  <a:pt x="751" y="44843"/>
                </a:cubicBezTo>
                <a:cubicBezTo>
                  <a:pt x="812" y="44843"/>
                  <a:pt x="860" y="44800"/>
                  <a:pt x="860" y="44739"/>
                </a:cubicBezTo>
                <a:cubicBezTo>
                  <a:pt x="860" y="44718"/>
                  <a:pt x="850" y="44696"/>
                  <a:pt x="839" y="44679"/>
                </a:cubicBezTo>
                <a:cubicBezTo>
                  <a:pt x="828" y="44663"/>
                  <a:pt x="663" y="44416"/>
                  <a:pt x="504" y="43967"/>
                </a:cubicBezTo>
                <a:cubicBezTo>
                  <a:pt x="488" y="43925"/>
                  <a:pt x="449" y="43899"/>
                  <a:pt x="407" y="43899"/>
                </a:cubicBezTo>
                <a:close/>
              </a:path>
            </a:pathLst>
          </a:custGeom>
          <a:solidFill>
            <a:srgbClr val="2E24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13194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35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20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07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79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35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34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51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7" r:id="rId3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21B8EC-6A9F-4394-8D29-355C65D24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764AD7-380F-4715-A458-D6D848151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225" y="1392238"/>
            <a:ext cx="184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1769836" y="1192089"/>
            <a:ext cx="8652328" cy="5791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71109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 err="1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kern="10" dirty="0" err="1" smtClean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b="1" kern="10" dirty="0" smtClean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b="1" kern="10" dirty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b="1" kern="10" dirty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b="1" kern="10" dirty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kern="10" dirty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kern="10" dirty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b="1" kern="10" dirty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 smtClean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b="1" kern="10" dirty="0" smtClean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kern="10" dirty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smtClean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kern="10" dirty="0">
              <a:ln w="9525">
                <a:solidFill>
                  <a:srgbClr val="CC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7917" y="4003194"/>
            <a:ext cx="8073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Normal" panose="020B0400000000000000" pitchFamily="34" charset="-122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Normal" panose="020B04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Normal" panose="020B0400000000000000" pitchFamily="34" charset="-122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Normal" panose="020B0400000000000000" pitchFamily="34" charset="-122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Normal" panose="020B0400000000000000" pitchFamily="34" charset="-122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Normal" panose="020B04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Normal" panose="020B0400000000000000" pitchFamily="34" charset="-122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Normal" panose="020B0400000000000000" pitchFamily="34" charset="-122"/>
                <a:cs typeface="Times New Roman" panose="02020603050405020304" pitchFamily="18" charset="0"/>
              </a:rPr>
              <a:t> Thanh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Normal" panose="020B0400000000000000" pitchFamily="34" charset="-122"/>
                <a:cs typeface="Times New Roman" panose="02020603050405020304" pitchFamily="18" charset="0"/>
              </a:rPr>
              <a:t>Huyền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思源黑体 CN Normal" panose="020B04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6081" y="2364829"/>
            <a:ext cx="730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cap="sm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3200" b="1" cap="sm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BỔ SUNG</a:t>
            </a:r>
          </a:p>
          <a:p>
            <a:pPr algn="ctr">
              <a:lnSpc>
                <a:spcPct val="150000"/>
              </a:lnSpc>
            </a:pPr>
            <a:r>
              <a:rPr lang="en-US" sz="3200" b="1" cap="sm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TUẦN </a:t>
            </a:r>
            <a:r>
              <a:rPr lang="en-US" sz="3200" b="1" cap="sm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en-US" sz="3200" b="1" cap="sm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FB9228-4D99-B878-2A7C-492C752E5A81}"/>
              </a:ext>
            </a:extLst>
          </p:cNvPr>
          <p:cNvSpPr txBox="1"/>
          <p:nvPr/>
        </p:nvSpPr>
        <p:spPr>
          <a:xfrm>
            <a:off x="2868148" y="153888"/>
            <a:ext cx="6264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思源黑体 CN Normal" panose="020B0400000000000000" pitchFamily="34" charset="-122"/>
                <a:cs typeface="Times New Roman" panose="02020603050405020304" pitchFamily="18" charset="0"/>
              </a:rPr>
              <a:t>Trường Tiểu học Nguyễn Đốc Tín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思源黑体 CN Normal" panose="020B04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90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9308" y="-32385"/>
            <a:ext cx="11846560" cy="6858000"/>
            <a:chOff x="256" y="0"/>
            <a:chExt cx="18656" cy="10800"/>
          </a:xfrm>
        </p:grpSpPr>
        <p:sp>
          <p:nvSpPr>
            <p:cNvPr id="3" name="矩形 3"/>
            <p:cNvSpPr/>
            <p:nvPr/>
          </p:nvSpPr>
          <p:spPr>
            <a:xfrm>
              <a:off x="2272" y="0"/>
              <a:ext cx="14288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ea typeface="字魂17号-萌趣果冻体" panose="00000500000000000000"/>
                <a:cs typeface="+mn-ea"/>
                <a:sym typeface="+mn-lt"/>
              </a:endParaRPr>
            </a:p>
          </p:txBody>
        </p:sp>
        <p:sp>
          <p:nvSpPr>
            <p:cNvPr id="4" name="矩形 14"/>
            <p:cNvSpPr/>
            <p:nvPr/>
          </p:nvSpPr>
          <p:spPr>
            <a:xfrm>
              <a:off x="256" y="561"/>
              <a:ext cx="18656" cy="9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ea typeface="字魂17号-萌趣果冻体" panose="00000500000000000000"/>
                <a:cs typeface="+mn-ea"/>
                <a:sym typeface="+mn-lt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995917" y="516130"/>
            <a:ext cx="605826" cy="769441"/>
            <a:chOff x="3174278" y="263827"/>
            <a:chExt cx="605826" cy="76944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68403" y="263827"/>
              <a:ext cx="3016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VN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601743" y="643515"/>
            <a:ext cx="5240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Đ, S ?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97" t="8647" r="25330" b="11546"/>
          <a:stretch/>
        </p:blipFill>
        <p:spPr>
          <a:xfrm rot="16200000">
            <a:off x="4813630" y="-2184668"/>
            <a:ext cx="2517913" cy="118465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958852" y="4137802"/>
            <a:ext cx="690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1251978" y="4169091"/>
            <a:ext cx="690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4902563" y="4169091"/>
            <a:ext cx="690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8034974" y="4169091"/>
            <a:ext cx="690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8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2637" y="-44774"/>
            <a:ext cx="11846560" cy="6858000"/>
            <a:chOff x="256" y="0"/>
            <a:chExt cx="18656" cy="10800"/>
          </a:xfrm>
        </p:grpSpPr>
        <p:sp>
          <p:nvSpPr>
            <p:cNvPr id="3" name="矩形 3"/>
            <p:cNvSpPr/>
            <p:nvPr/>
          </p:nvSpPr>
          <p:spPr>
            <a:xfrm>
              <a:off x="2272" y="0"/>
              <a:ext cx="14288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ea typeface="字魂17号-萌趣果冻体" panose="00000500000000000000"/>
                <a:cs typeface="+mn-ea"/>
                <a:sym typeface="+mn-lt"/>
              </a:endParaRPr>
            </a:p>
          </p:txBody>
        </p:sp>
        <p:sp>
          <p:nvSpPr>
            <p:cNvPr id="4" name="矩形 14"/>
            <p:cNvSpPr/>
            <p:nvPr/>
          </p:nvSpPr>
          <p:spPr>
            <a:xfrm>
              <a:off x="256" y="561"/>
              <a:ext cx="18656" cy="9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ea typeface="字魂17号-萌趣果冻体" panose="00000500000000000000"/>
                <a:cs typeface="+mn-ea"/>
                <a:sym typeface="+mn-lt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F95AFA9E-03B6-8752-84C1-617B8801797D}"/>
              </a:ext>
            </a:extLst>
          </p:cNvPr>
          <p:cNvSpPr/>
          <p:nvPr/>
        </p:nvSpPr>
        <p:spPr>
          <a:xfrm>
            <a:off x="442421" y="658101"/>
            <a:ext cx="523220" cy="5232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33670" y="1179443"/>
            <a:ext cx="634336" cy="18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965641" y="649260"/>
            <a:ext cx="5240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725995"/>
              </p:ext>
            </p:extLst>
          </p:nvPr>
        </p:nvGraphicFramePr>
        <p:xfrm>
          <a:off x="442418" y="2332383"/>
          <a:ext cx="11126729" cy="2103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739">
                  <a:extLst>
                    <a:ext uri="{9D8B030D-6E8A-4147-A177-3AD203B41FA5}">
                      <a16:colId xmlns:a16="http://schemas.microsoft.com/office/drawing/2014/main" val="4190046672"/>
                    </a:ext>
                  </a:extLst>
                </a:gridCol>
                <a:gridCol w="1484243">
                  <a:extLst>
                    <a:ext uri="{9D8B030D-6E8A-4147-A177-3AD203B41FA5}">
                      <a16:colId xmlns:a16="http://schemas.microsoft.com/office/drawing/2014/main" val="2025861355"/>
                    </a:ext>
                  </a:extLst>
                </a:gridCol>
                <a:gridCol w="1470991">
                  <a:extLst>
                    <a:ext uri="{9D8B030D-6E8A-4147-A177-3AD203B41FA5}">
                      <a16:colId xmlns:a16="http://schemas.microsoft.com/office/drawing/2014/main" val="2495760472"/>
                    </a:ext>
                  </a:extLst>
                </a:gridCol>
                <a:gridCol w="1497496">
                  <a:extLst>
                    <a:ext uri="{9D8B030D-6E8A-4147-A177-3AD203B41FA5}">
                      <a16:colId xmlns:a16="http://schemas.microsoft.com/office/drawing/2014/main" val="4010660383"/>
                    </a:ext>
                  </a:extLst>
                </a:gridCol>
                <a:gridCol w="1590261">
                  <a:extLst>
                    <a:ext uri="{9D8B030D-6E8A-4147-A177-3AD203B41FA5}">
                      <a16:colId xmlns:a16="http://schemas.microsoft.com/office/drawing/2014/main" val="3317947663"/>
                    </a:ext>
                  </a:extLst>
                </a:gridCol>
                <a:gridCol w="1563756">
                  <a:extLst>
                    <a:ext uri="{9D8B030D-6E8A-4147-A177-3AD203B41FA5}">
                      <a16:colId xmlns:a16="http://schemas.microsoft.com/office/drawing/2014/main" val="3155436226"/>
                    </a:ext>
                  </a:extLst>
                </a:gridCol>
                <a:gridCol w="1484243">
                  <a:extLst>
                    <a:ext uri="{9D8B030D-6E8A-4147-A177-3AD203B41FA5}">
                      <a16:colId xmlns:a16="http://schemas.microsoft.com/office/drawing/2014/main" val="3877575924"/>
                    </a:ext>
                  </a:extLst>
                </a:gridCol>
              </a:tblGrid>
              <a:tr h="78949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599462"/>
                  </a:ext>
                </a:extLst>
              </a:tr>
              <a:tr h="68391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268842"/>
                  </a:ext>
                </a:extLst>
              </a:tr>
              <a:tr h="63027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345999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2926260" y="3819750"/>
            <a:ext cx="690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5898199" y="3819750"/>
            <a:ext cx="690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4414659" y="3821211"/>
            <a:ext cx="690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9209320" y="3806498"/>
            <a:ext cx="690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7451877" y="3825621"/>
            <a:ext cx="690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0572783" y="3819750"/>
            <a:ext cx="690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823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"/>
          <p:cNvGrpSpPr/>
          <p:nvPr/>
        </p:nvGrpSpPr>
        <p:grpSpPr>
          <a:xfrm>
            <a:off x="0" y="0"/>
            <a:ext cx="12192649" cy="6858000"/>
            <a:chOff x="1236" y="0"/>
            <a:chExt cx="17660" cy="10800"/>
          </a:xfrm>
        </p:grpSpPr>
        <p:sp>
          <p:nvSpPr>
            <p:cNvPr id="4" name="矩形 2"/>
            <p:cNvSpPr/>
            <p:nvPr/>
          </p:nvSpPr>
          <p:spPr>
            <a:xfrm>
              <a:off x="3850" y="0"/>
              <a:ext cx="1243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ea typeface="字魂17号-萌趣果冻体" panose="00000500000000000000"/>
                <a:cs typeface="+mn-ea"/>
                <a:sym typeface="+mn-lt"/>
              </a:endParaRPr>
            </a:p>
          </p:txBody>
        </p:sp>
        <p:sp>
          <p:nvSpPr>
            <p:cNvPr id="5" name="矩形 5"/>
            <p:cNvSpPr/>
            <p:nvPr/>
          </p:nvSpPr>
          <p:spPr>
            <a:xfrm>
              <a:off x="1236" y="0"/>
              <a:ext cx="17660" cy="1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ea typeface="字魂17号-萌趣果冻体" panose="00000500000000000000"/>
                <a:cs typeface="+mn-ea"/>
                <a:sym typeface="+mn-lt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F49E90FC-1AB8-5770-EE92-F67577173A23}"/>
              </a:ext>
            </a:extLst>
          </p:cNvPr>
          <p:cNvSpPr/>
          <p:nvPr/>
        </p:nvSpPr>
        <p:spPr>
          <a:xfrm>
            <a:off x="495369" y="531431"/>
            <a:ext cx="523220" cy="5232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7FBD67-7C7B-E588-0637-D8434C0D077F}"/>
              </a:ext>
            </a:extLst>
          </p:cNvPr>
          <p:cNvSpPr txBox="1"/>
          <p:nvPr/>
        </p:nvSpPr>
        <p:spPr>
          <a:xfrm>
            <a:off x="1080587" y="540981"/>
            <a:ext cx="3087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&gt;; &lt;; = ?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782" y="2327519"/>
            <a:ext cx="12854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73 – 45         30		61 – 26         35		84 – 37         46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52 – 19        41 – 9	         44 – 7 	94 – 56	36 – 29         20 - 13	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74837" y="2256384"/>
            <a:ext cx="732464" cy="7410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807527" y="3670792"/>
            <a:ext cx="732464" cy="7410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03698" y="3670793"/>
            <a:ext cx="732464" cy="7410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6617" y="3675595"/>
            <a:ext cx="732464" cy="7410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84498" y="2234210"/>
            <a:ext cx="732464" cy="7410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44932" y="2261839"/>
            <a:ext cx="732464" cy="7410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80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1397" y="0"/>
            <a:ext cx="11807750" cy="6858000"/>
            <a:chOff x="1486" y="0"/>
            <a:chExt cx="17160" cy="10800"/>
          </a:xfrm>
        </p:grpSpPr>
        <p:sp>
          <p:nvSpPr>
            <p:cNvPr id="3" name="矩形 2"/>
            <p:cNvSpPr/>
            <p:nvPr/>
          </p:nvSpPr>
          <p:spPr>
            <a:xfrm>
              <a:off x="3850" y="0"/>
              <a:ext cx="1243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ea typeface="字魂17号-萌趣果冻体" panose="00000500000000000000"/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486" y="586"/>
              <a:ext cx="17160" cy="96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ea typeface="字魂17号-萌趣果冻体" panose="00000500000000000000"/>
                <a:cs typeface="+mn-ea"/>
                <a:sym typeface="+mn-lt"/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F49E90FC-1AB8-5770-EE92-F67577173A23}"/>
              </a:ext>
            </a:extLst>
          </p:cNvPr>
          <p:cNvSpPr/>
          <p:nvPr/>
        </p:nvSpPr>
        <p:spPr>
          <a:xfrm>
            <a:off x="595075" y="606759"/>
            <a:ext cx="523220" cy="5232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7069" y="606759"/>
            <a:ext cx="105991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6685" y="3342875"/>
            <a:ext cx="10840278" cy="822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53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B. 18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C. 17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D. 27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400800" y="3604591"/>
            <a:ext cx="609600" cy="5610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9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"/>
          <p:cNvGrpSpPr/>
          <p:nvPr/>
        </p:nvGrpSpPr>
        <p:grpSpPr>
          <a:xfrm>
            <a:off x="0" y="0"/>
            <a:ext cx="12192000" cy="6858000"/>
            <a:chOff x="1486" y="0"/>
            <a:chExt cx="17160" cy="10800"/>
          </a:xfrm>
        </p:grpSpPr>
        <p:sp>
          <p:nvSpPr>
            <p:cNvPr id="4" name="矩形 2"/>
            <p:cNvSpPr/>
            <p:nvPr/>
          </p:nvSpPr>
          <p:spPr>
            <a:xfrm>
              <a:off x="3850" y="0"/>
              <a:ext cx="1243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ea typeface="字魂17号-萌趣果冻体" panose="00000500000000000000"/>
                <a:cs typeface="+mn-ea"/>
                <a:sym typeface="+mn-lt"/>
              </a:endParaRPr>
            </a:p>
          </p:txBody>
        </p:sp>
        <p:sp>
          <p:nvSpPr>
            <p:cNvPr id="5" name="矩形 5"/>
            <p:cNvSpPr/>
            <p:nvPr/>
          </p:nvSpPr>
          <p:spPr>
            <a:xfrm>
              <a:off x="1486" y="0"/>
              <a:ext cx="17160" cy="1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ea typeface="字魂17号-萌趣果冻体" panose="00000500000000000000"/>
                <a:cs typeface="+mn-ea"/>
                <a:sym typeface="+mn-lt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F49E90FC-1AB8-5770-EE92-F67577173A23}"/>
              </a:ext>
            </a:extLst>
          </p:cNvPr>
          <p:cNvSpPr/>
          <p:nvPr/>
        </p:nvSpPr>
        <p:spPr>
          <a:xfrm>
            <a:off x="482783" y="196839"/>
            <a:ext cx="523220" cy="5232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7FBD67-7C7B-E588-0637-D8434C0D077F}"/>
              </a:ext>
            </a:extLst>
          </p:cNvPr>
          <p:cNvSpPr txBox="1"/>
          <p:nvPr/>
        </p:nvSpPr>
        <p:spPr>
          <a:xfrm>
            <a:off x="1067646" y="175088"/>
            <a:ext cx="9853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35" t="15316" r="26200" b="18211"/>
          <a:stretch/>
        </p:blipFill>
        <p:spPr>
          <a:xfrm rot="16200000">
            <a:off x="3607719" y="-339863"/>
            <a:ext cx="4773709" cy="88765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58886" y="2478156"/>
            <a:ext cx="2133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33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922643" y="2239617"/>
            <a:ext cx="3670853" cy="185878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58886" y="6310710"/>
            <a:ext cx="2133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53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58886" y="4334084"/>
            <a:ext cx="2133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844843" y="5937965"/>
            <a:ext cx="3655887" cy="1375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922642" y="2392017"/>
            <a:ext cx="3670854" cy="16098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200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617AD6-6F3A-4FEF-B8BA-B3D742F80C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8" b="24787"/>
          <a:stretch/>
        </p:blipFill>
        <p:spPr>
          <a:xfrm>
            <a:off x="-53368" y="-130630"/>
            <a:ext cx="5837280" cy="30050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796BC3-E4FD-96C9-6E99-769F7EA2C6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8" b="24787"/>
          <a:stretch/>
        </p:blipFill>
        <p:spPr>
          <a:xfrm flipH="1">
            <a:off x="6042632" y="-130629"/>
            <a:ext cx="6156835" cy="3005011"/>
          </a:xfrm>
          <a:prstGeom prst="rect">
            <a:avLst/>
          </a:prstGeom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C674C5DC-93DB-4E1B-8A30-8A510A86721C}"/>
              </a:ext>
            </a:extLst>
          </p:cNvPr>
          <p:cNvSpPr txBox="1"/>
          <p:nvPr/>
        </p:nvSpPr>
        <p:spPr>
          <a:xfrm>
            <a:off x="1641565" y="2706526"/>
            <a:ext cx="101773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+mj-lt"/>
              </a:rPr>
              <a:t>Xin trân trọng cảm ơ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vi-VN" sz="6000" dirty="0">
              <a:ln>
                <a:solidFill>
                  <a:sysClr val="windowText" lastClr="000000"/>
                </a:solidFill>
              </a:ln>
              <a:solidFill>
                <a:srgbClr val="D63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2" name="Picture 171">
            <a:extLst>
              <a:ext uri="{FF2B5EF4-FFF2-40B4-BE49-F238E27FC236}">
                <a16:creationId xmlns:a16="http://schemas.microsoft.com/office/drawing/2014/main" id="{EE3964FC-C384-4C20-9A94-757746FDB8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27"/>
          <a:stretch/>
        </p:blipFill>
        <p:spPr>
          <a:xfrm>
            <a:off x="-5336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306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字魂17号-萌趣果冻体"/>
        <a:ea typeface=""/>
        <a:cs typeface=""/>
        <a:font script="Jpan" typeface="ＭＳ Ｐゴシック"/>
        <a:font script="Hang" typeface="맑은 고딕"/>
        <a:font script="Hans" typeface="字魂17号-萌趣果冻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17号-萌趣果冻体"/>
        <a:ea typeface=""/>
        <a:cs typeface=""/>
        <a:font script="Jpan" typeface="ＭＳ Ｐゴシック"/>
        <a:font script="Hang" typeface="맑은 고딕"/>
        <a:font script="Hans" typeface="字魂17号-萌趣果冻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4028</TotalTime>
  <Words>168</Words>
  <Application>Microsoft Office PowerPoint</Application>
  <PresentationFormat>Widescreen</PresentationFormat>
  <Paragraphs>53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Amatic SC</vt:lpstr>
      <vt:lpstr>Arial</vt:lpstr>
      <vt:lpstr>Calibri</vt:lpstr>
      <vt:lpstr>Nunito</vt:lpstr>
      <vt:lpstr>Times New Roman</vt:lpstr>
      <vt:lpstr>字魂17号-萌趣果冻体</vt:lpstr>
      <vt:lpstr>思源黑体 CN Normal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Thanh Huyen</cp:lastModifiedBy>
  <cp:revision>116</cp:revision>
  <dcterms:created xsi:type="dcterms:W3CDTF">2024-04-30T08:58:37Z</dcterms:created>
  <dcterms:modified xsi:type="dcterms:W3CDTF">2025-11-26T10:52:14Z</dcterms:modified>
</cp:coreProperties>
</file>