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4" r:id="rId2"/>
    <p:sldId id="381" r:id="rId3"/>
    <p:sldId id="2007577527" r:id="rId4"/>
    <p:sldId id="384" r:id="rId5"/>
    <p:sldId id="382" r:id="rId6"/>
    <p:sldId id="284" r:id="rId7"/>
    <p:sldId id="383" r:id="rId8"/>
    <p:sldId id="285" r:id="rId9"/>
    <p:sldId id="293" r:id="rId10"/>
    <p:sldId id="2007577563" r:id="rId11"/>
    <p:sldId id="297" r:id="rId12"/>
    <p:sldId id="2007577564" r:id="rId13"/>
    <p:sldId id="300" r:id="rId14"/>
    <p:sldId id="356" r:id="rId15"/>
    <p:sldId id="259" r:id="rId16"/>
    <p:sldId id="2007577561" r:id="rId17"/>
    <p:sldId id="2007577562" r:id="rId18"/>
    <p:sldId id="268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62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52DBA7-5F50-45FB-BF56-529AA03B159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/>
          <a:lstStyle/>
          <a:p>
            <a:pPr eaLnBrk="1" hangingPunct="1"/>
            <a:r>
              <a:rPr lang="en-US" altLang="en-US" b="1" u="sng">
                <a:latin typeface="Arial" panose="020B0604020202020204" pitchFamily="34" charset="0"/>
                <a:cs typeface="Arial" panose="020B0604020202020204" pitchFamily="34" charset="0"/>
              </a:rPr>
              <a:t>Trò chơi ghép nhanh, ghép đúng: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(nếu có thể giáo viên chuẩn bị biển báo thực tế để HS chơi sẽ sinh động hơn)</a:t>
            </a:r>
          </a:p>
          <a:p>
            <a:pPr eaLnBrk="1" hangingPunct="1"/>
            <a:endParaRPr lang="en-US" altLang="en-US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giới thiệu về trò chơi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-Mời HS chơi trò chơi theo nhóm đã phân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nhận xét và khích lệ HS</a:t>
            </a:r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 anchor="b"/>
          <a:lstStyle>
            <a:lvl1pPr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E70010A-4A52-4CB8-AB7B-615CC527B60B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941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9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17" Type="http://schemas.microsoft.com/office/2007/relationships/hdphoto" Target="../media/hdphoto5.wdp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microsoft.com/office/2007/relationships/hdphoto" Target="../media/hdphoto2.wdp"/><Relationship Id="rId15" Type="http://schemas.openxmlformats.org/officeDocument/2006/relationships/image" Target="../media/image42.jpeg"/><Relationship Id="rId10" Type="http://schemas.openxmlformats.org/officeDocument/2006/relationships/image" Target="../media/image38.jpeg"/><Relationship Id="rId19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9" y="0"/>
            <a:ext cx="1679786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6613" y="-287866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3963386" y="101601"/>
            <a:ext cx="2844800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23119" y="1456267"/>
            <a:ext cx="14782800" cy="741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6893"/>
              </a:avLst>
            </a:prstTxWarp>
          </a:bodyPr>
          <a:lstStyle/>
          <a:p>
            <a:pPr algn="ctr"/>
            <a:r>
              <a:rPr lang="en-US" sz="4977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689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4977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3976793" y="7070375"/>
            <a:ext cx="2247900" cy="23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531546" y="7294034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5251184" y="3081867"/>
            <a:ext cx="6011335" cy="1354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7822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614319" y="4823884"/>
            <a:ext cx="3657600" cy="10689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77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977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12879652" y="8892117"/>
            <a:ext cx="3793067" cy="2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1777"/>
              <a:pPr algn="r" eaLnBrk="1" hangingPunct="1"/>
              <a:t>1</a:t>
            </a:fld>
            <a:endParaRPr lang="en-US" sz="177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01BF8-FAA0-C79C-B725-737A4A90D8BE}"/>
              </a:ext>
            </a:extLst>
          </p:cNvPr>
          <p:cNvSpPr txBox="1"/>
          <p:nvPr/>
        </p:nvSpPr>
        <p:spPr>
          <a:xfrm>
            <a:off x="4976019" y="6641182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THẮM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F063A-8699-439A-848B-C28031F0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19" y="3657601"/>
            <a:ext cx="9829800" cy="50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5"/>
          <p:cNvSpPr>
            <a:spLocks noChangeArrowheads="1" noChangeShapeType="1" noTextEdit="1"/>
          </p:cNvSpPr>
          <p:nvPr/>
        </p:nvSpPr>
        <p:spPr bwMode="auto">
          <a:xfrm>
            <a:off x="6461919" y="28781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6080919" y="4129543"/>
            <a:ext cx="7772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biển báo: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Hình tam giác.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Viền màu đỏ, nền màu vàng.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Ở giữa có hình vẽ màu đen.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https://media.cungphuot.info/2013/07/5116/w-2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17" y="6876862"/>
            <a:ext cx="1905000" cy="10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giao nhau voi duong sat co rao 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52" y="4972810"/>
            <a:ext cx="2727214" cy="185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233319" y="6412990"/>
            <a:ext cx="7924800" cy="181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 algn="just">
              <a:buNone/>
            </a:pPr>
            <a:r>
              <a:rPr lang="nl-NL" altLang="en-US" b="1" i="1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Ý nghĩa:  </a:t>
            </a:r>
            <a:r>
              <a:rPr lang="nl-NL" altLang="en-US" dirty="0">
                <a:effectLst/>
                <a:cs typeface="Times New Roman" panose="02020603050405020304" pitchFamily="18" charset="0"/>
              </a:rPr>
              <a:t>Để báo cho người đi đường cần chú ý những nguy hiểm, trở ngại có thể xảy ra ở đoạn đường phía trước.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17" name="Picture 6" descr="Đặc điểm và ý nghĩa của các loại biển báo nguy hiểm - Tega 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18" y="3502332"/>
            <a:ext cx="2590799" cy="12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E3E0D9-EF45-41D6-9FC4-B7742FC4F780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21FF38-66E6-4DF7-8171-C23D34C11424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546421-42DE-467F-91BB-7C3D1D334D56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E2B97C-1F54-4ED9-919E-D601718E6C6F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D4A2DA-AD0F-47F4-997C-E0E56DFA2661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id="{C29DC136-C86B-4195-8533-FEC704D5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112D8C-C781-407C-97D9-4468B52D5B57}"/>
              </a:ext>
            </a:extLst>
          </p:cNvPr>
          <p:cNvSpPr/>
          <p:nvPr/>
        </p:nvSpPr>
        <p:spPr>
          <a:xfrm>
            <a:off x="503291" y="4760565"/>
            <a:ext cx="47244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A7C4D9-E1E9-44EE-A222-F4E341C3F946}"/>
              </a:ext>
            </a:extLst>
          </p:cNvPr>
          <p:cNvSpPr/>
          <p:nvPr/>
        </p:nvSpPr>
        <p:spPr>
          <a:xfrm>
            <a:off x="380229" y="6362455"/>
            <a:ext cx="454337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1DFB30-C40C-4630-BF08-5EAFCC250345}"/>
              </a:ext>
            </a:extLst>
          </p:cNvPr>
          <p:cNvSpPr/>
          <p:nvPr/>
        </p:nvSpPr>
        <p:spPr>
          <a:xfrm>
            <a:off x="1551617" y="7938736"/>
            <a:ext cx="1905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chậm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3F7633CF-A16C-4E34-A8ED-F2DE0041D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4714973C-BEC3-49A6-8856-D78116FFD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9" y="21916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4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577619-D4C1-4F5F-BB36-FDA7F275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19" y="3505200"/>
            <a:ext cx="10668000" cy="51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420887" y="7043280"/>
            <a:ext cx="91850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>
              <a:spcBef>
                <a:spcPct val="50000"/>
              </a:spcBef>
            </a:pPr>
            <a:r>
              <a:rPr lang="en-US" altLang="en-US" sz="2585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3725875" y="4382436"/>
            <a:ext cx="1752599" cy="3886200"/>
            <a:chOff x="159" y="1455"/>
            <a:chExt cx="609" cy="1569"/>
          </a:xfrm>
        </p:grpSpPr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159" y="1455"/>
              <a:ext cx="609" cy="417"/>
              <a:chOff x="3264" y="767"/>
              <a:chExt cx="1954" cy="1879"/>
            </a:xfrm>
          </p:grpSpPr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3264" y="767"/>
                <a:ext cx="1954" cy="1879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20" name="AutoShape 23"/>
              <p:cNvSpPr>
                <a:spLocks noChangeArrowheads="1"/>
              </p:cNvSpPr>
              <p:nvPr/>
            </p:nvSpPr>
            <p:spPr bwMode="auto">
              <a:xfrm>
                <a:off x="3522" y="908"/>
                <a:ext cx="1431" cy="1431"/>
              </a:xfrm>
              <a:prstGeom prst="flowChartExtra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>
                <a:off x="3882" y="1504"/>
                <a:ext cx="621" cy="708"/>
                <a:chOff x="6894" y="5094"/>
                <a:chExt cx="3192" cy="3639"/>
              </a:xfrm>
            </p:grpSpPr>
            <p:sp>
              <p:nvSpPr>
                <p:cNvPr id="22" name="Oval 25"/>
                <p:cNvSpPr>
                  <a:spLocks noChangeArrowheads="1"/>
                </p:cNvSpPr>
                <p:nvPr/>
              </p:nvSpPr>
              <p:spPr bwMode="auto">
                <a:xfrm>
                  <a:off x="8204" y="5094"/>
                  <a:ext cx="584" cy="53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auto">
                <a:xfrm>
                  <a:off x="7935" y="5754"/>
                  <a:ext cx="1512" cy="1382"/>
                </a:xfrm>
                <a:custGeom>
                  <a:avLst/>
                  <a:gdLst>
                    <a:gd name="T0" fmla="*/ 19 w 1919"/>
                    <a:gd name="T1" fmla="*/ 1050 h 1920"/>
                    <a:gd name="T2" fmla="*/ 190 w 1919"/>
                    <a:gd name="T3" fmla="*/ 150 h 1920"/>
                    <a:gd name="T4" fmla="*/ 1159 w 1919"/>
                    <a:gd name="T5" fmla="*/ 150 h 1920"/>
                    <a:gd name="T6" fmla="*/ 1900 w 1919"/>
                    <a:gd name="T7" fmla="*/ 1050 h 1920"/>
                    <a:gd name="T8" fmla="*/ 1273 w 1919"/>
                    <a:gd name="T9" fmla="*/ 690 h 1920"/>
                    <a:gd name="T10" fmla="*/ 1273 w 1919"/>
                    <a:gd name="T11" fmla="*/ 1590 h 1920"/>
                    <a:gd name="T12" fmla="*/ 418 w 1919"/>
                    <a:gd name="T13" fmla="*/ 1770 h 1920"/>
                    <a:gd name="T14" fmla="*/ 475 w 1919"/>
                    <a:gd name="T15" fmla="*/ 690 h 1920"/>
                    <a:gd name="T16" fmla="*/ 76 w 1919"/>
                    <a:gd name="T17" fmla="*/ 1590 h 1920"/>
                    <a:gd name="T18" fmla="*/ 19 w 1919"/>
                    <a:gd name="T19" fmla="*/ 1050 h 1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19" h="1920">
                      <a:moveTo>
                        <a:pt x="19" y="1050"/>
                      </a:moveTo>
                      <a:cubicBezTo>
                        <a:pt x="38" y="810"/>
                        <a:pt x="0" y="300"/>
                        <a:pt x="190" y="150"/>
                      </a:cubicBezTo>
                      <a:cubicBezTo>
                        <a:pt x="380" y="0"/>
                        <a:pt x="874" y="0"/>
                        <a:pt x="1159" y="150"/>
                      </a:cubicBezTo>
                      <a:cubicBezTo>
                        <a:pt x="1444" y="300"/>
                        <a:pt x="1881" y="960"/>
                        <a:pt x="1900" y="1050"/>
                      </a:cubicBezTo>
                      <a:cubicBezTo>
                        <a:pt x="1919" y="1140"/>
                        <a:pt x="1378" y="600"/>
                        <a:pt x="1273" y="690"/>
                      </a:cubicBezTo>
                      <a:cubicBezTo>
                        <a:pt x="1168" y="780"/>
                        <a:pt x="1416" y="1410"/>
                        <a:pt x="1273" y="1590"/>
                      </a:cubicBezTo>
                      <a:cubicBezTo>
                        <a:pt x="1130" y="1770"/>
                        <a:pt x="551" y="1920"/>
                        <a:pt x="418" y="1770"/>
                      </a:cubicBezTo>
                      <a:cubicBezTo>
                        <a:pt x="285" y="1620"/>
                        <a:pt x="532" y="720"/>
                        <a:pt x="475" y="690"/>
                      </a:cubicBezTo>
                      <a:cubicBezTo>
                        <a:pt x="418" y="660"/>
                        <a:pt x="133" y="1560"/>
                        <a:pt x="76" y="1590"/>
                      </a:cubicBezTo>
                      <a:cubicBezTo>
                        <a:pt x="19" y="1620"/>
                        <a:pt x="0" y="1290"/>
                        <a:pt x="19" y="10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>
                  <a:off x="7892" y="6894"/>
                  <a:ext cx="1729" cy="1620"/>
                </a:xfrm>
                <a:custGeom>
                  <a:avLst/>
                  <a:gdLst>
                    <a:gd name="T0" fmla="*/ 465 w 2004"/>
                    <a:gd name="T1" fmla="*/ 240 h 2220"/>
                    <a:gd name="T2" fmla="*/ 9 w 2004"/>
                    <a:gd name="T3" fmla="*/ 1860 h 2220"/>
                    <a:gd name="T4" fmla="*/ 408 w 2004"/>
                    <a:gd name="T5" fmla="*/ 2040 h 2220"/>
                    <a:gd name="T6" fmla="*/ 693 w 2004"/>
                    <a:gd name="T7" fmla="*/ 780 h 2220"/>
                    <a:gd name="T8" fmla="*/ 1149 w 2004"/>
                    <a:gd name="T9" fmla="*/ 780 h 2220"/>
                    <a:gd name="T10" fmla="*/ 1491 w 2004"/>
                    <a:gd name="T11" fmla="*/ 1500 h 2220"/>
                    <a:gd name="T12" fmla="*/ 2004 w 2004"/>
                    <a:gd name="T13" fmla="*/ 1500 h 2220"/>
                    <a:gd name="T14" fmla="*/ 1491 w 2004"/>
                    <a:gd name="T15" fmla="*/ 420 h 2220"/>
                    <a:gd name="T16" fmla="*/ 465 w 2004"/>
                    <a:gd name="T17" fmla="*/ 240 h 2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04" h="2220">
                      <a:moveTo>
                        <a:pt x="465" y="240"/>
                      </a:moveTo>
                      <a:cubicBezTo>
                        <a:pt x="218" y="480"/>
                        <a:pt x="18" y="1560"/>
                        <a:pt x="9" y="1860"/>
                      </a:cubicBezTo>
                      <a:cubicBezTo>
                        <a:pt x="0" y="2160"/>
                        <a:pt x="294" y="2220"/>
                        <a:pt x="408" y="2040"/>
                      </a:cubicBezTo>
                      <a:cubicBezTo>
                        <a:pt x="522" y="1860"/>
                        <a:pt x="569" y="990"/>
                        <a:pt x="693" y="780"/>
                      </a:cubicBezTo>
                      <a:cubicBezTo>
                        <a:pt x="817" y="570"/>
                        <a:pt x="1016" y="660"/>
                        <a:pt x="1149" y="780"/>
                      </a:cubicBezTo>
                      <a:cubicBezTo>
                        <a:pt x="1282" y="900"/>
                        <a:pt x="1348" y="1380"/>
                        <a:pt x="1491" y="1500"/>
                      </a:cubicBezTo>
                      <a:cubicBezTo>
                        <a:pt x="1634" y="1620"/>
                        <a:pt x="2004" y="1680"/>
                        <a:pt x="2004" y="1500"/>
                      </a:cubicBezTo>
                      <a:cubicBezTo>
                        <a:pt x="2004" y="1320"/>
                        <a:pt x="1728" y="600"/>
                        <a:pt x="1491" y="420"/>
                      </a:cubicBezTo>
                      <a:cubicBezTo>
                        <a:pt x="1254" y="240"/>
                        <a:pt x="712" y="0"/>
                        <a:pt x="465" y="2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5" name="Rectangle 28"/>
                <p:cNvSpPr>
                  <a:spLocks noChangeArrowheads="1"/>
                </p:cNvSpPr>
                <p:nvPr/>
              </p:nvSpPr>
              <p:spPr bwMode="auto">
                <a:xfrm>
                  <a:off x="6894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6" name="Rectangle 29"/>
                <p:cNvSpPr>
                  <a:spLocks noChangeArrowheads="1"/>
                </p:cNvSpPr>
                <p:nvPr/>
              </p:nvSpPr>
              <p:spPr bwMode="auto">
                <a:xfrm>
                  <a:off x="7692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7" name="Rectangle 30"/>
                <p:cNvSpPr>
                  <a:spLocks noChangeArrowheads="1"/>
                </p:cNvSpPr>
                <p:nvPr/>
              </p:nvSpPr>
              <p:spPr bwMode="auto">
                <a:xfrm>
                  <a:off x="9117" y="7473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9801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</p:grpSp>
        </p:grpSp>
        <p:pic>
          <p:nvPicPr>
            <p:cNvPr id="18" name="Picture 33" descr="bebbuy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1" r="17314"/>
            <a:stretch>
              <a:fillRect/>
            </a:stretch>
          </p:blipFill>
          <p:spPr bwMode="auto">
            <a:xfrm>
              <a:off x="159" y="2452"/>
              <a:ext cx="609" cy="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WordArt 56"/>
          <p:cNvSpPr>
            <a:spLocks noChangeArrowheads="1" noChangeShapeType="1" noTextEdit="1"/>
          </p:cNvSpPr>
          <p:nvPr/>
        </p:nvSpPr>
        <p:spPr bwMode="auto">
          <a:xfrm>
            <a:off x="6175373" y="3156580"/>
            <a:ext cx="5363966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00"/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57"/>
          <p:cNvSpPr>
            <a:spLocks noChangeArrowheads="1"/>
          </p:cNvSpPr>
          <p:nvPr/>
        </p:nvSpPr>
        <p:spPr bwMode="auto">
          <a:xfrm>
            <a:off x="6518410" y="4292417"/>
            <a:ext cx="893510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của biển báo: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hoặc hình vuông.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màu xanh.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giữa có hình vẽ hoặc chữ chỉ dẫn màu trắng, đen hoặc vàng.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Biển báo nơi đỗ xe dành cho người tàn tật R.4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24" y="5363254"/>
            <a:ext cx="3727991" cy="14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9671E88-A072-4F4C-ADE6-1AE81C1756E7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8CC508-0468-4097-AC9D-AAD2EE836A6A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836845-1D9E-4016-B3BA-3D7004901AA2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E314DD-B674-4605-A9AC-33FE06AE001B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3035770-7E8E-45DA-B3EE-9A08FC4FF63F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>
            <a:extLst>
              <a:ext uri="{FF2B5EF4-FFF2-40B4-BE49-F238E27FC236}">
                <a16:creationId xmlns:a16="http://schemas.microsoft.com/office/drawing/2014/main" id="{CFA4BA59-EC41-4B7E-8165-744983AB6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8B47D0F3-CFFD-47A7-B4BB-C674BA8A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id="{C2C85163-77A2-4380-8C21-DB2BD2E9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9" y="21916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D4ED9D6-942F-4BD3-9DB2-6F986EA484D6}"/>
              </a:ext>
            </a:extLst>
          </p:cNvPr>
          <p:cNvSpPr/>
          <p:nvPr/>
        </p:nvSpPr>
        <p:spPr>
          <a:xfrm>
            <a:off x="329409" y="5697374"/>
            <a:ext cx="322583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đỗ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khuyết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tật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CC678E-D986-433F-9313-66C1A50B6A74}"/>
              </a:ext>
            </a:extLst>
          </p:cNvPr>
          <p:cNvSpPr/>
          <p:nvPr/>
        </p:nvSpPr>
        <p:spPr>
          <a:xfrm>
            <a:off x="1009251" y="7358074"/>
            <a:ext cx="261036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buýt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972B33-8BED-4654-8E36-C35153066866}"/>
              </a:ext>
            </a:extLst>
          </p:cNvPr>
          <p:cNvSpPr/>
          <p:nvPr/>
        </p:nvSpPr>
        <p:spPr>
          <a:xfrm>
            <a:off x="594519" y="4382436"/>
            <a:ext cx="279417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49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1127919" y="2402644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b="1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5  </a:t>
            </a:r>
            <a:r>
              <a:rPr lang="nl-NL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 biển báo trong giao thông đường bộ:</a:t>
            </a:r>
            <a:endParaRPr lang="vi-VN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5ECDB8-5C5C-4B20-912A-5049D64BF965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E2677D-EC69-49CE-AE13-1F6756108FDE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BAA0C5-073E-42EE-8740-24FA43284B36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79F552-9714-4CB0-88A7-A8B1CA9D8203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1FCF361-AAAD-423E-BD86-D8DADB86ADA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>
            <a:extLst>
              <a:ext uri="{FF2B5EF4-FFF2-40B4-BE49-F238E27FC236}">
                <a16:creationId xmlns:a16="http://schemas.microsoft.com/office/drawing/2014/main" id="{D02227AF-11AF-4F53-B8E8-DE5831D1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27BE04AB-E8AE-4A28-912F-B066DFE4F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3AA97-A2F5-409F-B794-D28A32E9E90A}"/>
              </a:ext>
            </a:extLst>
          </p:cNvPr>
          <p:cNvSpPr txBox="1"/>
          <p:nvPr/>
        </p:nvSpPr>
        <p:spPr>
          <a:xfrm>
            <a:off x="2219135" y="34684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cấm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90D90-34B2-41AF-B3E1-F7C595549B2D}"/>
              </a:ext>
            </a:extLst>
          </p:cNvPr>
          <p:cNvSpPr txBox="1"/>
          <p:nvPr/>
        </p:nvSpPr>
        <p:spPr>
          <a:xfrm>
            <a:off x="2219135" y="52972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chỉ dẫn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9DB78B-2FDD-42E6-9C35-1C90729A5CDD}"/>
              </a:ext>
            </a:extLst>
          </p:cNvPr>
          <p:cNvSpPr txBox="1"/>
          <p:nvPr/>
        </p:nvSpPr>
        <p:spPr>
          <a:xfrm>
            <a:off x="2219135" y="71260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phụ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F6899-2DBF-43FD-8B7D-29152F4C8641}"/>
              </a:ext>
            </a:extLst>
          </p:cNvPr>
          <p:cNvSpPr txBox="1"/>
          <p:nvPr/>
        </p:nvSpPr>
        <p:spPr>
          <a:xfrm>
            <a:off x="2219135" y="62116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hiệu lệnh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A07C0B-6738-4EF1-897E-BB959F53CAEE}"/>
              </a:ext>
            </a:extLst>
          </p:cNvPr>
          <p:cNvSpPr txBox="1"/>
          <p:nvPr/>
        </p:nvSpPr>
        <p:spPr>
          <a:xfrm>
            <a:off x="2219135" y="43828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nguy hiểm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32320"/>
              </p:ext>
            </p:extLst>
          </p:nvPr>
        </p:nvGraphicFramePr>
        <p:xfrm>
          <a:off x="3628151" y="5135054"/>
          <a:ext cx="8496000" cy="373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00">
                  <a:extLst>
                    <a:ext uri="{9D8B030D-6E8A-4147-A177-3AD203B41FA5}">
                      <a16:colId xmlns:a16="http://schemas.microsoft.com/office/drawing/2014/main" val="2100577895"/>
                    </a:ext>
                  </a:extLst>
                </a:gridCol>
                <a:gridCol w="2832000">
                  <a:extLst>
                    <a:ext uri="{9D8B030D-6E8A-4147-A177-3AD203B41FA5}">
                      <a16:colId xmlns:a16="http://schemas.microsoft.com/office/drawing/2014/main" val="2633689466"/>
                    </a:ext>
                  </a:extLst>
                </a:gridCol>
                <a:gridCol w="2832000">
                  <a:extLst>
                    <a:ext uri="{9D8B030D-6E8A-4147-A177-3AD203B41FA5}">
                      <a16:colId xmlns:a16="http://schemas.microsoft.com/office/drawing/2014/main" val="2580114744"/>
                    </a:ext>
                  </a:extLst>
                </a:gridCol>
              </a:tblGrid>
              <a:tr h="10384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06549"/>
                  </a:ext>
                </a:extLst>
              </a:tr>
              <a:tr h="2634883"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59610" y="151053"/>
            <a:ext cx="1144568" cy="10418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4416719" y="2376112"/>
            <a:ext cx="7499927" cy="2715681"/>
          </a:xfrm>
          <a:custGeom>
            <a:avLst/>
            <a:gdLst>
              <a:gd name="connsiteX0" fmla="*/ 0 w 7499927"/>
              <a:gd name="connsiteY0" fmla="*/ 0 h 2715681"/>
              <a:gd name="connsiteX1" fmla="*/ 576917 w 7499927"/>
              <a:gd name="connsiteY1" fmla="*/ 0 h 2715681"/>
              <a:gd name="connsiteX2" fmla="*/ 1078836 w 7499927"/>
              <a:gd name="connsiteY2" fmla="*/ 0 h 2715681"/>
              <a:gd name="connsiteX3" fmla="*/ 1805752 w 7499927"/>
              <a:gd name="connsiteY3" fmla="*/ 0 h 2715681"/>
              <a:gd name="connsiteX4" fmla="*/ 2532668 w 7499927"/>
              <a:gd name="connsiteY4" fmla="*/ 0 h 2715681"/>
              <a:gd name="connsiteX5" fmla="*/ 3034586 w 7499927"/>
              <a:gd name="connsiteY5" fmla="*/ 0 h 2715681"/>
              <a:gd name="connsiteX6" fmla="*/ 3461505 w 7499927"/>
              <a:gd name="connsiteY6" fmla="*/ 0 h 2715681"/>
              <a:gd name="connsiteX7" fmla="*/ 4188421 w 7499927"/>
              <a:gd name="connsiteY7" fmla="*/ 0 h 2715681"/>
              <a:gd name="connsiteX8" fmla="*/ 4840338 w 7499927"/>
              <a:gd name="connsiteY8" fmla="*/ 0 h 2715681"/>
              <a:gd name="connsiteX9" fmla="*/ 5192257 w 7499927"/>
              <a:gd name="connsiteY9" fmla="*/ 0 h 2715681"/>
              <a:gd name="connsiteX10" fmla="*/ 5919173 w 7499927"/>
              <a:gd name="connsiteY10" fmla="*/ 0 h 2715681"/>
              <a:gd name="connsiteX11" fmla="*/ 6421091 w 7499927"/>
              <a:gd name="connsiteY11" fmla="*/ 0 h 2715681"/>
              <a:gd name="connsiteX12" fmla="*/ 6923010 w 7499927"/>
              <a:gd name="connsiteY12" fmla="*/ 0 h 2715681"/>
              <a:gd name="connsiteX13" fmla="*/ 7499927 w 7499927"/>
              <a:gd name="connsiteY13" fmla="*/ 0 h 2715681"/>
              <a:gd name="connsiteX14" fmla="*/ 7499927 w 7499927"/>
              <a:gd name="connsiteY14" fmla="*/ 461666 h 2715681"/>
              <a:gd name="connsiteX15" fmla="*/ 7499927 w 7499927"/>
              <a:gd name="connsiteY15" fmla="*/ 1004802 h 2715681"/>
              <a:gd name="connsiteX16" fmla="*/ 7499927 w 7499927"/>
              <a:gd name="connsiteY16" fmla="*/ 1466468 h 2715681"/>
              <a:gd name="connsiteX17" fmla="*/ 7499927 w 7499927"/>
              <a:gd name="connsiteY17" fmla="*/ 2009604 h 2715681"/>
              <a:gd name="connsiteX18" fmla="*/ 7499927 w 7499927"/>
              <a:gd name="connsiteY18" fmla="*/ 2715681 h 2715681"/>
              <a:gd name="connsiteX19" fmla="*/ 6923010 w 7499927"/>
              <a:gd name="connsiteY19" fmla="*/ 2715681 h 2715681"/>
              <a:gd name="connsiteX20" fmla="*/ 6571090 w 7499927"/>
              <a:gd name="connsiteY20" fmla="*/ 2715681 h 2715681"/>
              <a:gd name="connsiteX21" fmla="*/ 6144171 w 7499927"/>
              <a:gd name="connsiteY21" fmla="*/ 2715681 h 2715681"/>
              <a:gd name="connsiteX22" fmla="*/ 5642253 w 7499927"/>
              <a:gd name="connsiteY22" fmla="*/ 2715681 h 2715681"/>
              <a:gd name="connsiteX23" fmla="*/ 5290333 w 7499927"/>
              <a:gd name="connsiteY23" fmla="*/ 2715681 h 2715681"/>
              <a:gd name="connsiteX24" fmla="*/ 4713416 w 7499927"/>
              <a:gd name="connsiteY24" fmla="*/ 2715681 h 2715681"/>
              <a:gd name="connsiteX25" fmla="*/ 4136498 w 7499927"/>
              <a:gd name="connsiteY25" fmla="*/ 2715681 h 2715681"/>
              <a:gd name="connsiteX26" fmla="*/ 3784579 w 7499927"/>
              <a:gd name="connsiteY26" fmla="*/ 2715681 h 2715681"/>
              <a:gd name="connsiteX27" fmla="*/ 3057663 w 7499927"/>
              <a:gd name="connsiteY27" fmla="*/ 2715681 h 2715681"/>
              <a:gd name="connsiteX28" fmla="*/ 2405746 w 7499927"/>
              <a:gd name="connsiteY28" fmla="*/ 2715681 h 2715681"/>
              <a:gd name="connsiteX29" fmla="*/ 1978827 w 7499927"/>
              <a:gd name="connsiteY29" fmla="*/ 2715681 h 2715681"/>
              <a:gd name="connsiteX30" fmla="*/ 1626907 w 7499927"/>
              <a:gd name="connsiteY30" fmla="*/ 2715681 h 2715681"/>
              <a:gd name="connsiteX31" fmla="*/ 899991 w 7499927"/>
              <a:gd name="connsiteY31" fmla="*/ 2715681 h 2715681"/>
              <a:gd name="connsiteX32" fmla="*/ 0 w 7499927"/>
              <a:gd name="connsiteY32" fmla="*/ 2715681 h 2715681"/>
              <a:gd name="connsiteX33" fmla="*/ 0 w 7499927"/>
              <a:gd name="connsiteY33" fmla="*/ 2118231 h 2715681"/>
              <a:gd name="connsiteX34" fmla="*/ 0 w 7499927"/>
              <a:gd name="connsiteY34" fmla="*/ 1520781 h 2715681"/>
              <a:gd name="connsiteX35" fmla="*/ 0 w 7499927"/>
              <a:gd name="connsiteY35" fmla="*/ 1004802 h 2715681"/>
              <a:gd name="connsiteX36" fmla="*/ 0 w 7499927"/>
              <a:gd name="connsiteY36" fmla="*/ 0 h 271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99927" h="2715681" fill="none" extrusionOk="0">
                <a:moveTo>
                  <a:pt x="0" y="0"/>
                </a:moveTo>
                <a:cubicBezTo>
                  <a:pt x="286869" y="-6360"/>
                  <a:pt x="376112" y="337"/>
                  <a:pt x="576917" y="0"/>
                </a:cubicBezTo>
                <a:cubicBezTo>
                  <a:pt x="777722" y="-337"/>
                  <a:pt x="939759" y="59295"/>
                  <a:pt x="1078836" y="0"/>
                </a:cubicBezTo>
                <a:cubicBezTo>
                  <a:pt x="1217913" y="-59295"/>
                  <a:pt x="1630493" y="50017"/>
                  <a:pt x="1805752" y="0"/>
                </a:cubicBezTo>
                <a:cubicBezTo>
                  <a:pt x="1981011" y="-50017"/>
                  <a:pt x="2383435" y="42973"/>
                  <a:pt x="2532668" y="0"/>
                </a:cubicBezTo>
                <a:cubicBezTo>
                  <a:pt x="2681901" y="-42973"/>
                  <a:pt x="2817861" y="56664"/>
                  <a:pt x="3034586" y="0"/>
                </a:cubicBezTo>
                <a:cubicBezTo>
                  <a:pt x="3251311" y="-56664"/>
                  <a:pt x="3283613" y="49678"/>
                  <a:pt x="3461505" y="0"/>
                </a:cubicBezTo>
                <a:cubicBezTo>
                  <a:pt x="3639397" y="-49678"/>
                  <a:pt x="4013404" y="49336"/>
                  <a:pt x="4188421" y="0"/>
                </a:cubicBezTo>
                <a:cubicBezTo>
                  <a:pt x="4363438" y="-49336"/>
                  <a:pt x="4525324" y="69110"/>
                  <a:pt x="4840338" y="0"/>
                </a:cubicBezTo>
                <a:cubicBezTo>
                  <a:pt x="5155352" y="-69110"/>
                  <a:pt x="5078955" y="29559"/>
                  <a:pt x="5192257" y="0"/>
                </a:cubicBezTo>
                <a:cubicBezTo>
                  <a:pt x="5305559" y="-29559"/>
                  <a:pt x="5704744" y="41401"/>
                  <a:pt x="5919173" y="0"/>
                </a:cubicBezTo>
                <a:cubicBezTo>
                  <a:pt x="6133602" y="-41401"/>
                  <a:pt x="6268016" y="4690"/>
                  <a:pt x="6421091" y="0"/>
                </a:cubicBezTo>
                <a:cubicBezTo>
                  <a:pt x="6574166" y="-4690"/>
                  <a:pt x="6798293" y="57586"/>
                  <a:pt x="6923010" y="0"/>
                </a:cubicBezTo>
                <a:cubicBezTo>
                  <a:pt x="7047727" y="-57586"/>
                  <a:pt x="7249283" y="42177"/>
                  <a:pt x="7499927" y="0"/>
                </a:cubicBezTo>
                <a:cubicBezTo>
                  <a:pt x="7528594" y="189910"/>
                  <a:pt x="7480686" y="241245"/>
                  <a:pt x="7499927" y="461666"/>
                </a:cubicBezTo>
                <a:cubicBezTo>
                  <a:pt x="7519168" y="682087"/>
                  <a:pt x="7442784" y="840076"/>
                  <a:pt x="7499927" y="1004802"/>
                </a:cubicBezTo>
                <a:cubicBezTo>
                  <a:pt x="7557070" y="1169528"/>
                  <a:pt x="7464839" y="1290929"/>
                  <a:pt x="7499927" y="1466468"/>
                </a:cubicBezTo>
                <a:cubicBezTo>
                  <a:pt x="7535015" y="1642007"/>
                  <a:pt x="7456379" y="1754217"/>
                  <a:pt x="7499927" y="2009604"/>
                </a:cubicBezTo>
                <a:cubicBezTo>
                  <a:pt x="7543475" y="2264991"/>
                  <a:pt x="7437579" y="2369907"/>
                  <a:pt x="7499927" y="2715681"/>
                </a:cubicBezTo>
                <a:cubicBezTo>
                  <a:pt x="7280496" y="2784350"/>
                  <a:pt x="7056744" y="2658589"/>
                  <a:pt x="6923010" y="2715681"/>
                </a:cubicBezTo>
                <a:cubicBezTo>
                  <a:pt x="6789276" y="2772773"/>
                  <a:pt x="6689865" y="2687556"/>
                  <a:pt x="6571090" y="2715681"/>
                </a:cubicBezTo>
                <a:cubicBezTo>
                  <a:pt x="6452315" y="2743806"/>
                  <a:pt x="6327769" y="2713544"/>
                  <a:pt x="6144171" y="2715681"/>
                </a:cubicBezTo>
                <a:cubicBezTo>
                  <a:pt x="5960573" y="2717818"/>
                  <a:pt x="5860958" y="2693587"/>
                  <a:pt x="5642253" y="2715681"/>
                </a:cubicBezTo>
                <a:cubicBezTo>
                  <a:pt x="5423548" y="2737775"/>
                  <a:pt x="5385319" y="2695567"/>
                  <a:pt x="5290333" y="2715681"/>
                </a:cubicBezTo>
                <a:cubicBezTo>
                  <a:pt x="5195347" y="2735795"/>
                  <a:pt x="4853140" y="2677471"/>
                  <a:pt x="4713416" y="2715681"/>
                </a:cubicBezTo>
                <a:cubicBezTo>
                  <a:pt x="4573692" y="2753891"/>
                  <a:pt x="4275808" y="2663019"/>
                  <a:pt x="4136498" y="2715681"/>
                </a:cubicBezTo>
                <a:cubicBezTo>
                  <a:pt x="3997188" y="2768343"/>
                  <a:pt x="3912430" y="2685313"/>
                  <a:pt x="3784579" y="2715681"/>
                </a:cubicBezTo>
                <a:cubicBezTo>
                  <a:pt x="3656728" y="2746049"/>
                  <a:pt x="3288753" y="2639290"/>
                  <a:pt x="3057663" y="2715681"/>
                </a:cubicBezTo>
                <a:cubicBezTo>
                  <a:pt x="2826573" y="2792072"/>
                  <a:pt x="2598554" y="2662804"/>
                  <a:pt x="2405746" y="2715681"/>
                </a:cubicBezTo>
                <a:cubicBezTo>
                  <a:pt x="2212938" y="2768558"/>
                  <a:pt x="2094979" y="2679611"/>
                  <a:pt x="1978827" y="2715681"/>
                </a:cubicBezTo>
                <a:cubicBezTo>
                  <a:pt x="1862675" y="2751751"/>
                  <a:pt x="1733062" y="2694270"/>
                  <a:pt x="1626907" y="2715681"/>
                </a:cubicBezTo>
                <a:cubicBezTo>
                  <a:pt x="1520752" y="2737092"/>
                  <a:pt x="1188499" y="2709531"/>
                  <a:pt x="899991" y="2715681"/>
                </a:cubicBezTo>
                <a:cubicBezTo>
                  <a:pt x="611483" y="2721831"/>
                  <a:pt x="258489" y="2701775"/>
                  <a:pt x="0" y="2715681"/>
                </a:cubicBezTo>
                <a:cubicBezTo>
                  <a:pt x="-35816" y="2534272"/>
                  <a:pt x="59150" y="2283223"/>
                  <a:pt x="0" y="2118231"/>
                </a:cubicBezTo>
                <a:cubicBezTo>
                  <a:pt x="-59150" y="1953239"/>
                  <a:pt x="66201" y="1656958"/>
                  <a:pt x="0" y="1520781"/>
                </a:cubicBezTo>
                <a:cubicBezTo>
                  <a:pt x="-66201" y="1384604"/>
                  <a:pt x="42500" y="1258207"/>
                  <a:pt x="0" y="1004802"/>
                </a:cubicBezTo>
                <a:cubicBezTo>
                  <a:pt x="-42500" y="751397"/>
                  <a:pt x="102180" y="462256"/>
                  <a:pt x="0" y="0"/>
                </a:cubicBezTo>
                <a:close/>
              </a:path>
              <a:path w="7499927" h="2715681" stroke="0" extrusionOk="0">
                <a:moveTo>
                  <a:pt x="0" y="0"/>
                </a:moveTo>
                <a:cubicBezTo>
                  <a:pt x="165105" y="-6540"/>
                  <a:pt x="218837" y="19587"/>
                  <a:pt x="351920" y="0"/>
                </a:cubicBezTo>
                <a:cubicBezTo>
                  <a:pt x="485003" y="-19587"/>
                  <a:pt x="671206" y="60031"/>
                  <a:pt x="928837" y="0"/>
                </a:cubicBezTo>
                <a:cubicBezTo>
                  <a:pt x="1186468" y="-60031"/>
                  <a:pt x="1323325" y="51656"/>
                  <a:pt x="1505755" y="0"/>
                </a:cubicBezTo>
                <a:cubicBezTo>
                  <a:pt x="1688185" y="-51656"/>
                  <a:pt x="1850733" y="7569"/>
                  <a:pt x="2082672" y="0"/>
                </a:cubicBezTo>
                <a:cubicBezTo>
                  <a:pt x="2314611" y="-7569"/>
                  <a:pt x="2534907" y="22426"/>
                  <a:pt x="2659589" y="0"/>
                </a:cubicBezTo>
                <a:cubicBezTo>
                  <a:pt x="2784271" y="-22426"/>
                  <a:pt x="2878208" y="33087"/>
                  <a:pt x="3011509" y="0"/>
                </a:cubicBezTo>
                <a:cubicBezTo>
                  <a:pt x="3144810" y="-33087"/>
                  <a:pt x="3211683" y="39589"/>
                  <a:pt x="3363429" y="0"/>
                </a:cubicBezTo>
                <a:cubicBezTo>
                  <a:pt x="3515175" y="-39589"/>
                  <a:pt x="3621025" y="15835"/>
                  <a:pt x="3790348" y="0"/>
                </a:cubicBezTo>
                <a:cubicBezTo>
                  <a:pt x="3959671" y="-15835"/>
                  <a:pt x="4205187" y="64436"/>
                  <a:pt x="4517264" y="0"/>
                </a:cubicBezTo>
                <a:cubicBezTo>
                  <a:pt x="4829341" y="-64436"/>
                  <a:pt x="4991619" y="22143"/>
                  <a:pt x="5244180" y="0"/>
                </a:cubicBezTo>
                <a:cubicBezTo>
                  <a:pt x="5496741" y="-22143"/>
                  <a:pt x="5574526" y="22016"/>
                  <a:pt x="5821097" y="0"/>
                </a:cubicBezTo>
                <a:cubicBezTo>
                  <a:pt x="6067668" y="-22016"/>
                  <a:pt x="6050770" y="28223"/>
                  <a:pt x="6173017" y="0"/>
                </a:cubicBezTo>
                <a:cubicBezTo>
                  <a:pt x="6295264" y="-28223"/>
                  <a:pt x="6437818" y="29855"/>
                  <a:pt x="6524936" y="0"/>
                </a:cubicBezTo>
                <a:cubicBezTo>
                  <a:pt x="6612054" y="-29855"/>
                  <a:pt x="6822055" y="48495"/>
                  <a:pt x="6951855" y="0"/>
                </a:cubicBezTo>
                <a:cubicBezTo>
                  <a:pt x="7081655" y="-48495"/>
                  <a:pt x="7307203" y="27699"/>
                  <a:pt x="7499927" y="0"/>
                </a:cubicBezTo>
                <a:cubicBezTo>
                  <a:pt x="7543504" y="284685"/>
                  <a:pt x="7465024" y="362056"/>
                  <a:pt x="7499927" y="597450"/>
                </a:cubicBezTo>
                <a:cubicBezTo>
                  <a:pt x="7534830" y="832844"/>
                  <a:pt x="7454248" y="957389"/>
                  <a:pt x="7499927" y="1086272"/>
                </a:cubicBezTo>
                <a:cubicBezTo>
                  <a:pt x="7545606" y="1215155"/>
                  <a:pt x="7496860" y="1424517"/>
                  <a:pt x="7499927" y="1683722"/>
                </a:cubicBezTo>
                <a:cubicBezTo>
                  <a:pt x="7502994" y="1942927"/>
                  <a:pt x="7457527" y="1957463"/>
                  <a:pt x="7499927" y="2145388"/>
                </a:cubicBezTo>
                <a:cubicBezTo>
                  <a:pt x="7542327" y="2333313"/>
                  <a:pt x="7447435" y="2466046"/>
                  <a:pt x="7499927" y="2715681"/>
                </a:cubicBezTo>
                <a:cubicBezTo>
                  <a:pt x="7386904" y="2761294"/>
                  <a:pt x="7242867" y="2715303"/>
                  <a:pt x="7073008" y="2715681"/>
                </a:cubicBezTo>
                <a:cubicBezTo>
                  <a:pt x="6903149" y="2716059"/>
                  <a:pt x="6888383" y="2714320"/>
                  <a:pt x="6721088" y="2715681"/>
                </a:cubicBezTo>
                <a:cubicBezTo>
                  <a:pt x="6553793" y="2717042"/>
                  <a:pt x="6350781" y="2701151"/>
                  <a:pt x="6219170" y="2715681"/>
                </a:cubicBezTo>
                <a:cubicBezTo>
                  <a:pt x="6087559" y="2730211"/>
                  <a:pt x="5823758" y="2663466"/>
                  <a:pt x="5642253" y="2715681"/>
                </a:cubicBezTo>
                <a:cubicBezTo>
                  <a:pt x="5460748" y="2767896"/>
                  <a:pt x="5382901" y="2705615"/>
                  <a:pt x="5290333" y="2715681"/>
                </a:cubicBezTo>
                <a:cubicBezTo>
                  <a:pt x="5197765" y="2725747"/>
                  <a:pt x="4910423" y="2708157"/>
                  <a:pt x="4638416" y="2715681"/>
                </a:cubicBezTo>
                <a:cubicBezTo>
                  <a:pt x="4366409" y="2723205"/>
                  <a:pt x="4364202" y="2681082"/>
                  <a:pt x="4286497" y="2715681"/>
                </a:cubicBezTo>
                <a:cubicBezTo>
                  <a:pt x="4208792" y="2750280"/>
                  <a:pt x="4027223" y="2682087"/>
                  <a:pt x="3934577" y="2715681"/>
                </a:cubicBezTo>
                <a:cubicBezTo>
                  <a:pt x="3841931" y="2749275"/>
                  <a:pt x="3616645" y="2705822"/>
                  <a:pt x="3507658" y="2715681"/>
                </a:cubicBezTo>
                <a:cubicBezTo>
                  <a:pt x="3398671" y="2725540"/>
                  <a:pt x="3258284" y="2684624"/>
                  <a:pt x="3155739" y="2715681"/>
                </a:cubicBezTo>
                <a:cubicBezTo>
                  <a:pt x="3053194" y="2746738"/>
                  <a:pt x="2950877" y="2691095"/>
                  <a:pt x="2803819" y="2715681"/>
                </a:cubicBezTo>
                <a:cubicBezTo>
                  <a:pt x="2656761" y="2740267"/>
                  <a:pt x="2579744" y="2671477"/>
                  <a:pt x="2376900" y="2715681"/>
                </a:cubicBezTo>
                <a:cubicBezTo>
                  <a:pt x="2174056" y="2759885"/>
                  <a:pt x="2014127" y="2702343"/>
                  <a:pt x="1874982" y="2715681"/>
                </a:cubicBezTo>
                <a:cubicBezTo>
                  <a:pt x="1735837" y="2729019"/>
                  <a:pt x="1651687" y="2679159"/>
                  <a:pt x="1448063" y="2715681"/>
                </a:cubicBezTo>
                <a:cubicBezTo>
                  <a:pt x="1244439" y="2752203"/>
                  <a:pt x="1003397" y="2653527"/>
                  <a:pt x="871145" y="2715681"/>
                </a:cubicBezTo>
                <a:cubicBezTo>
                  <a:pt x="738893" y="2777835"/>
                  <a:pt x="393442" y="2714374"/>
                  <a:pt x="0" y="2715681"/>
                </a:cubicBezTo>
                <a:cubicBezTo>
                  <a:pt x="-28429" y="2554486"/>
                  <a:pt x="33250" y="2422612"/>
                  <a:pt x="0" y="2172545"/>
                </a:cubicBezTo>
                <a:cubicBezTo>
                  <a:pt x="-33250" y="1922478"/>
                  <a:pt x="25928" y="1818481"/>
                  <a:pt x="0" y="1710879"/>
                </a:cubicBezTo>
                <a:cubicBezTo>
                  <a:pt x="-25928" y="1603277"/>
                  <a:pt x="23868" y="1406127"/>
                  <a:pt x="0" y="1113429"/>
                </a:cubicBezTo>
                <a:cubicBezTo>
                  <a:pt x="-23868" y="820731"/>
                  <a:pt x="56858" y="802474"/>
                  <a:pt x="0" y="543136"/>
                </a:cubicBezTo>
                <a:cubicBezTo>
                  <a:pt x="-56858" y="283798"/>
                  <a:pt x="39445" y="22507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3" y="2602312"/>
            <a:ext cx="1006479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77" y="2564982"/>
            <a:ext cx="1082141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51" y="2508720"/>
            <a:ext cx="1082141" cy="10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64" y="2478989"/>
            <a:ext cx="1006479" cy="10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495034" y="3865429"/>
            <a:ext cx="884844" cy="9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4684441" y="3832442"/>
            <a:ext cx="1144893" cy="9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6086025" y="3743612"/>
            <a:ext cx="1144893" cy="11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7477120" y="3857404"/>
            <a:ext cx="1155288" cy="100647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024779" y="3833897"/>
            <a:ext cx="1155288" cy="10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332598" y="2139958"/>
            <a:ext cx="3793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05" y="4008947"/>
            <a:ext cx="2616660" cy="5206699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" y="5319572"/>
            <a:ext cx="2892000" cy="3673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5FB986-03EB-4FCF-83AE-74609323D46C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B90899-0B18-4AEF-9B30-DCF0B0427EAD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BFD021-374B-4291-8298-0DA029E2B417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3A701F-E168-4809-949F-ACD42041C42A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CA6997-25F2-46D7-9D84-9147CE8E72C0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id="{F18382DB-CB53-417F-8071-A8B975DBB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CF80E439-E22B-448F-8C1F-BA3A4F8A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22" y="140336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944E-6 4.16667E-6 L 4.40944E-6 4.16667E-6 L -0.04965 0.440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219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484E-6 4.72222E-6 L -0.22384 0.45989 L -0.22384 0.46024 L -0.22452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6" y="230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946E-6 5.55556E-7 L -0.1066 0.435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" y="21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85E-6 -5.55556E-7 L 0.02653 0.44097 L 0.02653 0.44132 L 0.02653 0.4409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" y="220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759E-6 2.5E-6 L 0.18658 0.307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4" y="153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3765 0.43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2 -0.02257 L 0.11411 0.448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" y="235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378E-6 3.33333E-6 L 0.0318 0.43298 L 0.0318 0.4333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" y="21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417 L 0.05062 0.43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2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4" descr="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2"/>
            <a:ext cx="152400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22"/>
          <p:cNvGrpSpPr>
            <a:grpSpLocks/>
          </p:cNvGrpSpPr>
          <p:nvPr/>
        </p:nvGrpSpPr>
        <p:grpSpPr bwMode="auto">
          <a:xfrm>
            <a:off x="5505186" y="3041649"/>
            <a:ext cx="2023533" cy="2139951"/>
            <a:chOff x="3429000" y="0"/>
            <a:chExt cx="1604963" cy="1752600"/>
          </a:xfrm>
        </p:grpSpPr>
        <p:pic>
          <p:nvPicPr>
            <p:cNvPr id="10266" name="Picture 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1604963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38416" y="1523774"/>
              <a:ext cx="228321" cy="22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204119" y="4902200"/>
            <a:ext cx="3784600" cy="508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912722" y="4885147"/>
            <a:ext cx="4336579" cy="60125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95119" y="7921272"/>
            <a:ext cx="4407535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12222" y="1484343"/>
            <a:ext cx="5181600" cy="6492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prstTxWarp prst="textChevronInverted">
              <a:avLst/>
            </a:prstTxWarp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66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NÊU TÊN BIỂN BÁO</a:t>
            </a:r>
          </a:p>
        </p:txBody>
      </p:sp>
      <p:pic>
        <p:nvPicPr>
          <p:cNvPr id="102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36" y="3073400"/>
            <a:ext cx="177588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340" y="3049323"/>
            <a:ext cx="1955800" cy="167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426200"/>
            <a:ext cx="176318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874565" y="2286000"/>
            <a:ext cx="434935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BÁO CẤM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459119" y="2216464"/>
            <a:ext cx="6146800" cy="83153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NHÓM BIỂN BÁO NGUY HIỂM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677137" y="5703654"/>
            <a:ext cx="4294507" cy="77334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CHỈ DẪN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700985" y="4876800"/>
            <a:ext cx="351353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5" name="Slide Number Placeholder 9"/>
          <p:cNvSpPr txBox="1">
            <a:spLocks noGrp="1"/>
          </p:cNvSpPr>
          <p:nvPr/>
        </p:nvSpPr>
        <p:spPr bwMode="auto">
          <a:xfrm>
            <a:off x="13523119" y="57151"/>
            <a:ext cx="654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949EDC-234D-49F6-9C51-DE15990E3EA4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9986D6-F44B-4832-8241-D85840F7E62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7FF6D8-B4DE-4D80-B3C0-71A92031CE3D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373F2A-0826-429C-B543-F33A5E6C65C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B36AF9-1469-411F-8D40-04522F48FE09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id="{737FEA41-1FC9-4573-9603-90882BFB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</p:spTree>
    <p:extLst>
      <p:ext uri="{BB962C8B-B14F-4D97-AF65-F5344CB8AC3E}">
        <p14:creationId xmlns:p14="http://schemas.microsoft.com/office/powerpoint/2010/main" val="360784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41" grpId="0" animBg="1"/>
      <p:bldP spid="43" grpId="0" animBg="1"/>
      <p:bldP spid="44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chúng em với an toàn giao thông">
            <a:hlinkClick r:id="" action="ppaction://media"/>
            <a:extLst>
              <a:ext uri="{FF2B5EF4-FFF2-40B4-BE49-F238E27FC236}">
                <a16:creationId xmlns:a16="http://schemas.microsoft.com/office/drawing/2014/main" id="{EE85D3D9-E51F-4627-A6B6-0DA1425565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42819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189502" y="7356298"/>
            <a:ext cx="16663500" cy="1483993"/>
          </a:xfrm>
          <a:prstGeom prst="rect">
            <a:avLst/>
          </a:prstGeom>
        </p:spPr>
      </p:pic>
      <p:pic>
        <p:nvPicPr>
          <p:cNvPr id="3" name="图片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226444" y="7026026"/>
            <a:ext cx="15825585" cy="1936185"/>
          </a:xfrm>
          <a:prstGeom prst="rect">
            <a:avLst/>
          </a:prstGeom>
        </p:spPr>
      </p:pic>
      <p:pic>
        <p:nvPicPr>
          <p:cNvPr id="4" name="图片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8161020"/>
            <a:ext cx="15868696" cy="868681"/>
          </a:xfrm>
          <a:prstGeom prst="rect">
            <a:avLst/>
          </a:prstGeom>
        </p:spPr>
      </p:pic>
      <p:pic>
        <p:nvPicPr>
          <p:cNvPr id="5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" y="4683998"/>
            <a:ext cx="4538603" cy="4056524"/>
          </a:xfrm>
          <a:prstGeom prst="rect">
            <a:avLst/>
          </a:prstGeom>
        </p:spPr>
      </p:pic>
      <p:sp>
        <p:nvSpPr>
          <p:cNvPr id="6" name="任意多边形 38"/>
          <p:cNvSpPr/>
          <p:nvPr/>
        </p:nvSpPr>
        <p:spPr>
          <a:xfrm>
            <a:off x="7809077" y="7975234"/>
            <a:ext cx="829297" cy="83174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84920">
              <a:defRPr/>
            </a:pPr>
            <a:endParaRPr lang="zh-CN" altLang="en-US" sz="312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2" y="114300"/>
            <a:ext cx="1536157" cy="1536157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40" y="5725244"/>
            <a:ext cx="9302099" cy="293183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263290"/>
            <a:ext cx="2963745" cy="2963745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7040" y="570430"/>
            <a:ext cx="2943159" cy="2943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2" y="170678"/>
            <a:ext cx="11331219" cy="1936185"/>
          </a:xfrm>
          <a:prstGeom prst="rect">
            <a:avLst/>
          </a:prstGeom>
        </p:spPr>
      </p:pic>
      <p:pic>
        <p:nvPicPr>
          <p:cNvPr id="12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82C7DD4B-CA85-4C57-A988-197423FECF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836242"/>
            <a:ext cx="16276638" cy="73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19" y="8587"/>
            <a:ext cx="16274763" cy="903927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686" y="7184579"/>
            <a:ext cx="9090012" cy="274616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82687" y="3751071"/>
            <a:ext cx="3002701" cy="525254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15214" y="3494711"/>
            <a:ext cx="5516316" cy="5516316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4937919" y="204701"/>
            <a:ext cx="10953873" cy="551631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5867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98603" y="3681944"/>
            <a:ext cx="2499333" cy="52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7767" y="249694"/>
            <a:ext cx="5061527" cy="158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4709319" y="2697540"/>
            <a:ext cx="1121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BIỂN BÁO GIAO THÔNG (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699830" y="387003"/>
            <a:ext cx="15239999" cy="8165690"/>
          </a:xfrm>
          <a:custGeom>
            <a:avLst/>
            <a:gdLst>
              <a:gd name="connsiteX0" fmla="*/ 0 w 15239999"/>
              <a:gd name="connsiteY0" fmla="*/ 1360975 h 8165690"/>
              <a:gd name="connsiteX1" fmla="*/ 1360477 w 15239999"/>
              <a:gd name="connsiteY1" fmla="*/ 0 h 8165690"/>
              <a:gd name="connsiteX2" fmla="*/ 2448670 w 15239999"/>
              <a:gd name="connsiteY2" fmla="*/ 0 h 8165690"/>
              <a:gd name="connsiteX3" fmla="*/ 3411673 w 15239999"/>
              <a:gd name="connsiteY3" fmla="*/ 0 h 8165690"/>
              <a:gd name="connsiteX4" fmla="*/ 4124297 w 15239999"/>
              <a:gd name="connsiteY4" fmla="*/ 0 h 8165690"/>
              <a:gd name="connsiteX5" fmla="*/ 4711729 w 15239999"/>
              <a:gd name="connsiteY5" fmla="*/ 0 h 8165690"/>
              <a:gd name="connsiteX6" fmla="*/ 5799922 w 15239999"/>
              <a:gd name="connsiteY6" fmla="*/ 0 h 8165690"/>
              <a:gd name="connsiteX7" fmla="*/ 6637736 w 15239999"/>
              <a:gd name="connsiteY7" fmla="*/ 0 h 8165690"/>
              <a:gd name="connsiteX8" fmla="*/ 7851119 w 15239999"/>
              <a:gd name="connsiteY8" fmla="*/ 0 h 8165690"/>
              <a:gd name="connsiteX9" fmla="*/ 8563743 w 15239999"/>
              <a:gd name="connsiteY9" fmla="*/ 0 h 8165690"/>
              <a:gd name="connsiteX10" fmla="*/ 9401555 w 15239999"/>
              <a:gd name="connsiteY10" fmla="*/ 0 h 8165690"/>
              <a:gd name="connsiteX11" fmla="*/ 10489749 w 15239999"/>
              <a:gd name="connsiteY11" fmla="*/ 0 h 8165690"/>
              <a:gd name="connsiteX12" fmla="*/ 11327562 w 15239999"/>
              <a:gd name="connsiteY12" fmla="*/ 0 h 8165690"/>
              <a:gd name="connsiteX13" fmla="*/ 11914994 w 15239999"/>
              <a:gd name="connsiteY13" fmla="*/ 0 h 8165690"/>
              <a:gd name="connsiteX14" fmla="*/ 12752807 w 15239999"/>
              <a:gd name="connsiteY14" fmla="*/ 0 h 8165690"/>
              <a:gd name="connsiteX15" fmla="*/ 13879521 w 15239999"/>
              <a:gd name="connsiteY15" fmla="*/ 0 h 8165690"/>
              <a:gd name="connsiteX16" fmla="*/ 15239999 w 15239999"/>
              <a:gd name="connsiteY16" fmla="*/ 1360975 h 8165690"/>
              <a:gd name="connsiteX17" fmla="*/ 15239999 w 15239999"/>
              <a:gd name="connsiteY17" fmla="*/ 2213828 h 8165690"/>
              <a:gd name="connsiteX18" fmla="*/ 15239999 w 15239999"/>
              <a:gd name="connsiteY18" fmla="*/ 3121118 h 8165690"/>
              <a:gd name="connsiteX19" fmla="*/ 15239999 w 15239999"/>
              <a:gd name="connsiteY19" fmla="*/ 4137282 h 8165690"/>
              <a:gd name="connsiteX20" fmla="*/ 15239999 w 15239999"/>
              <a:gd name="connsiteY20" fmla="*/ 5099009 h 8165690"/>
              <a:gd name="connsiteX21" fmla="*/ 15239999 w 15239999"/>
              <a:gd name="connsiteY21" fmla="*/ 5842986 h 8165690"/>
              <a:gd name="connsiteX22" fmla="*/ 15239999 w 15239999"/>
              <a:gd name="connsiteY22" fmla="*/ 6804714 h 8165690"/>
              <a:gd name="connsiteX23" fmla="*/ 13879521 w 15239999"/>
              <a:gd name="connsiteY23" fmla="*/ 8165690 h 8165690"/>
              <a:gd name="connsiteX24" fmla="*/ 12916519 w 15239999"/>
              <a:gd name="connsiteY24" fmla="*/ 8165690 h 8165690"/>
              <a:gd name="connsiteX25" fmla="*/ 11703134 w 15239999"/>
              <a:gd name="connsiteY25" fmla="*/ 8165690 h 8165690"/>
              <a:gd name="connsiteX26" fmla="*/ 10489749 w 15239999"/>
              <a:gd name="connsiteY26" fmla="*/ 8165690 h 8165690"/>
              <a:gd name="connsiteX27" fmla="*/ 9276365 w 15239999"/>
              <a:gd name="connsiteY27" fmla="*/ 8165690 h 8165690"/>
              <a:gd name="connsiteX28" fmla="*/ 8062981 w 15239999"/>
              <a:gd name="connsiteY28" fmla="*/ 8165690 h 8165690"/>
              <a:gd name="connsiteX29" fmla="*/ 7099978 w 15239999"/>
              <a:gd name="connsiteY29" fmla="*/ 8165690 h 8165690"/>
              <a:gd name="connsiteX30" fmla="*/ 6136973 w 15239999"/>
              <a:gd name="connsiteY30" fmla="*/ 8165690 h 8165690"/>
              <a:gd name="connsiteX31" fmla="*/ 5173971 w 15239999"/>
              <a:gd name="connsiteY31" fmla="*/ 8165690 h 8165690"/>
              <a:gd name="connsiteX32" fmla="*/ 3960586 w 15239999"/>
              <a:gd name="connsiteY32" fmla="*/ 8165690 h 8165690"/>
              <a:gd name="connsiteX33" fmla="*/ 2747201 w 15239999"/>
              <a:gd name="connsiteY33" fmla="*/ 8165690 h 8165690"/>
              <a:gd name="connsiteX34" fmla="*/ 1360477 w 15239999"/>
              <a:gd name="connsiteY34" fmla="*/ 8165690 h 8165690"/>
              <a:gd name="connsiteX35" fmla="*/ 0 w 15239999"/>
              <a:gd name="connsiteY35" fmla="*/ 6804714 h 8165690"/>
              <a:gd name="connsiteX36" fmla="*/ 0 w 15239999"/>
              <a:gd name="connsiteY36" fmla="*/ 5897425 h 8165690"/>
              <a:gd name="connsiteX37" fmla="*/ 0 w 15239999"/>
              <a:gd name="connsiteY37" fmla="*/ 4881259 h 8165690"/>
              <a:gd name="connsiteX38" fmla="*/ 0 w 15239999"/>
              <a:gd name="connsiteY38" fmla="*/ 3973970 h 8165690"/>
              <a:gd name="connsiteX39" fmla="*/ 0 w 15239999"/>
              <a:gd name="connsiteY39" fmla="*/ 3121118 h 8165690"/>
              <a:gd name="connsiteX40" fmla="*/ 0 w 15239999"/>
              <a:gd name="connsiteY40" fmla="*/ 2159391 h 8165690"/>
              <a:gd name="connsiteX41" fmla="*/ 0 w 15239999"/>
              <a:gd name="connsiteY41" fmla="*/ 1360975 h 8165690"/>
              <a:gd name="connsiteX0" fmla="*/ 0 w 15239999"/>
              <a:gd name="connsiteY0" fmla="*/ 1360975 h 8165690"/>
              <a:gd name="connsiteX1" fmla="*/ 1360477 w 15239999"/>
              <a:gd name="connsiteY1" fmla="*/ 0 h 8165690"/>
              <a:gd name="connsiteX2" fmla="*/ 2073099 w 15239999"/>
              <a:gd name="connsiteY2" fmla="*/ 0 h 8165690"/>
              <a:gd name="connsiteX3" fmla="*/ 2910912 w 15239999"/>
              <a:gd name="connsiteY3" fmla="*/ 0 h 8165690"/>
              <a:gd name="connsiteX4" fmla="*/ 3873915 w 15239999"/>
              <a:gd name="connsiteY4" fmla="*/ 0 h 8165690"/>
              <a:gd name="connsiteX5" fmla="*/ 4836920 w 15239999"/>
              <a:gd name="connsiteY5" fmla="*/ 0 h 8165690"/>
              <a:gd name="connsiteX6" fmla="*/ 5799922 w 15239999"/>
              <a:gd name="connsiteY6" fmla="*/ 0 h 8165690"/>
              <a:gd name="connsiteX7" fmla="*/ 6762925 w 15239999"/>
              <a:gd name="connsiteY7" fmla="*/ 0 h 8165690"/>
              <a:gd name="connsiteX8" fmla="*/ 7851119 w 15239999"/>
              <a:gd name="connsiteY8" fmla="*/ 0 h 8165690"/>
              <a:gd name="connsiteX9" fmla="*/ 8563743 w 15239999"/>
              <a:gd name="connsiteY9" fmla="*/ 0 h 8165690"/>
              <a:gd name="connsiteX10" fmla="*/ 9151175 w 15239999"/>
              <a:gd name="connsiteY10" fmla="*/ 0 h 8165690"/>
              <a:gd name="connsiteX11" fmla="*/ 9988988 w 15239999"/>
              <a:gd name="connsiteY11" fmla="*/ 0 h 8165690"/>
              <a:gd name="connsiteX12" fmla="*/ 10701610 w 15239999"/>
              <a:gd name="connsiteY12" fmla="*/ 0 h 8165690"/>
              <a:gd name="connsiteX13" fmla="*/ 11914994 w 15239999"/>
              <a:gd name="connsiteY13" fmla="*/ 0 h 8165690"/>
              <a:gd name="connsiteX14" fmla="*/ 12502427 w 15239999"/>
              <a:gd name="connsiteY14" fmla="*/ 0 h 8165690"/>
              <a:gd name="connsiteX15" fmla="*/ 13879521 w 15239999"/>
              <a:gd name="connsiteY15" fmla="*/ 0 h 8165690"/>
              <a:gd name="connsiteX16" fmla="*/ 15239999 w 15239999"/>
              <a:gd name="connsiteY16" fmla="*/ 1360975 h 8165690"/>
              <a:gd name="connsiteX17" fmla="*/ 15239999 w 15239999"/>
              <a:gd name="connsiteY17" fmla="*/ 2268266 h 8165690"/>
              <a:gd name="connsiteX18" fmla="*/ 15239999 w 15239999"/>
              <a:gd name="connsiteY18" fmla="*/ 3284430 h 8165690"/>
              <a:gd name="connsiteX19" fmla="*/ 15239999 w 15239999"/>
              <a:gd name="connsiteY19" fmla="*/ 4191719 h 8165690"/>
              <a:gd name="connsiteX20" fmla="*/ 15239999 w 15239999"/>
              <a:gd name="connsiteY20" fmla="*/ 5207884 h 8165690"/>
              <a:gd name="connsiteX21" fmla="*/ 15239999 w 15239999"/>
              <a:gd name="connsiteY21" fmla="*/ 5951861 h 8165690"/>
              <a:gd name="connsiteX22" fmla="*/ 15239999 w 15239999"/>
              <a:gd name="connsiteY22" fmla="*/ 6804714 h 8165690"/>
              <a:gd name="connsiteX23" fmla="*/ 13879521 w 15239999"/>
              <a:gd name="connsiteY23" fmla="*/ 8165690 h 8165690"/>
              <a:gd name="connsiteX24" fmla="*/ 13292090 w 15239999"/>
              <a:gd name="connsiteY24" fmla="*/ 8165690 h 8165690"/>
              <a:gd name="connsiteX25" fmla="*/ 12078705 w 15239999"/>
              <a:gd name="connsiteY25" fmla="*/ 8165690 h 8165690"/>
              <a:gd name="connsiteX26" fmla="*/ 10990511 w 15239999"/>
              <a:gd name="connsiteY26" fmla="*/ 8165690 h 8165690"/>
              <a:gd name="connsiteX27" fmla="*/ 10152698 w 15239999"/>
              <a:gd name="connsiteY27" fmla="*/ 8165690 h 8165690"/>
              <a:gd name="connsiteX28" fmla="*/ 9565266 w 15239999"/>
              <a:gd name="connsiteY28" fmla="*/ 8165690 h 8165690"/>
              <a:gd name="connsiteX29" fmla="*/ 8852644 w 15239999"/>
              <a:gd name="connsiteY29" fmla="*/ 8165690 h 8165690"/>
              <a:gd name="connsiteX30" fmla="*/ 7889640 w 15239999"/>
              <a:gd name="connsiteY30" fmla="*/ 8165690 h 8165690"/>
              <a:gd name="connsiteX31" fmla="*/ 7177017 w 15239999"/>
              <a:gd name="connsiteY31" fmla="*/ 8165690 h 8165690"/>
              <a:gd name="connsiteX32" fmla="*/ 6589586 w 15239999"/>
              <a:gd name="connsiteY32" fmla="*/ 8165690 h 8165690"/>
              <a:gd name="connsiteX33" fmla="*/ 5501392 w 15239999"/>
              <a:gd name="connsiteY33" fmla="*/ 8165690 h 8165690"/>
              <a:gd name="connsiteX34" fmla="*/ 4913959 w 15239999"/>
              <a:gd name="connsiteY34" fmla="*/ 8165690 h 8165690"/>
              <a:gd name="connsiteX35" fmla="*/ 3825765 w 15239999"/>
              <a:gd name="connsiteY35" fmla="*/ 8165690 h 8165690"/>
              <a:gd name="connsiteX36" fmla="*/ 3113143 w 15239999"/>
              <a:gd name="connsiteY36" fmla="*/ 8165690 h 8165690"/>
              <a:gd name="connsiteX37" fmla="*/ 1360477 w 15239999"/>
              <a:gd name="connsiteY37" fmla="*/ 8165690 h 8165690"/>
              <a:gd name="connsiteX38" fmla="*/ 0 w 15239999"/>
              <a:gd name="connsiteY38" fmla="*/ 6804714 h 8165690"/>
              <a:gd name="connsiteX39" fmla="*/ 0 w 15239999"/>
              <a:gd name="connsiteY39" fmla="*/ 5897425 h 8165690"/>
              <a:gd name="connsiteX40" fmla="*/ 0 w 15239999"/>
              <a:gd name="connsiteY40" fmla="*/ 4881259 h 8165690"/>
              <a:gd name="connsiteX41" fmla="*/ 0 w 15239999"/>
              <a:gd name="connsiteY41" fmla="*/ 3919532 h 8165690"/>
              <a:gd name="connsiteX42" fmla="*/ 0 w 15239999"/>
              <a:gd name="connsiteY42" fmla="*/ 3066680 h 8165690"/>
              <a:gd name="connsiteX43" fmla="*/ 0 w 15239999"/>
              <a:gd name="connsiteY43" fmla="*/ 2159391 h 8165690"/>
              <a:gd name="connsiteX44" fmla="*/ 0 w 15239999"/>
              <a:gd name="connsiteY44" fmla="*/ 1360975 h 8165690"/>
              <a:gd name="connsiteX0" fmla="*/ 0 w 15239999"/>
              <a:gd name="connsiteY0" fmla="*/ 1360975 h 8165690"/>
              <a:gd name="connsiteX1" fmla="*/ 1360477 w 15239999"/>
              <a:gd name="connsiteY1" fmla="*/ 0 h 8165690"/>
              <a:gd name="connsiteX2" fmla="*/ 2448670 w 15239999"/>
              <a:gd name="connsiteY2" fmla="*/ 0 h 8165690"/>
              <a:gd name="connsiteX3" fmla="*/ 3411673 w 15239999"/>
              <a:gd name="connsiteY3" fmla="*/ 0 h 8165690"/>
              <a:gd name="connsiteX4" fmla="*/ 4124297 w 15239999"/>
              <a:gd name="connsiteY4" fmla="*/ 0 h 8165690"/>
              <a:gd name="connsiteX5" fmla="*/ 4711729 w 15239999"/>
              <a:gd name="connsiteY5" fmla="*/ 0 h 8165690"/>
              <a:gd name="connsiteX6" fmla="*/ 5799922 w 15239999"/>
              <a:gd name="connsiteY6" fmla="*/ 0 h 8165690"/>
              <a:gd name="connsiteX7" fmla="*/ 6637736 w 15239999"/>
              <a:gd name="connsiteY7" fmla="*/ 0 h 8165690"/>
              <a:gd name="connsiteX8" fmla="*/ 7851119 w 15239999"/>
              <a:gd name="connsiteY8" fmla="*/ 0 h 8165690"/>
              <a:gd name="connsiteX9" fmla="*/ 8563743 w 15239999"/>
              <a:gd name="connsiteY9" fmla="*/ 0 h 8165690"/>
              <a:gd name="connsiteX10" fmla="*/ 9401555 w 15239999"/>
              <a:gd name="connsiteY10" fmla="*/ 0 h 8165690"/>
              <a:gd name="connsiteX11" fmla="*/ 10489749 w 15239999"/>
              <a:gd name="connsiteY11" fmla="*/ 0 h 8165690"/>
              <a:gd name="connsiteX12" fmla="*/ 11327562 w 15239999"/>
              <a:gd name="connsiteY12" fmla="*/ 0 h 8165690"/>
              <a:gd name="connsiteX13" fmla="*/ 11914994 w 15239999"/>
              <a:gd name="connsiteY13" fmla="*/ 0 h 8165690"/>
              <a:gd name="connsiteX14" fmla="*/ 12752807 w 15239999"/>
              <a:gd name="connsiteY14" fmla="*/ 0 h 8165690"/>
              <a:gd name="connsiteX15" fmla="*/ 13879521 w 15239999"/>
              <a:gd name="connsiteY15" fmla="*/ 0 h 8165690"/>
              <a:gd name="connsiteX16" fmla="*/ 15239999 w 15239999"/>
              <a:gd name="connsiteY16" fmla="*/ 1360975 h 8165690"/>
              <a:gd name="connsiteX17" fmla="*/ 15239999 w 15239999"/>
              <a:gd name="connsiteY17" fmla="*/ 2213828 h 8165690"/>
              <a:gd name="connsiteX18" fmla="*/ 15239999 w 15239999"/>
              <a:gd name="connsiteY18" fmla="*/ 3121118 h 8165690"/>
              <a:gd name="connsiteX19" fmla="*/ 15239999 w 15239999"/>
              <a:gd name="connsiteY19" fmla="*/ 4137282 h 8165690"/>
              <a:gd name="connsiteX20" fmla="*/ 15239999 w 15239999"/>
              <a:gd name="connsiteY20" fmla="*/ 5099009 h 8165690"/>
              <a:gd name="connsiteX21" fmla="*/ 15239999 w 15239999"/>
              <a:gd name="connsiteY21" fmla="*/ 5842986 h 8165690"/>
              <a:gd name="connsiteX22" fmla="*/ 15239999 w 15239999"/>
              <a:gd name="connsiteY22" fmla="*/ 6804714 h 8165690"/>
              <a:gd name="connsiteX23" fmla="*/ 13879521 w 15239999"/>
              <a:gd name="connsiteY23" fmla="*/ 8165690 h 8165690"/>
              <a:gd name="connsiteX24" fmla="*/ 12916519 w 15239999"/>
              <a:gd name="connsiteY24" fmla="*/ 8165690 h 8165690"/>
              <a:gd name="connsiteX25" fmla="*/ 11703134 w 15239999"/>
              <a:gd name="connsiteY25" fmla="*/ 8165690 h 8165690"/>
              <a:gd name="connsiteX26" fmla="*/ 10489749 w 15239999"/>
              <a:gd name="connsiteY26" fmla="*/ 8165690 h 8165690"/>
              <a:gd name="connsiteX27" fmla="*/ 9276365 w 15239999"/>
              <a:gd name="connsiteY27" fmla="*/ 8165690 h 8165690"/>
              <a:gd name="connsiteX28" fmla="*/ 8062981 w 15239999"/>
              <a:gd name="connsiteY28" fmla="*/ 8165690 h 8165690"/>
              <a:gd name="connsiteX29" fmla="*/ 7099978 w 15239999"/>
              <a:gd name="connsiteY29" fmla="*/ 8165690 h 8165690"/>
              <a:gd name="connsiteX30" fmla="*/ 6136973 w 15239999"/>
              <a:gd name="connsiteY30" fmla="*/ 8165690 h 8165690"/>
              <a:gd name="connsiteX31" fmla="*/ 5173971 w 15239999"/>
              <a:gd name="connsiteY31" fmla="*/ 8165690 h 8165690"/>
              <a:gd name="connsiteX32" fmla="*/ 3960586 w 15239999"/>
              <a:gd name="connsiteY32" fmla="*/ 8165690 h 8165690"/>
              <a:gd name="connsiteX33" fmla="*/ 2747201 w 15239999"/>
              <a:gd name="connsiteY33" fmla="*/ 8165690 h 8165690"/>
              <a:gd name="connsiteX34" fmla="*/ 1360477 w 15239999"/>
              <a:gd name="connsiteY34" fmla="*/ 8165690 h 8165690"/>
              <a:gd name="connsiteX35" fmla="*/ 0 w 15239999"/>
              <a:gd name="connsiteY35" fmla="*/ 6804714 h 8165690"/>
              <a:gd name="connsiteX36" fmla="*/ 0 w 15239999"/>
              <a:gd name="connsiteY36" fmla="*/ 5897425 h 8165690"/>
              <a:gd name="connsiteX37" fmla="*/ 0 w 15239999"/>
              <a:gd name="connsiteY37" fmla="*/ 4881259 h 8165690"/>
              <a:gd name="connsiteX38" fmla="*/ 0 w 15239999"/>
              <a:gd name="connsiteY38" fmla="*/ 3973970 h 8165690"/>
              <a:gd name="connsiteX39" fmla="*/ 0 w 15239999"/>
              <a:gd name="connsiteY39" fmla="*/ 3121118 h 8165690"/>
              <a:gd name="connsiteX40" fmla="*/ 0 w 15239999"/>
              <a:gd name="connsiteY40" fmla="*/ 2159391 h 8165690"/>
              <a:gd name="connsiteX41" fmla="*/ 0 w 15239999"/>
              <a:gd name="connsiteY41" fmla="*/ 1360975 h 816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239999" h="8165690" fill="none" extrusionOk="0">
                <a:moveTo>
                  <a:pt x="0" y="1360975"/>
                </a:moveTo>
                <a:cubicBezTo>
                  <a:pt x="-18499" y="729628"/>
                  <a:pt x="367344" y="125766"/>
                  <a:pt x="1360477" y="0"/>
                </a:cubicBezTo>
                <a:cubicBezTo>
                  <a:pt x="1812278" y="-18863"/>
                  <a:pt x="1911388" y="-62925"/>
                  <a:pt x="2448670" y="0"/>
                </a:cubicBezTo>
                <a:cubicBezTo>
                  <a:pt x="2993163" y="35053"/>
                  <a:pt x="3013225" y="-6196"/>
                  <a:pt x="3411673" y="0"/>
                </a:cubicBezTo>
                <a:cubicBezTo>
                  <a:pt x="3808667" y="3827"/>
                  <a:pt x="3763173" y="-65547"/>
                  <a:pt x="4124297" y="0"/>
                </a:cubicBezTo>
                <a:cubicBezTo>
                  <a:pt x="4486072" y="56458"/>
                  <a:pt x="4508325" y="-23918"/>
                  <a:pt x="4711729" y="0"/>
                </a:cubicBezTo>
                <a:cubicBezTo>
                  <a:pt x="4857565" y="24950"/>
                  <a:pt x="5445525" y="-135803"/>
                  <a:pt x="5799922" y="0"/>
                </a:cubicBezTo>
                <a:cubicBezTo>
                  <a:pt x="6098804" y="-19470"/>
                  <a:pt x="6445516" y="24595"/>
                  <a:pt x="6637736" y="0"/>
                </a:cubicBezTo>
                <a:cubicBezTo>
                  <a:pt x="6844029" y="141354"/>
                  <a:pt x="7287960" y="126361"/>
                  <a:pt x="7851119" y="0"/>
                </a:cubicBezTo>
                <a:cubicBezTo>
                  <a:pt x="8316437" y="-60103"/>
                  <a:pt x="8381383" y="42765"/>
                  <a:pt x="8563743" y="0"/>
                </a:cubicBezTo>
                <a:cubicBezTo>
                  <a:pt x="8730619" y="-46192"/>
                  <a:pt x="9032910" y="-118380"/>
                  <a:pt x="9401555" y="0"/>
                </a:cubicBezTo>
                <a:cubicBezTo>
                  <a:pt x="9687990" y="67407"/>
                  <a:pt x="9983314" y="88897"/>
                  <a:pt x="10489749" y="0"/>
                </a:cubicBezTo>
                <a:cubicBezTo>
                  <a:pt x="10977686" y="-8897"/>
                  <a:pt x="10936540" y="-3877"/>
                  <a:pt x="11327562" y="0"/>
                </a:cubicBezTo>
                <a:cubicBezTo>
                  <a:pt x="11713965" y="2321"/>
                  <a:pt x="11768831" y="7263"/>
                  <a:pt x="11914994" y="0"/>
                </a:cubicBezTo>
                <a:cubicBezTo>
                  <a:pt x="12104655" y="-91174"/>
                  <a:pt x="12539905" y="8410"/>
                  <a:pt x="12752807" y="0"/>
                </a:cubicBezTo>
                <a:cubicBezTo>
                  <a:pt x="12893053" y="-29477"/>
                  <a:pt x="13509788" y="-13466"/>
                  <a:pt x="13879521" y="0"/>
                </a:cubicBezTo>
                <a:cubicBezTo>
                  <a:pt x="14334956" y="174106"/>
                  <a:pt x="15255049" y="647133"/>
                  <a:pt x="15239999" y="1360975"/>
                </a:cubicBezTo>
                <a:cubicBezTo>
                  <a:pt x="15252315" y="1653880"/>
                  <a:pt x="15208652" y="1808854"/>
                  <a:pt x="15239999" y="2213828"/>
                </a:cubicBezTo>
                <a:cubicBezTo>
                  <a:pt x="15205794" y="2622929"/>
                  <a:pt x="15259513" y="2982144"/>
                  <a:pt x="15239999" y="3121118"/>
                </a:cubicBezTo>
                <a:cubicBezTo>
                  <a:pt x="15263606" y="3372872"/>
                  <a:pt x="15191835" y="3919406"/>
                  <a:pt x="15239999" y="4137282"/>
                </a:cubicBezTo>
                <a:cubicBezTo>
                  <a:pt x="15128664" y="4322788"/>
                  <a:pt x="15250522" y="4791525"/>
                  <a:pt x="15239999" y="5099009"/>
                </a:cubicBezTo>
                <a:cubicBezTo>
                  <a:pt x="15211437" y="5478635"/>
                  <a:pt x="15245595" y="5605505"/>
                  <a:pt x="15239999" y="5842986"/>
                </a:cubicBezTo>
                <a:cubicBezTo>
                  <a:pt x="15181192" y="6147352"/>
                  <a:pt x="15187101" y="6384440"/>
                  <a:pt x="15239999" y="6804714"/>
                </a:cubicBezTo>
                <a:cubicBezTo>
                  <a:pt x="15385073" y="7645982"/>
                  <a:pt x="14829961" y="8275571"/>
                  <a:pt x="13879521" y="8165690"/>
                </a:cubicBezTo>
                <a:cubicBezTo>
                  <a:pt x="13405483" y="8152738"/>
                  <a:pt x="13248524" y="8232031"/>
                  <a:pt x="12916519" y="8165690"/>
                </a:cubicBezTo>
                <a:cubicBezTo>
                  <a:pt x="12551277" y="8084248"/>
                  <a:pt x="11991190" y="8213698"/>
                  <a:pt x="11703134" y="8165690"/>
                </a:cubicBezTo>
                <a:cubicBezTo>
                  <a:pt x="11284067" y="8214728"/>
                  <a:pt x="10765400" y="8068959"/>
                  <a:pt x="10489749" y="8165690"/>
                </a:cubicBezTo>
                <a:cubicBezTo>
                  <a:pt x="10117325" y="8124852"/>
                  <a:pt x="9939660" y="8147468"/>
                  <a:pt x="9276365" y="8165690"/>
                </a:cubicBezTo>
                <a:cubicBezTo>
                  <a:pt x="8740586" y="8258560"/>
                  <a:pt x="8436329" y="8236963"/>
                  <a:pt x="8062981" y="8165690"/>
                </a:cubicBezTo>
                <a:cubicBezTo>
                  <a:pt x="7774029" y="8177214"/>
                  <a:pt x="7338931" y="8196674"/>
                  <a:pt x="7099978" y="8165690"/>
                </a:cubicBezTo>
                <a:cubicBezTo>
                  <a:pt x="6812454" y="8155436"/>
                  <a:pt x="6344048" y="8097502"/>
                  <a:pt x="6136973" y="8165690"/>
                </a:cubicBezTo>
                <a:cubicBezTo>
                  <a:pt x="5996770" y="8171440"/>
                  <a:pt x="5622803" y="8084482"/>
                  <a:pt x="5173971" y="8165690"/>
                </a:cubicBezTo>
                <a:cubicBezTo>
                  <a:pt x="4745429" y="8116059"/>
                  <a:pt x="4315462" y="8162493"/>
                  <a:pt x="3960586" y="8165690"/>
                </a:cubicBezTo>
                <a:cubicBezTo>
                  <a:pt x="3696702" y="8079725"/>
                  <a:pt x="2988471" y="8101768"/>
                  <a:pt x="2747201" y="8165690"/>
                </a:cubicBezTo>
                <a:cubicBezTo>
                  <a:pt x="2351487" y="7957342"/>
                  <a:pt x="1855634" y="8147544"/>
                  <a:pt x="1360477" y="8165690"/>
                </a:cubicBezTo>
                <a:cubicBezTo>
                  <a:pt x="835396" y="8231449"/>
                  <a:pt x="-44673" y="7381363"/>
                  <a:pt x="0" y="6804714"/>
                </a:cubicBezTo>
                <a:cubicBezTo>
                  <a:pt x="35103" y="6378777"/>
                  <a:pt x="-810" y="6295348"/>
                  <a:pt x="0" y="5897425"/>
                </a:cubicBezTo>
                <a:cubicBezTo>
                  <a:pt x="10225" y="5594864"/>
                  <a:pt x="109469" y="5115645"/>
                  <a:pt x="0" y="4881259"/>
                </a:cubicBezTo>
                <a:cubicBezTo>
                  <a:pt x="26955" y="4620970"/>
                  <a:pt x="126349" y="4358167"/>
                  <a:pt x="0" y="3973970"/>
                </a:cubicBezTo>
                <a:cubicBezTo>
                  <a:pt x="-44895" y="3700534"/>
                  <a:pt x="82027" y="3392205"/>
                  <a:pt x="0" y="3121118"/>
                </a:cubicBezTo>
                <a:cubicBezTo>
                  <a:pt x="-117498" y="2727323"/>
                  <a:pt x="-113822" y="2481864"/>
                  <a:pt x="0" y="2159391"/>
                </a:cubicBezTo>
                <a:cubicBezTo>
                  <a:pt x="-19629" y="1902158"/>
                  <a:pt x="35701" y="1769961"/>
                  <a:pt x="0" y="1360975"/>
                </a:cubicBezTo>
                <a:close/>
              </a:path>
              <a:path w="15239999" h="8165690" stroke="0" extrusionOk="0">
                <a:moveTo>
                  <a:pt x="0" y="1360975"/>
                </a:moveTo>
                <a:cubicBezTo>
                  <a:pt x="-26665" y="625796"/>
                  <a:pt x="651923" y="-66913"/>
                  <a:pt x="1360477" y="0"/>
                </a:cubicBezTo>
                <a:cubicBezTo>
                  <a:pt x="1630559" y="-24898"/>
                  <a:pt x="1852603" y="-52789"/>
                  <a:pt x="2073099" y="0"/>
                </a:cubicBezTo>
                <a:cubicBezTo>
                  <a:pt x="2234569" y="11085"/>
                  <a:pt x="2707392" y="-22708"/>
                  <a:pt x="2910912" y="0"/>
                </a:cubicBezTo>
                <a:cubicBezTo>
                  <a:pt x="2985968" y="-9185"/>
                  <a:pt x="3649886" y="68736"/>
                  <a:pt x="3873915" y="0"/>
                </a:cubicBezTo>
                <a:cubicBezTo>
                  <a:pt x="4143222" y="-99379"/>
                  <a:pt x="4531642" y="24394"/>
                  <a:pt x="4836920" y="0"/>
                </a:cubicBezTo>
                <a:cubicBezTo>
                  <a:pt x="5160426" y="52225"/>
                  <a:pt x="5337569" y="538"/>
                  <a:pt x="5799922" y="0"/>
                </a:cubicBezTo>
                <a:cubicBezTo>
                  <a:pt x="6209706" y="45815"/>
                  <a:pt x="6294784" y="29763"/>
                  <a:pt x="6762925" y="0"/>
                </a:cubicBezTo>
                <a:cubicBezTo>
                  <a:pt x="7188168" y="-63735"/>
                  <a:pt x="7403295" y="-13968"/>
                  <a:pt x="7851119" y="0"/>
                </a:cubicBezTo>
                <a:cubicBezTo>
                  <a:pt x="8360860" y="47766"/>
                  <a:pt x="8245398" y="25162"/>
                  <a:pt x="8563743" y="0"/>
                </a:cubicBezTo>
                <a:cubicBezTo>
                  <a:pt x="8868413" y="-25824"/>
                  <a:pt x="8905608" y="-14652"/>
                  <a:pt x="9151175" y="0"/>
                </a:cubicBezTo>
                <a:cubicBezTo>
                  <a:pt x="9424704" y="4988"/>
                  <a:pt x="9577372" y="43585"/>
                  <a:pt x="9988988" y="0"/>
                </a:cubicBezTo>
                <a:cubicBezTo>
                  <a:pt x="10291436" y="31996"/>
                  <a:pt x="10482226" y="46723"/>
                  <a:pt x="10701610" y="0"/>
                </a:cubicBezTo>
                <a:cubicBezTo>
                  <a:pt x="11015857" y="8977"/>
                  <a:pt x="11630879" y="77280"/>
                  <a:pt x="11914994" y="0"/>
                </a:cubicBezTo>
                <a:cubicBezTo>
                  <a:pt x="12238969" y="14943"/>
                  <a:pt x="12336253" y="-12146"/>
                  <a:pt x="12502427" y="0"/>
                </a:cubicBezTo>
                <a:cubicBezTo>
                  <a:pt x="12651753" y="56538"/>
                  <a:pt x="13599339" y="17797"/>
                  <a:pt x="13879521" y="0"/>
                </a:cubicBezTo>
                <a:cubicBezTo>
                  <a:pt x="14778411" y="266349"/>
                  <a:pt x="15381166" y="564069"/>
                  <a:pt x="15239999" y="1360975"/>
                </a:cubicBezTo>
                <a:cubicBezTo>
                  <a:pt x="15255737" y="1699239"/>
                  <a:pt x="15251054" y="2008852"/>
                  <a:pt x="15239999" y="2268266"/>
                </a:cubicBezTo>
                <a:cubicBezTo>
                  <a:pt x="15171731" y="2520876"/>
                  <a:pt x="15181745" y="2959493"/>
                  <a:pt x="15239999" y="3284430"/>
                </a:cubicBezTo>
                <a:cubicBezTo>
                  <a:pt x="15150061" y="3601769"/>
                  <a:pt x="15395030" y="3841757"/>
                  <a:pt x="15239999" y="4191719"/>
                </a:cubicBezTo>
                <a:cubicBezTo>
                  <a:pt x="15142977" y="4548889"/>
                  <a:pt x="15245372" y="4836034"/>
                  <a:pt x="15239999" y="5207884"/>
                </a:cubicBezTo>
                <a:cubicBezTo>
                  <a:pt x="15194820" y="5649069"/>
                  <a:pt x="15262078" y="5722154"/>
                  <a:pt x="15239999" y="5951861"/>
                </a:cubicBezTo>
                <a:cubicBezTo>
                  <a:pt x="15240011" y="6146206"/>
                  <a:pt x="15203012" y="6571553"/>
                  <a:pt x="15239999" y="6804714"/>
                </a:cubicBezTo>
                <a:cubicBezTo>
                  <a:pt x="15306390" y="7519360"/>
                  <a:pt x="14515892" y="7830044"/>
                  <a:pt x="13879521" y="8165690"/>
                </a:cubicBezTo>
                <a:cubicBezTo>
                  <a:pt x="13594181" y="8157771"/>
                  <a:pt x="13439113" y="8169967"/>
                  <a:pt x="13292090" y="8165690"/>
                </a:cubicBezTo>
                <a:cubicBezTo>
                  <a:pt x="13165268" y="8112468"/>
                  <a:pt x="12467872" y="8265285"/>
                  <a:pt x="12078705" y="8165690"/>
                </a:cubicBezTo>
                <a:cubicBezTo>
                  <a:pt x="11815780" y="8152607"/>
                  <a:pt x="11394584" y="8233289"/>
                  <a:pt x="10990511" y="8165690"/>
                </a:cubicBezTo>
                <a:cubicBezTo>
                  <a:pt x="10501589" y="8153880"/>
                  <a:pt x="10375627" y="8090984"/>
                  <a:pt x="10152698" y="8165690"/>
                </a:cubicBezTo>
                <a:cubicBezTo>
                  <a:pt x="9963757" y="8227919"/>
                  <a:pt x="9797137" y="8142009"/>
                  <a:pt x="9565266" y="8165690"/>
                </a:cubicBezTo>
                <a:cubicBezTo>
                  <a:pt x="9414396" y="8147645"/>
                  <a:pt x="9165102" y="8152583"/>
                  <a:pt x="8852644" y="8165690"/>
                </a:cubicBezTo>
                <a:cubicBezTo>
                  <a:pt x="8458306" y="8177577"/>
                  <a:pt x="8067665" y="8154876"/>
                  <a:pt x="7889640" y="8165690"/>
                </a:cubicBezTo>
                <a:cubicBezTo>
                  <a:pt x="7631282" y="8165613"/>
                  <a:pt x="7414397" y="8113079"/>
                  <a:pt x="7177017" y="8165690"/>
                </a:cubicBezTo>
                <a:cubicBezTo>
                  <a:pt x="6977066" y="8198710"/>
                  <a:pt x="6795168" y="8191901"/>
                  <a:pt x="6589586" y="8165690"/>
                </a:cubicBezTo>
                <a:cubicBezTo>
                  <a:pt x="6438086" y="8242723"/>
                  <a:pt x="5804077" y="8294835"/>
                  <a:pt x="5501392" y="8165690"/>
                </a:cubicBezTo>
                <a:cubicBezTo>
                  <a:pt x="5159119" y="8087343"/>
                  <a:pt x="5080837" y="8158226"/>
                  <a:pt x="4913959" y="8165690"/>
                </a:cubicBezTo>
                <a:cubicBezTo>
                  <a:pt x="4729121" y="8162585"/>
                  <a:pt x="4217892" y="8188835"/>
                  <a:pt x="3825765" y="8165690"/>
                </a:cubicBezTo>
                <a:cubicBezTo>
                  <a:pt x="3502975" y="8188918"/>
                  <a:pt x="3349272" y="8131677"/>
                  <a:pt x="3113143" y="8165690"/>
                </a:cubicBezTo>
                <a:cubicBezTo>
                  <a:pt x="2744103" y="8210098"/>
                  <a:pt x="2263945" y="8296385"/>
                  <a:pt x="1360477" y="8165690"/>
                </a:cubicBezTo>
                <a:cubicBezTo>
                  <a:pt x="649899" y="8054060"/>
                  <a:pt x="28986" y="7675445"/>
                  <a:pt x="0" y="6804714"/>
                </a:cubicBezTo>
                <a:cubicBezTo>
                  <a:pt x="12651" y="6460802"/>
                  <a:pt x="19789" y="6371985"/>
                  <a:pt x="0" y="5897425"/>
                </a:cubicBezTo>
                <a:cubicBezTo>
                  <a:pt x="-106" y="5550209"/>
                  <a:pt x="-41951" y="5293281"/>
                  <a:pt x="0" y="4881259"/>
                </a:cubicBezTo>
                <a:cubicBezTo>
                  <a:pt x="82471" y="4505950"/>
                  <a:pt x="45607" y="4138748"/>
                  <a:pt x="0" y="3919532"/>
                </a:cubicBezTo>
                <a:cubicBezTo>
                  <a:pt x="-15035" y="3615611"/>
                  <a:pt x="-28660" y="3382835"/>
                  <a:pt x="0" y="3066680"/>
                </a:cubicBezTo>
                <a:cubicBezTo>
                  <a:pt x="20484" y="2782943"/>
                  <a:pt x="-85446" y="2365647"/>
                  <a:pt x="0" y="2159391"/>
                </a:cubicBezTo>
                <a:cubicBezTo>
                  <a:pt x="106555" y="1940971"/>
                  <a:pt x="-56174" y="1633647"/>
                  <a:pt x="0" y="1360975"/>
                </a:cubicBezTo>
                <a:close/>
              </a:path>
              <a:path w="15239999" h="8165690" fill="none" stroke="0" extrusionOk="0">
                <a:moveTo>
                  <a:pt x="0" y="1360975"/>
                </a:moveTo>
                <a:cubicBezTo>
                  <a:pt x="8907" y="693495"/>
                  <a:pt x="639062" y="309203"/>
                  <a:pt x="1360477" y="0"/>
                </a:cubicBezTo>
                <a:cubicBezTo>
                  <a:pt x="1831758" y="-73667"/>
                  <a:pt x="1912646" y="-30075"/>
                  <a:pt x="2448670" y="0"/>
                </a:cubicBezTo>
                <a:cubicBezTo>
                  <a:pt x="2985195" y="48812"/>
                  <a:pt x="2990690" y="-38119"/>
                  <a:pt x="3411673" y="0"/>
                </a:cubicBezTo>
                <a:cubicBezTo>
                  <a:pt x="3817340" y="35698"/>
                  <a:pt x="3766483" y="-52059"/>
                  <a:pt x="4124297" y="0"/>
                </a:cubicBezTo>
                <a:cubicBezTo>
                  <a:pt x="4479347" y="53615"/>
                  <a:pt x="4529097" y="-11222"/>
                  <a:pt x="4711729" y="0"/>
                </a:cubicBezTo>
                <a:cubicBezTo>
                  <a:pt x="4968415" y="-58320"/>
                  <a:pt x="5431752" y="-80986"/>
                  <a:pt x="5799922" y="0"/>
                </a:cubicBezTo>
                <a:cubicBezTo>
                  <a:pt x="6106873" y="-2600"/>
                  <a:pt x="6425902" y="-78119"/>
                  <a:pt x="6637736" y="0"/>
                </a:cubicBezTo>
                <a:cubicBezTo>
                  <a:pt x="6733160" y="-60096"/>
                  <a:pt x="7250486" y="131565"/>
                  <a:pt x="7851119" y="0"/>
                </a:cubicBezTo>
                <a:cubicBezTo>
                  <a:pt x="8342216" y="-38307"/>
                  <a:pt x="8387247" y="8720"/>
                  <a:pt x="8563743" y="0"/>
                </a:cubicBezTo>
                <a:cubicBezTo>
                  <a:pt x="8756254" y="29462"/>
                  <a:pt x="9092713" y="3615"/>
                  <a:pt x="9401555" y="0"/>
                </a:cubicBezTo>
                <a:cubicBezTo>
                  <a:pt x="9767975" y="13570"/>
                  <a:pt x="10000423" y="-29189"/>
                  <a:pt x="10489749" y="0"/>
                </a:cubicBezTo>
                <a:cubicBezTo>
                  <a:pt x="10985094" y="-14510"/>
                  <a:pt x="10953014" y="10937"/>
                  <a:pt x="11327562" y="0"/>
                </a:cubicBezTo>
                <a:cubicBezTo>
                  <a:pt x="11713900" y="2359"/>
                  <a:pt x="11770552" y="25513"/>
                  <a:pt x="11914994" y="0"/>
                </a:cubicBezTo>
                <a:cubicBezTo>
                  <a:pt x="12063042" y="-7961"/>
                  <a:pt x="12496331" y="-38310"/>
                  <a:pt x="12752807" y="0"/>
                </a:cubicBezTo>
                <a:cubicBezTo>
                  <a:pt x="12986095" y="39743"/>
                  <a:pt x="13601644" y="13141"/>
                  <a:pt x="13879521" y="0"/>
                </a:cubicBezTo>
                <a:cubicBezTo>
                  <a:pt x="14535663" y="119230"/>
                  <a:pt x="15124521" y="897084"/>
                  <a:pt x="15239999" y="1360975"/>
                </a:cubicBezTo>
                <a:cubicBezTo>
                  <a:pt x="15244464" y="1667849"/>
                  <a:pt x="15242060" y="1843377"/>
                  <a:pt x="15239999" y="2213828"/>
                </a:cubicBezTo>
                <a:cubicBezTo>
                  <a:pt x="15202782" y="2601853"/>
                  <a:pt x="15221805" y="2924542"/>
                  <a:pt x="15239999" y="3121118"/>
                </a:cubicBezTo>
                <a:cubicBezTo>
                  <a:pt x="15238751" y="3316725"/>
                  <a:pt x="15282737" y="3849537"/>
                  <a:pt x="15239999" y="4137282"/>
                </a:cubicBezTo>
                <a:cubicBezTo>
                  <a:pt x="15242225" y="4358426"/>
                  <a:pt x="15123211" y="4769549"/>
                  <a:pt x="15239999" y="5099009"/>
                </a:cubicBezTo>
                <a:cubicBezTo>
                  <a:pt x="15233191" y="5446988"/>
                  <a:pt x="15202166" y="5569112"/>
                  <a:pt x="15239999" y="5842986"/>
                </a:cubicBezTo>
                <a:cubicBezTo>
                  <a:pt x="15332978" y="6131793"/>
                  <a:pt x="15247439" y="6366346"/>
                  <a:pt x="15239999" y="6804714"/>
                </a:cubicBezTo>
                <a:cubicBezTo>
                  <a:pt x="15336714" y="7473131"/>
                  <a:pt x="14767933" y="8295549"/>
                  <a:pt x="13879521" y="8165690"/>
                </a:cubicBezTo>
                <a:cubicBezTo>
                  <a:pt x="13427156" y="8101691"/>
                  <a:pt x="13267820" y="8185187"/>
                  <a:pt x="12916519" y="8165690"/>
                </a:cubicBezTo>
                <a:cubicBezTo>
                  <a:pt x="12525377" y="8020650"/>
                  <a:pt x="12000600" y="8197000"/>
                  <a:pt x="11703134" y="8165690"/>
                </a:cubicBezTo>
                <a:cubicBezTo>
                  <a:pt x="11345753" y="8120173"/>
                  <a:pt x="10934378" y="8123064"/>
                  <a:pt x="10489749" y="8165690"/>
                </a:cubicBezTo>
                <a:cubicBezTo>
                  <a:pt x="10165726" y="8132904"/>
                  <a:pt x="9889784" y="8022422"/>
                  <a:pt x="9276365" y="8165690"/>
                </a:cubicBezTo>
                <a:cubicBezTo>
                  <a:pt x="8606845" y="8216281"/>
                  <a:pt x="8403399" y="8207183"/>
                  <a:pt x="8062981" y="8165690"/>
                </a:cubicBezTo>
                <a:cubicBezTo>
                  <a:pt x="7708516" y="8113860"/>
                  <a:pt x="7480673" y="8177065"/>
                  <a:pt x="7099978" y="8165690"/>
                </a:cubicBezTo>
                <a:cubicBezTo>
                  <a:pt x="6751154" y="8200045"/>
                  <a:pt x="6332554" y="8192266"/>
                  <a:pt x="6136973" y="8165690"/>
                </a:cubicBezTo>
                <a:cubicBezTo>
                  <a:pt x="5971546" y="8151156"/>
                  <a:pt x="5541750" y="8254073"/>
                  <a:pt x="5173971" y="8165690"/>
                </a:cubicBezTo>
                <a:cubicBezTo>
                  <a:pt x="4821162" y="8120567"/>
                  <a:pt x="4239891" y="8140893"/>
                  <a:pt x="3960586" y="8165690"/>
                </a:cubicBezTo>
                <a:cubicBezTo>
                  <a:pt x="3733585" y="8183873"/>
                  <a:pt x="3083532" y="8164602"/>
                  <a:pt x="2747201" y="8165690"/>
                </a:cubicBezTo>
                <a:cubicBezTo>
                  <a:pt x="2431372" y="8090685"/>
                  <a:pt x="1814130" y="8173548"/>
                  <a:pt x="1360477" y="8165690"/>
                </a:cubicBezTo>
                <a:cubicBezTo>
                  <a:pt x="778811" y="7786301"/>
                  <a:pt x="-190490" y="7599729"/>
                  <a:pt x="0" y="6804714"/>
                </a:cubicBezTo>
                <a:cubicBezTo>
                  <a:pt x="49962" y="6392441"/>
                  <a:pt x="50432" y="6266931"/>
                  <a:pt x="0" y="5897425"/>
                </a:cubicBezTo>
                <a:cubicBezTo>
                  <a:pt x="-9493" y="5563460"/>
                  <a:pt x="-44002" y="5191664"/>
                  <a:pt x="0" y="4881259"/>
                </a:cubicBezTo>
                <a:cubicBezTo>
                  <a:pt x="-8517" y="4504587"/>
                  <a:pt x="30065" y="4296682"/>
                  <a:pt x="0" y="3973970"/>
                </a:cubicBezTo>
                <a:cubicBezTo>
                  <a:pt x="21281" y="3650084"/>
                  <a:pt x="26803" y="3370643"/>
                  <a:pt x="0" y="3121118"/>
                </a:cubicBezTo>
                <a:cubicBezTo>
                  <a:pt x="-72964" y="2765406"/>
                  <a:pt x="-116994" y="2472074"/>
                  <a:pt x="0" y="2159391"/>
                </a:cubicBezTo>
                <a:cubicBezTo>
                  <a:pt x="27236" y="1867317"/>
                  <a:pt x="72245" y="1707104"/>
                  <a:pt x="0" y="1360975"/>
                </a:cubicBezTo>
                <a:close/>
              </a:path>
              <a:path w="15239999" h="8165690" fill="none" stroke="0" extrusionOk="0">
                <a:moveTo>
                  <a:pt x="0" y="1360975"/>
                </a:moveTo>
                <a:cubicBezTo>
                  <a:pt x="15943" y="840132"/>
                  <a:pt x="455019" y="186682"/>
                  <a:pt x="1360477" y="0"/>
                </a:cubicBezTo>
                <a:cubicBezTo>
                  <a:pt x="1834154" y="-53125"/>
                  <a:pt x="1915737" y="-51512"/>
                  <a:pt x="2448670" y="0"/>
                </a:cubicBezTo>
                <a:cubicBezTo>
                  <a:pt x="2986692" y="30965"/>
                  <a:pt x="3008741" y="-21724"/>
                  <a:pt x="3411673" y="0"/>
                </a:cubicBezTo>
                <a:cubicBezTo>
                  <a:pt x="3816289" y="23500"/>
                  <a:pt x="3759305" y="-61426"/>
                  <a:pt x="4124297" y="0"/>
                </a:cubicBezTo>
                <a:cubicBezTo>
                  <a:pt x="4478343" y="59788"/>
                  <a:pt x="4522047" y="-18100"/>
                  <a:pt x="4711729" y="0"/>
                </a:cubicBezTo>
                <a:cubicBezTo>
                  <a:pt x="4934444" y="-7292"/>
                  <a:pt x="5441086" y="-58900"/>
                  <a:pt x="5799922" y="0"/>
                </a:cubicBezTo>
                <a:cubicBezTo>
                  <a:pt x="6109400" y="11843"/>
                  <a:pt x="6429232" y="-32464"/>
                  <a:pt x="6637736" y="0"/>
                </a:cubicBezTo>
                <a:cubicBezTo>
                  <a:pt x="6830728" y="98255"/>
                  <a:pt x="7261130" y="185791"/>
                  <a:pt x="7851119" y="0"/>
                </a:cubicBezTo>
                <a:cubicBezTo>
                  <a:pt x="8339987" y="-39706"/>
                  <a:pt x="8386812" y="25446"/>
                  <a:pt x="8563743" y="0"/>
                </a:cubicBezTo>
                <a:cubicBezTo>
                  <a:pt x="8728740" y="-22601"/>
                  <a:pt x="9060103" y="-52808"/>
                  <a:pt x="9401555" y="0"/>
                </a:cubicBezTo>
                <a:cubicBezTo>
                  <a:pt x="9700727" y="1708"/>
                  <a:pt x="10000026" y="28646"/>
                  <a:pt x="10489749" y="0"/>
                </a:cubicBezTo>
                <a:cubicBezTo>
                  <a:pt x="10979675" y="-21437"/>
                  <a:pt x="10949861" y="9650"/>
                  <a:pt x="11327562" y="0"/>
                </a:cubicBezTo>
                <a:cubicBezTo>
                  <a:pt x="11715596" y="3183"/>
                  <a:pt x="11771399" y="10595"/>
                  <a:pt x="11914994" y="0"/>
                </a:cubicBezTo>
                <a:cubicBezTo>
                  <a:pt x="12077610" y="-68720"/>
                  <a:pt x="12518231" y="-23362"/>
                  <a:pt x="12752807" y="0"/>
                </a:cubicBezTo>
                <a:cubicBezTo>
                  <a:pt x="12866376" y="-6671"/>
                  <a:pt x="13572210" y="-8921"/>
                  <a:pt x="13879521" y="0"/>
                </a:cubicBezTo>
                <a:cubicBezTo>
                  <a:pt x="14391218" y="132998"/>
                  <a:pt x="15138136" y="758776"/>
                  <a:pt x="15239999" y="1360975"/>
                </a:cubicBezTo>
                <a:cubicBezTo>
                  <a:pt x="15255862" y="1654805"/>
                  <a:pt x="15236871" y="1832602"/>
                  <a:pt x="15239999" y="2213828"/>
                </a:cubicBezTo>
                <a:cubicBezTo>
                  <a:pt x="15230400" y="2614416"/>
                  <a:pt x="15202656" y="2961299"/>
                  <a:pt x="15239999" y="3121118"/>
                </a:cubicBezTo>
                <a:cubicBezTo>
                  <a:pt x="15237336" y="3304452"/>
                  <a:pt x="15209300" y="3873488"/>
                  <a:pt x="15239999" y="4137282"/>
                </a:cubicBezTo>
                <a:cubicBezTo>
                  <a:pt x="15126333" y="4333655"/>
                  <a:pt x="15235130" y="4756230"/>
                  <a:pt x="15239999" y="5099009"/>
                </a:cubicBezTo>
                <a:cubicBezTo>
                  <a:pt x="15215502" y="5444864"/>
                  <a:pt x="15237317" y="5574403"/>
                  <a:pt x="15239999" y="5842986"/>
                </a:cubicBezTo>
                <a:cubicBezTo>
                  <a:pt x="15271524" y="6123775"/>
                  <a:pt x="15209417" y="6380722"/>
                  <a:pt x="15239999" y="6804714"/>
                </a:cubicBezTo>
                <a:cubicBezTo>
                  <a:pt x="15419323" y="7403386"/>
                  <a:pt x="14716129" y="8235477"/>
                  <a:pt x="13879521" y="8165690"/>
                </a:cubicBezTo>
                <a:cubicBezTo>
                  <a:pt x="13385519" y="8178187"/>
                  <a:pt x="13259957" y="8202873"/>
                  <a:pt x="12916519" y="8165690"/>
                </a:cubicBezTo>
                <a:cubicBezTo>
                  <a:pt x="12558347" y="8082173"/>
                  <a:pt x="12057569" y="8207499"/>
                  <a:pt x="11703134" y="8165690"/>
                </a:cubicBezTo>
                <a:cubicBezTo>
                  <a:pt x="11317555" y="8188505"/>
                  <a:pt x="10805851" y="8117171"/>
                  <a:pt x="10489749" y="8165690"/>
                </a:cubicBezTo>
                <a:cubicBezTo>
                  <a:pt x="10157340" y="8119306"/>
                  <a:pt x="9907611" y="8100397"/>
                  <a:pt x="9276365" y="8165690"/>
                </a:cubicBezTo>
                <a:cubicBezTo>
                  <a:pt x="8690067" y="8196653"/>
                  <a:pt x="8441263" y="8234490"/>
                  <a:pt x="8062981" y="8165690"/>
                </a:cubicBezTo>
                <a:cubicBezTo>
                  <a:pt x="7717300" y="8124619"/>
                  <a:pt x="7385549" y="8162064"/>
                  <a:pt x="7099978" y="8165690"/>
                </a:cubicBezTo>
                <a:cubicBezTo>
                  <a:pt x="6803173" y="8174097"/>
                  <a:pt x="6345858" y="8108941"/>
                  <a:pt x="6136973" y="8165690"/>
                </a:cubicBezTo>
                <a:cubicBezTo>
                  <a:pt x="5992053" y="8153228"/>
                  <a:pt x="5556923" y="8205577"/>
                  <a:pt x="5173971" y="8165690"/>
                </a:cubicBezTo>
                <a:cubicBezTo>
                  <a:pt x="4864133" y="8155816"/>
                  <a:pt x="4286484" y="8097314"/>
                  <a:pt x="3960586" y="8165690"/>
                </a:cubicBezTo>
                <a:cubicBezTo>
                  <a:pt x="3717501" y="8132602"/>
                  <a:pt x="2965088" y="8128073"/>
                  <a:pt x="2747201" y="8165690"/>
                </a:cubicBezTo>
                <a:cubicBezTo>
                  <a:pt x="2419276" y="7935165"/>
                  <a:pt x="1872205" y="8247516"/>
                  <a:pt x="1360477" y="8165690"/>
                </a:cubicBezTo>
                <a:cubicBezTo>
                  <a:pt x="764721" y="8056319"/>
                  <a:pt x="-52718" y="7452029"/>
                  <a:pt x="0" y="6804714"/>
                </a:cubicBezTo>
                <a:cubicBezTo>
                  <a:pt x="45646" y="6385182"/>
                  <a:pt x="22448" y="6277525"/>
                  <a:pt x="0" y="5897425"/>
                </a:cubicBezTo>
                <a:cubicBezTo>
                  <a:pt x="-6199" y="5596491"/>
                  <a:pt x="36235" y="5196653"/>
                  <a:pt x="0" y="4881259"/>
                </a:cubicBezTo>
                <a:cubicBezTo>
                  <a:pt x="39188" y="4549747"/>
                  <a:pt x="130587" y="4306654"/>
                  <a:pt x="0" y="3973970"/>
                </a:cubicBezTo>
                <a:cubicBezTo>
                  <a:pt x="-3406" y="3673889"/>
                  <a:pt x="57241" y="3346695"/>
                  <a:pt x="0" y="3121118"/>
                </a:cubicBezTo>
                <a:cubicBezTo>
                  <a:pt x="-105291" y="2749316"/>
                  <a:pt x="-106895" y="2486009"/>
                  <a:pt x="0" y="2159391"/>
                </a:cubicBezTo>
                <a:cubicBezTo>
                  <a:pt x="13411" y="1934984"/>
                  <a:pt x="39021" y="1732044"/>
                  <a:pt x="0" y="136097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custGeom>
                    <a:avLst/>
                    <a:gdLst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448670 w 15239999"/>
                      <a:gd name="connsiteY2" fmla="*/ 0 h 8165690"/>
                      <a:gd name="connsiteX3" fmla="*/ 3411673 w 15239999"/>
                      <a:gd name="connsiteY3" fmla="*/ 0 h 8165690"/>
                      <a:gd name="connsiteX4" fmla="*/ 4124297 w 15239999"/>
                      <a:gd name="connsiteY4" fmla="*/ 0 h 8165690"/>
                      <a:gd name="connsiteX5" fmla="*/ 4711729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637736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401555 w 15239999"/>
                      <a:gd name="connsiteY10" fmla="*/ 0 h 8165690"/>
                      <a:gd name="connsiteX11" fmla="*/ 10489749 w 15239999"/>
                      <a:gd name="connsiteY11" fmla="*/ 0 h 8165690"/>
                      <a:gd name="connsiteX12" fmla="*/ 11327562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75280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13828 h 8165690"/>
                      <a:gd name="connsiteX18" fmla="*/ 15239999 w 15239999"/>
                      <a:gd name="connsiteY18" fmla="*/ 3121118 h 8165690"/>
                      <a:gd name="connsiteX19" fmla="*/ 15239999 w 15239999"/>
                      <a:gd name="connsiteY19" fmla="*/ 4137282 h 8165690"/>
                      <a:gd name="connsiteX20" fmla="*/ 15239999 w 15239999"/>
                      <a:gd name="connsiteY20" fmla="*/ 5099009 h 8165690"/>
                      <a:gd name="connsiteX21" fmla="*/ 15239999 w 15239999"/>
                      <a:gd name="connsiteY21" fmla="*/ 5842986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2916519 w 15239999"/>
                      <a:gd name="connsiteY24" fmla="*/ 8165690 h 8165690"/>
                      <a:gd name="connsiteX25" fmla="*/ 11703134 w 15239999"/>
                      <a:gd name="connsiteY25" fmla="*/ 8165690 h 8165690"/>
                      <a:gd name="connsiteX26" fmla="*/ 10489749 w 15239999"/>
                      <a:gd name="connsiteY26" fmla="*/ 8165690 h 8165690"/>
                      <a:gd name="connsiteX27" fmla="*/ 9276365 w 15239999"/>
                      <a:gd name="connsiteY27" fmla="*/ 8165690 h 8165690"/>
                      <a:gd name="connsiteX28" fmla="*/ 8062981 w 15239999"/>
                      <a:gd name="connsiteY28" fmla="*/ 8165690 h 8165690"/>
                      <a:gd name="connsiteX29" fmla="*/ 7099978 w 15239999"/>
                      <a:gd name="connsiteY29" fmla="*/ 8165690 h 8165690"/>
                      <a:gd name="connsiteX30" fmla="*/ 6136973 w 15239999"/>
                      <a:gd name="connsiteY30" fmla="*/ 8165690 h 8165690"/>
                      <a:gd name="connsiteX31" fmla="*/ 5173971 w 15239999"/>
                      <a:gd name="connsiteY31" fmla="*/ 8165690 h 8165690"/>
                      <a:gd name="connsiteX32" fmla="*/ 3960586 w 15239999"/>
                      <a:gd name="connsiteY32" fmla="*/ 8165690 h 8165690"/>
                      <a:gd name="connsiteX33" fmla="*/ 2747201 w 15239999"/>
                      <a:gd name="connsiteY33" fmla="*/ 8165690 h 8165690"/>
                      <a:gd name="connsiteX34" fmla="*/ 1360477 w 15239999"/>
                      <a:gd name="connsiteY34" fmla="*/ 8165690 h 8165690"/>
                      <a:gd name="connsiteX35" fmla="*/ 0 w 15239999"/>
                      <a:gd name="connsiteY35" fmla="*/ 6804714 h 8165690"/>
                      <a:gd name="connsiteX36" fmla="*/ 0 w 15239999"/>
                      <a:gd name="connsiteY36" fmla="*/ 5897425 h 8165690"/>
                      <a:gd name="connsiteX37" fmla="*/ 0 w 15239999"/>
                      <a:gd name="connsiteY37" fmla="*/ 4881259 h 8165690"/>
                      <a:gd name="connsiteX38" fmla="*/ 0 w 15239999"/>
                      <a:gd name="connsiteY38" fmla="*/ 3973970 h 8165690"/>
                      <a:gd name="connsiteX39" fmla="*/ 0 w 15239999"/>
                      <a:gd name="connsiteY39" fmla="*/ 3121118 h 8165690"/>
                      <a:gd name="connsiteX40" fmla="*/ 0 w 15239999"/>
                      <a:gd name="connsiteY40" fmla="*/ 2159391 h 8165690"/>
                      <a:gd name="connsiteX41" fmla="*/ 0 w 15239999"/>
                      <a:gd name="connsiteY41" fmla="*/ 1360975 h 8165690"/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073099 w 15239999"/>
                      <a:gd name="connsiteY2" fmla="*/ 0 h 8165690"/>
                      <a:gd name="connsiteX3" fmla="*/ 2910912 w 15239999"/>
                      <a:gd name="connsiteY3" fmla="*/ 0 h 8165690"/>
                      <a:gd name="connsiteX4" fmla="*/ 3873915 w 15239999"/>
                      <a:gd name="connsiteY4" fmla="*/ 0 h 8165690"/>
                      <a:gd name="connsiteX5" fmla="*/ 4836920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762925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151175 w 15239999"/>
                      <a:gd name="connsiteY10" fmla="*/ 0 h 8165690"/>
                      <a:gd name="connsiteX11" fmla="*/ 9988988 w 15239999"/>
                      <a:gd name="connsiteY11" fmla="*/ 0 h 8165690"/>
                      <a:gd name="connsiteX12" fmla="*/ 10701610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50242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68266 h 8165690"/>
                      <a:gd name="connsiteX18" fmla="*/ 15239999 w 15239999"/>
                      <a:gd name="connsiteY18" fmla="*/ 3284430 h 8165690"/>
                      <a:gd name="connsiteX19" fmla="*/ 15239999 w 15239999"/>
                      <a:gd name="connsiteY19" fmla="*/ 4191719 h 8165690"/>
                      <a:gd name="connsiteX20" fmla="*/ 15239999 w 15239999"/>
                      <a:gd name="connsiteY20" fmla="*/ 5207884 h 8165690"/>
                      <a:gd name="connsiteX21" fmla="*/ 15239999 w 15239999"/>
                      <a:gd name="connsiteY21" fmla="*/ 5951861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3292090 w 15239999"/>
                      <a:gd name="connsiteY24" fmla="*/ 8165690 h 8165690"/>
                      <a:gd name="connsiteX25" fmla="*/ 12078705 w 15239999"/>
                      <a:gd name="connsiteY25" fmla="*/ 8165690 h 8165690"/>
                      <a:gd name="connsiteX26" fmla="*/ 10990511 w 15239999"/>
                      <a:gd name="connsiteY26" fmla="*/ 8165690 h 8165690"/>
                      <a:gd name="connsiteX27" fmla="*/ 10152698 w 15239999"/>
                      <a:gd name="connsiteY27" fmla="*/ 8165690 h 8165690"/>
                      <a:gd name="connsiteX28" fmla="*/ 9565266 w 15239999"/>
                      <a:gd name="connsiteY28" fmla="*/ 8165690 h 8165690"/>
                      <a:gd name="connsiteX29" fmla="*/ 8852644 w 15239999"/>
                      <a:gd name="connsiteY29" fmla="*/ 8165690 h 8165690"/>
                      <a:gd name="connsiteX30" fmla="*/ 7889640 w 15239999"/>
                      <a:gd name="connsiteY30" fmla="*/ 8165690 h 8165690"/>
                      <a:gd name="connsiteX31" fmla="*/ 7177017 w 15239999"/>
                      <a:gd name="connsiteY31" fmla="*/ 8165690 h 8165690"/>
                      <a:gd name="connsiteX32" fmla="*/ 6589586 w 15239999"/>
                      <a:gd name="connsiteY32" fmla="*/ 8165690 h 8165690"/>
                      <a:gd name="connsiteX33" fmla="*/ 5501392 w 15239999"/>
                      <a:gd name="connsiteY33" fmla="*/ 8165690 h 8165690"/>
                      <a:gd name="connsiteX34" fmla="*/ 4913959 w 15239999"/>
                      <a:gd name="connsiteY34" fmla="*/ 8165690 h 8165690"/>
                      <a:gd name="connsiteX35" fmla="*/ 3825765 w 15239999"/>
                      <a:gd name="connsiteY35" fmla="*/ 8165690 h 8165690"/>
                      <a:gd name="connsiteX36" fmla="*/ 3113143 w 15239999"/>
                      <a:gd name="connsiteY36" fmla="*/ 8165690 h 8165690"/>
                      <a:gd name="connsiteX37" fmla="*/ 1360477 w 15239999"/>
                      <a:gd name="connsiteY37" fmla="*/ 8165690 h 8165690"/>
                      <a:gd name="connsiteX38" fmla="*/ 0 w 15239999"/>
                      <a:gd name="connsiteY38" fmla="*/ 6804714 h 8165690"/>
                      <a:gd name="connsiteX39" fmla="*/ 0 w 15239999"/>
                      <a:gd name="connsiteY39" fmla="*/ 5897425 h 8165690"/>
                      <a:gd name="connsiteX40" fmla="*/ 0 w 15239999"/>
                      <a:gd name="connsiteY40" fmla="*/ 4881259 h 8165690"/>
                      <a:gd name="connsiteX41" fmla="*/ 0 w 15239999"/>
                      <a:gd name="connsiteY41" fmla="*/ 3919532 h 8165690"/>
                      <a:gd name="connsiteX42" fmla="*/ 0 w 15239999"/>
                      <a:gd name="connsiteY42" fmla="*/ 3066680 h 8165690"/>
                      <a:gd name="connsiteX43" fmla="*/ 0 w 15239999"/>
                      <a:gd name="connsiteY43" fmla="*/ 2159391 h 8165690"/>
                      <a:gd name="connsiteX44" fmla="*/ 0 w 15239999"/>
                      <a:gd name="connsiteY44" fmla="*/ 1360975 h 8165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5239999" h="8165690" fill="none" extrusionOk="0">
                        <a:moveTo>
                          <a:pt x="0" y="1360975"/>
                        </a:moveTo>
                        <a:cubicBezTo>
                          <a:pt x="-15574" y="712115"/>
                          <a:pt x="400695" y="128631"/>
                          <a:pt x="1360477" y="0"/>
                        </a:cubicBezTo>
                        <a:cubicBezTo>
                          <a:pt x="1817928" y="-41340"/>
                          <a:pt x="1913494" y="-48827"/>
                          <a:pt x="2448670" y="0"/>
                        </a:cubicBezTo>
                        <a:cubicBezTo>
                          <a:pt x="2982088" y="28239"/>
                          <a:pt x="3011603" y="-15542"/>
                          <a:pt x="3411673" y="0"/>
                        </a:cubicBezTo>
                        <a:cubicBezTo>
                          <a:pt x="3811957" y="19244"/>
                          <a:pt x="3768795" y="-47049"/>
                          <a:pt x="4124297" y="0"/>
                        </a:cubicBezTo>
                        <a:cubicBezTo>
                          <a:pt x="4482423" y="48454"/>
                          <a:pt x="4521456" y="-22947"/>
                          <a:pt x="4711729" y="0"/>
                        </a:cubicBezTo>
                        <a:cubicBezTo>
                          <a:pt x="4873757" y="23486"/>
                          <a:pt x="5452818" y="-72009"/>
                          <a:pt x="5799922" y="0"/>
                        </a:cubicBezTo>
                        <a:cubicBezTo>
                          <a:pt x="6116352" y="775"/>
                          <a:pt x="6427306" y="-20628"/>
                          <a:pt x="6637736" y="0"/>
                        </a:cubicBezTo>
                        <a:cubicBezTo>
                          <a:pt x="6848239" y="103976"/>
                          <a:pt x="7301661" y="113056"/>
                          <a:pt x="7851119" y="0"/>
                        </a:cubicBezTo>
                        <a:cubicBezTo>
                          <a:pt x="8324478" y="-46045"/>
                          <a:pt x="8383209" y="36800"/>
                          <a:pt x="8563743" y="0"/>
                        </a:cubicBezTo>
                        <a:cubicBezTo>
                          <a:pt x="8735912" y="-28509"/>
                          <a:pt x="9044154" y="-54043"/>
                          <a:pt x="9401555" y="0"/>
                        </a:cubicBezTo>
                        <a:cubicBezTo>
                          <a:pt x="9718918" y="43805"/>
                          <a:pt x="9991823" y="34921"/>
                          <a:pt x="10489749" y="0"/>
                        </a:cubicBezTo>
                        <a:cubicBezTo>
                          <a:pt x="10983201" y="-12573"/>
                          <a:pt x="10940994" y="3946"/>
                          <a:pt x="11327562" y="0"/>
                        </a:cubicBezTo>
                        <a:cubicBezTo>
                          <a:pt x="11713652" y="322"/>
                          <a:pt x="11764809" y="13770"/>
                          <a:pt x="11914994" y="0"/>
                        </a:cubicBezTo>
                        <a:cubicBezTo>
                          <a:pt x="12092400" y="-66287"/>
                          <a:pt x="12531344" y="-5610"/>
                          <a:pt x="12752807" y="0"/>
                        </a:cubicBezTo>
                        <a:cubicBezTo>
                          <a:pt x="12923832" y="-14533"/>
                          <a:pt x="13562370" y="17207"/>
                          <a:pt x="13879521" y="0"/>
                        </a:cubicBezTo>
                        <a:cubicBezTo>
                          <a:pt x="14466724" y="165918"/>
                          <a:pt x="15146180" y="706168"/>
                          <a:pt x="15239999" y="1360975"/>
                        </a:cubicBezTo>
                        <a:cubicBezTo>
                          <a:pt x="15250193" y="1659825"/>
                          <a:pt x="15228945" y="1815170"/>
                          <a:pt x="15239999" y="2213828"/>
                        </a:cubicBezTo>
                        <a:cubicBezTo>
                          <a:pt x="15216906" y="2616784"/>
                          <a:pt x="15240218" y="2962607"/>
                          <a:pt x="15239999" y="3121118"/>
                        </a:cubicBezTo>
                        <a:cubicBezTo>
                          <a:pt x="15271097" y="3323632"/>
                          <a:pt x="15211686" y="3889388"/>
                          <a:pt x="15239999" y="4137282"/>
                        </a:cubicBezTo>
                        <a:cubicBezTo>
                          <a:pt x="15194315" y="4365029"/>
                          <a:pt x="15242991" y="4753227"/>
                          <a:pt x="15239999" y="5099009"/>
                        </a:cubicBezTo>
                        <a:cubicBezTo>
                          <a:pt x="15229631" y="5470726"/>
                          <a:pt x="15227213" y="5591475"/>
                          <a:pt x="15239999" y="5842986"/>
                        </a:cubicBezTo>
                        <a:cubicBezTo>
                          <a:pt x="15214692" y="6131542"/>
                          <a:pt x="15233528" y="6378878"/>
                          <a:pt x="15239999" y="6804714"/>
                        </a:cubicBezTo>
                        <a:cubicBezTo>
                          <a:pt x="15363615" y="7587606"/>
                          <a:pt x="14777517" y="8275308"/>
                          <a:pt x="13879521" y="8165690"/>
                        </a:cubicBezTo>
                        <a:cubicBezTo>
                          <a:pt x="13415148" y="8147662"/>
                          <a:pt x="13257037" y="8212276"/>
                          <a:pt x="12916519" y="8165690"/>
                        </a:cubicBezTo>
                        <a:cubicBezTo>
                          <a:pt x="12558062" y="8135440"/>
                          <a:pt x="11996223" y="8207947"/>
                          <a:pt x="11703134" y="8165690"/>
                        </a:cubicBezTo>
                        <a:cubicBezTo>
                          <a:pt x="11315846" y="8196561"/>
                          <a:pt x="10782624" y="8112097"/>
                          <a:pt x="10489749" y="8165690"/>
                        </a:cubicBezTo>
                        <a:cubicBezTo>
                          <a:pt x="10157486" y="8165764"/>
                          <a:pt x="9916892" y="8134772"/>
                          <a:pt x="9276365" y="8165690"/>
                        </a:cubicBezTo>
                        <a:cubicBezTo>
                          <a:pt x="8722292" y="8247347"/>
                          <a:pt x="8423153" y="8231554"/>
                          <a:pt x="8062981" y="8165690"/>
                        </a:cubicBezTo>
                        <a:cubicBezTo>
                          <a:pt x="7759241" y="8141994"/>
                          <a:pt x="7410988" y="8189938"/>
                          <a:pt x="7099978" y="8165690"/>
                        </a:cubicBezTo>
                        <a:cubicBezTo>
                          <a:pt x="6805203" y="8153923"/>
                          <a:pt x="6352278" y="8117116"/>
                          <a:pt x="6136973" y="8165690"/>
                        </a:cubicBezTo>
                        <a:cubicBezTo>
                          <a:pt x="5942016" y="8175630"/>
                          <a:pt x="5575122" y="8139419"/>
                          <a:pt x="5173971" y="8165690"/>
                        </a:cubicBezTo>
                        <a:cubicBezTo>
                          <a:pt x="4803412" y="8136113"/>
                          <a:pt x="4300241" y="8165576"/>
                          <a:pt x="3960586" y="8165690"/>
                        </a:cubicBezTo>
                        <a:cubicBezTo>
                          <a:pt x="3685156" y="8102256"/>
                          <a:pt x="3025667" y="8137164"/>
                          <a:pt x="2747201" y="8165690"/>
                        </a:cubicBezTo>
                        <a:cubicBezTo>
                          <a:pt x="2381595" y="8043764"/>
                          <a:pt x="1880724" y="8138529"/>
                          <a:pt x="1360477" y="8165690"/>
                        </a:cubicBezTo>
                        <a:cubicBezTo>
                          <a:pt x="726441" y="8121534"/>
                          <a:pt x="-5643" y="7436423"/>
                          <a:pt x="0" y="6804714"/>
                        </a:cubicBezTo>
                        <a:cubicBezTo>
                          <a:pt x="35662" y="6387128"/>
                          <a:pt x="3947" y="6286273"/>
                          <a:pt x="0" y="5897425"/>
                        </a:cubicBezTo>
                        <a:cubicBezTo>
                          <a:pt x="-1311" y="5551562"/>
                          <a:pt x="69491" y="5152875"/>
                          <a:pt x="0" y="4881259"/>
                        </a:cubicBezTo>
                        <a:cubicBezTo>
                          <a:pt x="-14983" y="4577483"/>
                          <a:pt x="83496" y="4342502"/>
                          <a:pt x="0" y="3973970"/>
                        </a:cubicBezTo>
                        <a:cubicBezTo>
                          <a:pt x="-37644" y="3671106"/>
                          <a:pt x="71840" y="3401576"/>
                          <a:pt x="0" y="3121118"/>
                        </a:cubicBezTo>
                        <a:cubicBezTo>
                          <a:pt x="-85587" y="2763928"/>
                          <a:pt x="-57764" y="2450000"/>
                          <a:pt x="0" y="2159391"/>
                        </a:cubicBezTo>
                        <a:cubicBezTo>
                          <a:pt x="-2281" y="1897058"/>
                          <a:pt x="34613" y="1729217"/>
                          <a:pt x="0" y="1360975"/>
                        </a:cubicBezTo>
                        <a:close/>
                      </a:path>
                      <a:path w="15239999" h="8165690" stroke="0" extrusionOk="0">
                        <a:moveTo>
                          <a:pt x="0" y="1360975"/>
                        </a:moveTo>
                        <a:cubicBezTo>
                          <a:pt x="35" y="680119"/>
                          <a:pt x="669096" y="-13758"/>
                          <a:pt x="1360477" y="0"/>
                        </a:cubicBezTo>
                        <a:cubicBezTo>
                          <a:pt x="1621906" y="-22487"/>
                          <a:pt x="1861664" y="-42026"/>
                          <a:pt x="2073099" y="0"/>
                        </a:cubicBezTo>
                        <a:cubicBezTo>
                          <a:pt x="2247552" y="15027"/>
                          <a:pt x="2716903" y="-23820"/>
                          <a:pt x="2910912" y="0"/>
                        </a:cubicBezTo>
                        <a:cubicBezTo>
                          <a:pt x="3040977" y="7472"/>
                          <a:pt x="3644634" y="57198"/>
                          <a:pt x="3873915" y="0"/>
                        </a:cubicBezTo>
                        <a:cubicBezTo>
                          <a:pt x="4127952" y="-74220"/>
                          <a:pt x="4528943" y="2049"/>
                          <a:pt x="4836920" y="0"/>
                        </a:cubicBezTo>
                        <a:cubicBezTo>
                          <a:pt x="5150005" y="24911"/>
                          <a:pt x="5369709" y="-11041"/>
                          <a:pt x="5799922" y="0"/>
                        </a:cubicBezTo>
                        <a:cubicBezTo>
                          <a:pt x="6191907" y="41796"/>
                          <a:pt x="6309284" y="34480"/>
                          <a:pt x="6762925" y="0"/>
                        </a:cubicBezTo>
                        <a:cubicBezTo>
                          <a:pt x="7198264" y="-49913"/>
                          <a:pt x="7379094" y="-23450"/>
                          <a:pt x="7851119" y="0"/>
                        </a:cubicBezTo>
                        <a:cubicBezTo>
                          <a:pt x="8358966" y="45918"/>
                          <a:pt x="8248156" y="23926"/>
                          <a:pt x="8563743" y="0"/>
                        </a:cubicBezTo>
                        <a:cubicBezTo>
                          <a:pt x="8867201" y="-21040"/>
                          <a:pt x="8904280" y="-20233"/>
                          <a:pt x="9151175" y="0"/>
                        </a:cubicBezTo>
                        <a:cubicBezTo>
                          <a:pt x="9403996" y="21340"/>
                          <a:pt x="9616788" y="18211"/>
                          <a:pt x="9988988" y="0"/>
                        </a:cubicBezTo>
                        <a:cubicBezTo>
                          <a:pt x="10311501" y="15758"/>
                          <a:pt x="10471193" y="19591"/>
                          <a:pt x="10701610" y="0"/>
                        </a:cubicBezTo>
                        <a:cubicBezTo>
                          <a:pt x="10993169" y="4612"/>
                          <a:pt x="11626119" y="69631"/>
                          <a:pt x="11914994" y="0"/>
                        </a:cubicBezTo>
                        <a:cubicBezTo>
                          <a:pt x="12232446" y="-8007"/>
                          <a:pt x="12366969" y="-15443"/>
                          <a:pt x="12502427" y="0"/>
                        </a:cubicBezTo>
                        <a:cubicBezTo>
                          <a:pt x="12643973" y="43834"/>
                          <a:pt x="13577940" y="42453"/>
                          <a:pt x="13879521" y="0"/>
                        </a:cubicBezTo>
                        <a:cubicBezTo>
                          <a:pt x="14770766" y="248079"/>
                          <a:pt x="15348089" y="573873"/>
                          <a:pt x="15239999" y="1360975"/>
                        </a:cubicBezTo>
                        <a:cubicBezTo>
                          <a:pt x="15274011" y="1728663"/>
                          <a:pt x="15242110" y="1972169"/>
                          <a:pt x="15239999" y="2268266"/>
                        </a:cubicBezTo>
                        <a:cubicBezTo>
                          <a:pt x="15225704" y="2566006"/>
                          <a:pt x="15216803" y="2991385"/>
                          <a:pt x="15239999" y="3284430"/>
                        </a:cubicBezTo>
                        <a:cubicBezTo>
                          <a:pt x="15180894" y="3588457"/>
                          <a:pt x="15334064" y="3872452"/>
                          <a:pt x="15239999" y="4191719"/>
                        </a:cubicBezTo>
                        <a:cubicBezTo>
                          <a:pt x="15188927" y="4499923"/>
                          <a:pt x="15254436" y="4823919"/>
                          <a:pt x="15239999" y="5207884"/>
                        </a:cubicBezTo>
                        <a:cubicBezTo>
                          <a:pt x="15198804" y="5639079"/>
                          <a:pt x="15245325" y="5720075"/>
                          <a:pt x="15239999" y="5951861"/>
                        </a:cubicBezTo>
                        <a:cubicBezTo>
                          <a:pt x="15238853" y="6172253"/>
                          <a:pt x="15208948" y="6578023"/>
                          <a:pt x="15239999" y="6804714"/>
                        </a:cubicBezTo>
                        <a:cubicBezTo>
                          <a:pt x="15253434" y="7532806"/>
                          <a:pt x="14540891" y="7875600"/>
                          <a:pt x="13879521" y="8165690"/>
                        </a:cubicBezTo>
                        <a:cubicBezTo>
                          <a:pt x="13617037" y="8161127"/>
                          <a:pt x="13452926" y="8177123"/>
                          <a:pt x="13292090" y="8165690"/>
                        </a:cubicBezTo>
                        <a:cubicBezTo>
                          <a:pt x="13147610" y="8130585"/>
                          <a:pt x="12432503" y="8212218"/>
                          <a:pt x="12078705" y="8165690"/>
                        </a:cubicBezTo>
                        <a:cubicBezTo>
                          <a:pt x="11774135" y="8142017"/>
                          <a:pt x="11439195" y="8187008"/>
                          <a:pt x="10990511" y="8165690"/>
                        </a:cubicBezTo>
                        <a:cubicBezTo>
                          <a:pt x="10502473" y="8168543"/>
                          <a:pt x="10380121" y="8105905"/>
                          <a:pt x="10152698" y="8165690"/>
                        </a:cubicBezTo>
                        <a:cubicBezTo>
                          <a:pt x="9948815" y="8219474"/>
                          <a:pt x="9766467" y="8144015"/>
                          <a:pt x="9565266" y="8165690"/>
                        </a:cubicBezTo>
                        <a:cubicBezTo>
                          <a:pt x="9404928" y="8166890"/>
                          <a:pt x="9181529" y="8172153"/>
                          <a:pt x="8852644" y="8165690"/>
                        </a:cubicBezTo>
                        <a:cubicBezTo>
                          <a:pt x="8487035" y="8156331"/>
                          <a:pt x="8074872" y="8169513"/>
                          <a:pt x="7889640" y="8165690"/>
                        </a:cubicBezTo>
                        <a:cubicBezTo>
                          <a:pt x="7644637" y="8154293"/>
                          <a:pt x="7403146" y="8125999"/>
                          <a:pt x="7177017" y="8165690"/>
                        </a:cubicBezTo>
                        <a:cubicBezTo>
                          <a:pt x="6973526" y="8195960"/>
                          <a:pt x="6777135" y="8183171"/>
                          <a:pt x="6589586" y="8165690"/>
                        </a:cubicBezTo>
                        <a:cubicBezTo>
                          <a:pt x="6431612" y="8184025"/>
                          <a:pt x="5817763" y="8262643"/>
                          <a:pt x="5501392" y="8165690"/>
                        </a:cubicBezTo>
                        <a:cubicBezTo>
                          <a:pt x="5161263" y="8110312"/>
                          <a:pt x="5073155" y="8153777"/>
                          <a:pt x="4913959" y="8165690"/>
                        </a:cubicBezTo>
                        <a:cubicBezTo>
                          <a:pt x="4747551" y="8173332"/>
                          <a:pt x="4183303" y="8176780"/>
                          <a:pt x="3825765" y="8165690"/>
                        </a:cubicBezTo>
                        <a:cubicBezTo>
                          <a:pt x="3491986" y="8166242"/>
                          <a:pt x="3355389" y="8138747"/>
                          <a:pt x="3113143" y="8165690"/>
                        </a:cubicBezTo>
                        <a:cubicBezTo>
                          <a:pt x="2760128" y="8205923"/>
                          <a:pt x="2122262" y="8254374"/>
                          <a:pt x="1360477" y="8165690"/>
                        </a:cubicBezTo>
                        <a:cubicBezTo>
                          <a:pt x="733431" y="8091698"/>
                          <a:pt x="-20376" y="7708889"/>
                          <a:pt x="0" y="6804714"/>
                        </a:cubicBezTo>
                        <a:cubicBezTo>
                          <a:pt x="7879" y="6461357"/>
                          <a:pt x="13263" y="6343224"/>
                          <a:pt x="0" y="5897425"/>
                        </a:cubicBezTo>
                        <a:cubicBezTo>
                          <a:pt x="-2766" y="5519478"/>
                          <a:pt x="-26280" y="5277415"/>
                          <a:pt x="0" y="4881259"/>
                        </a:cubicBezTo>
                        <a:cubicBezTo>
                          <a:pt x="28243" y="4502457"/>
                          <a:pt x="13866" y="4163342"/>
                          <a:pt x="0" y="3919532"/>
                        </a:cubicBezTo>
                        <a:cubicBezTo>
                          <a:pt x="5362" y="3637347"/>
                          <a:pt x="-19234" y="3384891"/>
                          <a:pt x="0" y="3066680"/>
                        </a:cubicBezTo>
                        <a:cubicBezTo>
                          <a:pt x="9556" y="2755420"/>
                          <a:pt x="-57732" y="2374047"/>
                          <a:pt x="0" y="2159391"/>
                        </a:cubicBezTo>
                        <a:cubicBezTo>
                          <a:pt x="83367" y="1939556"/>
                          <a:pt x="-41229" y="1606259"/>
                          <a:pt x="0" y="1360975"/>
                        </a:cubicBezTo>
                        <a:close/>
                      </a:path>
                      <a:path w="15239999" h="8165690" fill="none" stroke="0" extrusionOk="0">
                        <a:moveTo>
                          <a:pt x="0" y="1360975"/>
                        </a:moveTo>
                        <a:cubicBezTo>
                          <a:pt x="18008" y="721937"/>
                          <a:pt x="590026" y="228795"/>
                          <a:pt x="1360477" y="0"/>
                        </a:cubicBezTo>
                        <a:cubicBezTo>
                          <a:pt x="1833832" y="-56047"/>
                          <a:pt x="1923643" y="-35656"/>
                          <a:pt x="2448670" y="0"/>
                        </a:cubicBezTo>
                        <a:cubicBezTo>
                          <a:pt x="2990778" y="33352"/>
                          <a:pt x="3005949" y="-36818"/>
                          <a:pt x="3411673" y="0"/>
                        </a:cubicBezTo>
                        <a:cubicBezTo>
                          <a:pt x="3827037" y="42591"/>
                          <a:pt x="3765086" y="-45631"/>
                          <a:pt x="4124297" y="0"/>
                        </a:cubicBezTo>
                        <a:cubicBezTo>
                          <a:pt x="4469585" y="51373"/>
                          <a:pt x="4534974" y="-11647"/>
                          <a:pt x="4711729" y="0"/>
                        </a:cubicBezTo>
                        <a:cubicBezTo>
                          <a:pt x="4952742" y="-9906"/>
                          <a:pt x="5423895" y="6876"/>
                          <a:pt x="5799922" y="0"/>
                        </a:cubicBezTo>
                        <a:cubicBezTo>
                          <a:pt x="6135572" y="41437"/>
                          <a:pt x="6424878" y="-69504"/>
                          <a:pt x="6637736" y="0"/>
                        </a:cubicBezTo>
                        <a:cubicBezTo>
                          <a:pt x="6765660" y="9617"/>
                          <a:pt x="7320446" y="139925"/>
                          <a:pt x="7851119" y="0"/>
                        </a:cubicBezTo>
                        <a:cubicBezTo>
                          <a:pt x="8345071" y="-34235"/>
                          <a:pt x="8391224" y="10906"/>
                          <a:pt x="8563743" y="0"/>
                        </a:cubicBezTo>
                        <a:cubicBezTo>
                          <a:pt x="8720201" y="-3565"/>
                          <a:pt x="9065121" y="-16917"/>
                          <a:pt x="9401555" y="0"/>
                        </a:cubicBezTo>
                        <a:cubicBezTo>
                          <a:pt x="9750012" y="11910"/>
                          <a:pt x="10018460" y="-4486"/>
                          <a:pt x="10489749" y="0"/>
                        </a:cubicBezTo>
                        <a:cubicBezTo>
                          <a:pt x="10981828" y="-19405"/>
                          <a:pt x="10951880" y="12711"/>
                          <a:pt x="11327562" y="0"/>
                        </a:cubicBezTo>
                        <a:cubicBezTo>
                          <a:pt x="11719830" y="3990"/>
                          <a:pt x="11759696" y="23836"/>
                          <a:pt x="11914994" y="0"/>
                        </a:cubicBezTo>
                        <a:cubicBezTo>
                          <a:pt x="12051127" y="-28011"/>
                          <a:pt x="12498602" y="-51006"/>
                          <a:pt x="12752807" y="0"/>
                        </a:cubicBezTo>
                        <a:cubicBezTo>
                          <a:pt x="12948337" y="15852"/>
                          <a:pt x="13606249" y="20081"/>
                          <a:pt x="13879521" y="0"/>
                        </a:cubicBezTo>
                        <a:cubicBezTo>
                          <a:pt x="14579831" y="142249"/>
                          <a:pt x="15120345" y="795475"/>
                          <a:pt x="15239999" y="1360975"/>
                        </a:cubicBezTo>
                        <a:cubicBezTo>
                          <a:pt x="15242747" y="1687326"/>
                          <a:pt x="15250348" y="1830380"/>
                          <a:pt x="15239999" y="2213828"/>
                        </a:cubicBezTo>
                        <a:cubicBezTo>
                          <a:pt x="15251312" y="2604226"/>
                          <a:pt x="15180868" y="2928336"/>
                          <a:pt x="15239999" y="3121118"/>
                        </a:cubicBezTo>
                        <a:cubicBezTo>
                          <a:pt x="15245423" y="3297474"/>
                          <a:pt x="15222937" y="3860190"/>
                          <a:pt x="15239999" y="4137282"/>
                        </a:cubicBezTo>
                        <a:cubicBezTo>
                          <a:pt x="15214573" y="4385522"/>
                          <a:pt x="15168579" y="4759142"/>
                          <a:pt x="15239999" y="5099009"/>
                        </a:cubicBezTo>
                        <a:cubicBezTo>
                          <a:pt x="15229691" y="5444805"/>
                          <a:pt x="15220667" y="5564673"/>
                          <a:pt x="15239999" y="5842986"/>
                        </a:cubicBezTo>
                        <a:cubicBezTo>
                          <a:pt x="15275321" y="6105310"/>
                          <a:pt x="15221946" y="6379034"/>
                          <a:pt x="15239999" y="6804714"/>
                        </a:cubicBezTo>
                        <a:cubicBezTo>
                          <a:pt x="15318174" y="7379722"/>
                          <a:pt x="14659687" y="8250336"/>
                          <a:pt x="13879521" y="8165690"/>
                        </a:cubicBezTo>
                        <a:cubicBezTo>
                          <a:pt x="13438836" y="8141274"/>
                          <a:pt x="13274263" y="8170641"/>
                          <a:pt x="12916519" y="8165690"/>
                        </a:cubicBezTo>
                        <a:cubicBezTo>
                          <a:pt x="12561018" y="8081291"/>
                          <a:pt x="12043062" y="8169269"/>
                          <a:pt x="11703134" y="8165690"/>
                        </a:cubicBezTo>
                        <a:cubicBezTo>
                          <a:pt x="11385185" y="8120037"/>
                          <a:pt x="10861608" y="8149958"/>
                          <a:pt x="10489749" y="8165690"/>
                        </a:cubicBezTo>
                        <a:cubicBezTo>
                          <a:pt x="10187696" y="8144478"/>
                          <a:pt x="9872795" y="8099419"/>
                          <a:pt x="9276365" y="8165690"/>
                        </a:cubicBezTo>
                        <a:cubicBezTo>
                          <a:pt x="8670369" y="8209620"/>
                          <a:pt x="8400711" y="8216291"/>
                          <a:pt x="8062981" y="8165690"/>
                        </a:cubicBezTo>
                        <a:cubicBezTo>
                          <a:pt x="7689586" y="8094173"/>
                          <a:pt x="7432464" y="8177677"/>
                          <a:pt x="7099978" y="8165690"/>
                        </a:cubicBezTo>
                        <a:cubicBezTo>
                          <a:pt x="6755442" y="8178333"/>
                          <a:pt x="6362155" y="8146422"/>
                          <a:pt x="6136973" y="8165690"/>
                        </a:cubicBezTo>
                        <a:cubicBezTo>
                          <a:pt x="5943839" y="8161667"/>
                          <a:pt x="5507151" y="8276403"/>
                          <a:pt x="5173971" y="8165690"/>
                        </a:cubicBezTo>
                        <a:cubicBezTo>
                          <a:pt x="4826600" y="8143931"/>
                          <a:pt x="4261477" y="8155679"/>
                          <a:pt x="3960586" y="8165690"/>
                        </a:cubicBezTo>
                        <a:cubicBezTo>
                          <a:pt x="3702006" y="8201568"/>
                          <a:pt x="3063827" y="8184529"/>
                          <a:pt x="2747201" y="8165690"/>
                        </a:cubicBezTo>
                        <a:cubicBezTo>
                          <a:pt x="2426339" y="8117252"/>
                          <a:pt x="1918047" y="8207225"/>
                          <a:pt x="1360477" y="8165690"/>
                        </a:cubicBezTo>
                        <a:cubicBezTo>
                          <a:pt x="676983" y="7907772"/>
                          <a:pt x="-119024" y="7552331"/>
                          <a:pt x="0" y="6804714"/>
                        </a:cubicBezTo>
                        <a:cubicBezTo>
                          <a:pt x="49392" y="6396104"/>
                          <a:pt x="36329" y="6262577"/>
                          <a:pt x="0" y="5897425"/>
                        </a:cubicBezTo>
                        <a:cubicBezTo>
                          <a:pt x="-12219" y="5542035"/>
                          <a:pt x="-16658" y="5248929"/>
                          <a:pt x="0" y="4881259"/>
                        </a:cubicBezTo>
                        <a:cubicBezTo>
                          <a:pt x="12634" y="4548704"/>
                          <a:pt x="31294" y="4318117"/>
                          <a:pt x="0" y="3973970"/>
                        </a:cubicBezTo>
                        <a:cubicBezTo>
                          <a:pt x="-17165" y="3627008"/>
                          <a:pt x="32997" y="3393560"/>
                          <a:pt x="0" y="3121118"/>
                        </a:cubicBezTo>
                        <a:cubicBezTo>
                          <a:pt x="-71621" y="2791820"/>
                          <a:pt x="-63044" y="2460239"/>
                          <a:pt x="0" y="2159391"/>
                        </a:cubicBezTo>
                        <a:cubicBezTo>
                          <a:pt x="24927" y="1904998"/>
                          <a:pt x="45584" y="1685073"/>
                          <a:pt x="0" y="136097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278EB-2695-5501-F921-9747BC7A1792}"/>
              </a:ext>
            </a:extLst>
          </p:cNvPr>
          <p:cNvSpPr/>
          <p:nvPr/>
        </p:nvSpPr>
        <p:spPr>
          <a:xfrm>
            <a:off x="1340541" y="3250649"/>
            <a:ext cx="13595555" cy="1219199"/>
          </a:xfrm>
          <a:custGeom>
            <a:avLst/>
            <a:gdLst>
              <a:gd name="connsiteX0" fmla="*/ 0 w 13595555"/>
              <a:gd name="connsiteY0" fmla="*/ 203204 h 1219199"/>
              <a:gd name="connsiteX1" fmla="*/ 497423 w 13595555"/>
              <a:gd name="connsiteY1" fmla="*/ 0 h 1219199"/>
              <a:gd name="connsiteX2" fmla="*/ 13098131 w 13595555"/>
              <a:gd name="connsiteY2" fmla="*/ 0 h 1219199"/>
              <a:gd name="connsiteX3" fmla="*/ 13595555 w 13595555"/>
              <a:gd name="connsiteY3" fmla="*/ 203204 h 1219199"/>
              <a:gd name="connsiteX4" fmla="*/ 13595555 w 13595555"/>
              <a:gd name="connsiteY4" fmla="*/ 1015994 h 1219199"/>
              <a:gd name="connsiteX5" fmla="*/ 13098131 w 13595555"/>
              <a:gd name="connsiteY5" fmla="*/ 1219199 h 1219199"/>
              <a:gd name="connsiteX6" fmla="*/ 497423 w 13595555"/>
              <a:gd name="connsiteY6" fmla="*/ 1219199 h 1219199"/>
              <a:gd name="connsiteX7" fmla="*/ 0 w 13595555"/>
              <a:gd name="connsiteY7" fmla="*/ 1015994 h 1219199"/>
              <a:gd name="connsiteX8" fmla="*/ 0 w 13595555"/>
              <a:gd name="connsiteY8" fmla="*/ 203204 h 1219199"/>
              <a:gd name="connsiteX0" fmla="*/ 0 w 13595555"/>
              <a:gd name="connsiteY0" fmla="*/ 203204 h 1219199"/>
              <a:gd name="connsiteX1" fmla="*/ 497423 w 13595555"/>
              <a:gd name="connsiteY1" fmla="*/ 0 h 1219199"/>
              <a:gd name="connsiteX2" fmla="*/ 13098131 w 13595555"/>
              <a:gd name="connsiteY2" fmla="*/ 0 h 1219199"/>
              <a:gd name="connsiteX3" fmla="*/ 13595555 w 13595555"/>
              <a:gd name="connsiteY3" fmla="*/ 203204 h 1219199"/>
              <a:gd name="connsiteX4" fmla="*/ 13595555 w 13595555"/>
              <a:gd name="connsiteY4" fmla="*/ 1015994 h 1219199"/>
              <a:gd name="connsiteX5" fmla="*/ 13098131 w 13595555"/>
              <a:gd name="connsiteY5" fmla="*/ 1219199 h 1219199"/>
              <a:gd name="connsiteX6" fmla="*/ 497423 w 13595555"/>
              <a:gd name="connsiteY6" fmla="*/ 1219199 h 1219199"/>
              <a:gd name="connsiteX7" fmla="*/ 0 w 13595555"/>
              <a:gd name="connsiteY7" fmla="*/ 1015994 h 1219199"/>
              <a:gd name="connsiteX8" fmla="*/ 0 w 13595555"/>
              <a:gd name="connsiteY8" fmla="*/ 203204 h 1219199"/>
              <a:gd name="connsiteX0" fmla="*/ 0 w 13595555"/>
              <a:gd name="connsiteY0" fmla="*/ 203204 h 1219199"/>
              <a:gd name="connsiteX1" fmla="*/ 497423 w 13595555"/>
              <a:gd name="connsiteY1" fmla="*/ 0 h 1219199"/>
              <a:gd name="connsiteX2" fmla="*/ 13098131 w 13595555"/>
              <a:gd name="connsiteY2" fmla="*/ 0 h 1219199"/>
              <a:gd name="connsiteX3" fmla="*/ 13595555 w 13595555"/>
              <a:gd name="connsiteY3" fmla="*/ 203204 h 1219199"/>
              <a:gd name="connsiteX4" fmla="*/ 13595555 w 13595555"/>
              <a:gd name="connsiteY4" fmla="*/ 1015994 h 1219199"/>
              <a:gd name="connsiteX5" fmla="*/ 13098131 w 13595555"/>
              <a:gd name="connsiteY5" fmla="*/ 1219199 h 1219199"/>
              <a:gd name="connsiteX6" fmla="*/ 497423 w 13595555"/>
              <a:gd name="connsiteY6" fmla="*/ 1219199 h 1219199"/>
              <a:gd name="connsiteX7" fmla="*/ 0 w 13595555"/>
              <a:gd name="connsiteY7" fmla="*/ 1015994 h 1219199"/>
              <a:gd name="connsiteX8" fmla="*/ 0 w 13595555"/>
              <a:gd name="connsiteY8" fmla="*/ 203204 h 12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5555" h="1219199" fill="none" extrusionOk="0">
                <a:moveTo>
                  <a:pt x="0" y="203204"/>
                </a:moveTo>
                <a:cubicBezTo>
                  <a:pt x="42258" y="59110"/>
                  <a:pt x="271141" y="39820"/>
                  <a:pt x="497423" y="0"/>
                </a:cubicBezTo>
                <a:cubicBezTo>
                  <a:pt x="2336391" y="-209301"/>
                  <a:pt x="11101989" y="-245884"/>
                  <a:pt x="13098131" y="0"/>
                </a:cubicBezTo>
                <a:cubicBezTo>
                  <a:pt x="13311339" y="17119"/>
                  <a:pt x="13568406" y="127353"/>
                  <a:pt x="13595555" y="203204"/>
                </a:cubicBezTo>
                <a:cubicBezTo>
                  <a:pt x="13606639" y="528655"/>
                  <a:pt x="13590974" y="893779"/>
                  <a:pt x="13595555" y="1015994"/>
                </a:cubicBezTo>
                <a:cubicBezTo>
                  <a:pt x="13583042" y="1058629"/>
                  <a:pt x="13386785" y="1174057"/>
                  <a:pt x="13098131" y="1219199"/>
                </a:cubicBezTo>
                <a:cubicBezTo>
                  <a:pt x="9882754" y="1458562"/>
                  <a:pt x="5055636" y="1568180"/>
                  <a:pt x="497423" y="1219199"/>
                </a:cubicBezTo>
                <a:cubicBezTo>
                  <a:pt x="223507" y="1183460"/>
                  <a:pt x="-71847" y="1120263"/>
                  <a:pt x="0" y="1015994"/>
                </a:cubicBezTo>
                <a:cubicBezTo>
                  <a:pt x="-40239" y="605953"/>
                  <a:pt x="115309" y="588253"/>
                  <a:pt x="0" y="203204"/>
                </a:cubicBezTo>
                <a:close/>
              </a:path>
              <a:path w="13595555" h="1219199" stroke="0" extrusionOk="0">
                <a:moveTo>
                  <a:pt x="0" y="203204"/>
                </a:moveTo>
                <a:cubicBezTo>
                  <a:pt x="20526" y="83072"/>
                  <a:pt x="204206" y="18951"/>
                  <a:pt x="497423" y="0"/>
                </a:cubicBezTo>
                <a:cubicBezTo>
                  <a:pt x="2857351" y="-14278"/>
                  <a:pt x="10180691" y="118069"/>
                  <a:pt x="13098131" y="0"/>
                </a:cubicBezTo>
                <a:cubicBezTo>
                  <a:pt x="13363267" y="14095"/>
                  <a:pt x="13620661" y="97102"/>
                  <a:pt x="13595555" y="203204"/>
                </a:cubicBezTo>
                <a:cubicBezTo>
                  <a:pt x="13554214" y="375401"/>
                  <a:pt x="13511490" y="862901"/>
                  <a:pt x="13595555" y="1015994"/>
                </a:cubicBezTo>
                <a:cubicBezTo>
                  <a:pt x="13615232" y="1137736"/>
                  <a:pt x="13402185" y="1179330"/>
                  <a:pt x="13098131" y="1219199"/>
                </a:cubicBezTo>
                <a:cubicBezTo>
                  <a:pt x="11689612" y="426369"/>
                  <a:pt x="5257444" y="2423889"/>
                  <a:pt x="497423" y="1219199"/>
                </a:cubicBezTo>
                <a:cubicBezTo>
                  <a:pt x="234823" y="1194397"/>
                  <a:pt x="-15437" y="1123892"/>
                  <a:pt x="0" y="1015994"/>
                </a:cubicBezTo>
                <a:cubicBezTo>
                  <a:pt x="-68023" y="819013"/>
                  <a:pt x="-494" y="520863"/>
                  <a:pt x="0" y="203204"/>
                </a:cubicBezTo>
                <a:close/>
              </a:path>
              <a:path w="13595555" h="1219199" fill="none" stroke="0" extrusionOk="0">
                <a:moveTo>
                  <a:pt x="0" y="203204"/>
                </a:moveTo>
                <a:cubicBezTo>
                  <a:pt x="50708" y="72980"/>
                  <a:pt x="231981" y="17721"/>
                  <a:pt x="497423" y="0"/>
                </a:cubicBezTo>
                <a:cubicBezTo>
                  <a:pt x="2311673" y="143885"/>
                  <a:pt x="11108446" y="-80079"/>
                  <a:pt x="13098131" y="0"/>
                </a:cubicBezTo>
                <a:cubicBezTo>
                  <a:pt x="13311862" y="41200"/>
                  <a:pt x="13588362" y="99307"/>
                  <a:pt x="13595555" y="203204"/>
                </a:cubicBezTo>
                <a:cubicBezTo>
                  <a:pt x="13620033" y="586352"/>
                  <a:pt x="13592818" y="892193"/>
                  <a:pt x="13595555" y="1015994"/>
                </a:cubicBezTo>
                <a:cubicBezTo>
                  <a:pt x="13679350" y="1101270"/>
                  <a:pt x="13426892" y="1243893"/>
                  <a:pt x="13098131" y="1219199"/>
                </a:cubicBezTo>
                <a:cubicBezTo>
                  <a:pt x="8127589" y="1644784"/>
                  <a:pt x="5234887" y="1567094"/>
                  <a:pt x="497423" y="1219199"/>
                </a:cubicBezTo>
                <a:cubicBezTo>
                  <a:pt x="220995" y="1216999"/>
                  <a:pt x="-41801" y="1132866"/>
                  <a:pt x="0" y="1015994"/>
                </a:cubicBezTo>
                <a:cubicBezTo>
                  <a:pt x="-34509" y="638108"/>
                  <a:pt x="61591" y="566673"/>
                  <a:pt x="0" y="203204"/>
                </a:cubicBezTo>
                <a:close/>
              </a:path>
              <a:path w="13595555" h="1219199" fill="none" stroke="0" extrusionOk="0">
                <a:moveTo>
                  <a:pt x="0" y="203204"/>
                </a:moveTo>
                <a:cubicBezTo>
                  <a:pt x="34834" y="52209"/>
                  <a:pt x="243878" y="30671"/>
                  <a:pt x="497423" y="0"/>
                </a:cubicBezTo>
                <a:cubicBezTo>
                  <a:pt x="2161398" y="161870"/>
                  <a:pt x="11015498" y="-253841"/>
                  <a:pt x="13098131" y="0"/>
                </a:cubicBezTo>
                <a:cubicBezTo>
                  <a:pt x="13313167" y="28762"/>
                  <a:pt x="13587994" y="113181"/>
                  <a:pt x="13595555" y="203204"/>
                </a:cubicBezTo>
                <a:cubicBezTo>
                  <a:pt x="13610413" y="568067"/>
                  <a:pt x="13585723" y="889735"/>
                  <a:pt x="13595555" y="1015994"/>
                </a:cubicBezTo>
                <a:cubicBezTo>
                  <a:pt x="13615899" y="1078986"/>
                  <a:pt x="13382104" y="1215121"/>
                  <a:pt x="13098131" y="1219199"/>
                </a:cubicBezTo>
                <a:cubicBezTo>
                  <a:pt x="9322066" y="1371797"/>
                  <a:pt x="4639027" y="1380176"/>
                  <a:pt x="497423" y="1219199"/>
                </a:cubicBezTo>
                <a:cubicBezTo>
                  <a:pt x="216105" y="1207055"/>
                  <a:pt x="-74369" y="1112934"/>
                  <a:pt x="0" y="1015994"/>
                </a:cubicBezTo>
                <a:cubicBezTo>
                  <a:pt x="-40344" y="626394"/>
                  <a:pt x="86803" y="580472"/>
                  <a:pt x="0" y="2032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custGeom>
                    <a:avLst/>
                    <a:gdLst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95555" h="1219199" fill="none" extrusionOk="0">
                        <a:moveTo>
                          <a:pt x="0" y="203204"/>
                        </a:moveTo>
                        <a:cubicBezTo>
                          <a:pt x="38582" y="63733"/>
                          <a:pt x="259842" y="28948"/>
                          <a:pt x="497423" y="0"/>
                        </a:cubicBezTo>
                        <a:cubicBezTo>
                          <a:pt x="2312363" y="-137608"/>
                          <a:pt x="11214924" y="-130652"/>
                          <a:pt x="13098131" y="0"/>
                        </a:cubicBezTo>
                        <a:cubicBezTo>
                          <a:pt x="13319351" y="12991"/>
                          <a:pt x="13573742" y="116183"/>
                          <a:pt x="13595555" y="203204"/>
                        </a:cubicBezTo>
                        <a:cubicBezTo>
                          <a:pt x="13612489" y="549614"/>
                          <a:pt x="13599326" y="882877"/>
                          <a:pt x="13595555" y="1015994"/>
                        </a:cubicBezTo>
                        <a:cubicBezTo>
                          <a:pt x="13586942" y="1086053"/>
                          <a:pt x="13380129" y="1198026"/>
                          <a:pt x="13098131" y="1219199"/>
                        </a:cubicBezTo>
                        <a:cubicBezTo>
                          <a:pt x="9440691" y="1360077"/>
                          <a:pt x="4476328" y="1272685"/>
                          <a:pt x="497423" y="1219199"/>
                        </a:cubicBezTo>
                        <a:cubicBezTo>
                          <a:pt x="223451" y="1188074"/>
                          <a:pt x="-54838" y="1123396"/>
                          <a:pt x="0" y="1015994"/>
                        </a:cubicBezTo>
                        <a:cubicBezTo>
                          <a:pt x="-47348" y="626844"/>
                          <a:pt x="94216" y="577604"/>
                          <a:pt x="0" y="203204"/>
                        </a:cubicBezTo>
                        <a:close/>
                      </a:path>
                      <a:path w="13595555" h="1219199" stroke="0" extrusionOk="0">
                        <a:moveTo>
                          <a:pt x="0" y="203204"/>
                        </a:moveTo>
                        <a:cubicBezTo>
                          <a:pt x="291" y="76822"/>
                          <a:pt x="202367" y="4167"/>
                          <a:pt x="497423" y="0"/>
                        </a:cubicBezTo>
                        <a:cubicBezTo>
                          <a:pt x="1970915" y="8306"/>
                          <a:pt x="10137297" y="6573"/>
                          <a:pt x="13098131" y="0"/>
                        </a:cubicBezTo>
                        <a:cubicBezTo>
                          <a:pt x="13366311" y="9235"/>
                          <a:pt x="13611116" y="93568"/>
                          <a:pt x="13595555" y="203204"/>
                        </a:cubicBezTo>
                        <a:cubicBezTo>
                          <a:pt x="13579030" y="370448"/>
                          <a:pt x="13500065" y="867973"/>
                          <a:pt x="13595555" y="1015994"/>
                        </a:cubicBezTo>
                        <a:cubicBezTo>
                          <a:pt x="13619999" y="1132922"/>
                          <a:pt x="13393143" y="1201290"/>
                          <a:pt x="13098131" y="1219199"/>
                        </a:cubicBezTo>
                        <a:cubicBezTo>
                          <a:pt x="10923295" y="1029291"/>
                          <a:pt x="5764953" y="1584756"/>
                          <a:pt x="497423" y="1219199"/>
                        </a:cubicBezTo>
                        <a:cubicBezTo>
                          <a:pt x="226930" y="1208329"/>
                          <a:pt x="-10388" y="1125518"/>
                          <a:pt x="0" y="1015994"/>
                        </a:cubicBezTo>
                        <a:cubicBezTo>
                          <a:pt x="-108257" y="828569"/>
                          <a:pt x="-30529" y="527786"/>
                          <a:pt x="0" y="203204"/>
                        </a:cubicBezTo>
                        <a:close/>
                      </a:path>
                      <a:path w="13595555" h="1219199" fill="none" stroke="0" extrusionOk="0">
                        <a:moveTo>
                          <a:pt x="0" y="203204"/>
                        </a:moveTo>
                        <a:cubicBezTo>
                          <a:pt x="20962" y="52758"/>
                          <a:pt x="222105" y="6036"/>
                          <a:pt x="497423" y="0"/>
                        </a:cubicBezTo>
                        <a:cubicBezTo>
                          <a:pt x="2238967" y="35280"/>
                          <a:pt x="11199450" y="-100044"/>
                          <a:pt x="13098131" y="0"/>
                        </a:cubicBezTo>
                        <a:cubicBezTo>
                          <a:pt x="13318122" y="27675"/>
                          <a:pt x="13592778" y="102209"/>
                          <a:pt x="13595555" y="203204"/>
                        </a:cubicBezTo>
                        <a:cubicBezTo>
                          <a:pt x="13615183" y="590067"/>
                          <a:pt x="13600001" y="875310"/>
                          <a:pt x="13595555" y="1015994"/>
                        </a:cubicBezTo>
                        <a:cubicBezTo>
                          <a:pt x="13630134" y="1105998"/>
                          <a:pt x="13379378" y="1251761"/>
                          <a:pt x="13098131" y="1219199"/>
                        </a:cubicBezTo>
                        <a:cubicBezTo>
                          <a:pt x="8641848" y="1372283"/>
                          <a:pt x="4776693" y="1485652"/>
                          <a:pt x="497423" y="1219199"/>
                        </a:cubicBezTo>
                        <a:cubicBezTo>
                          <a:pt x="217439" y="1213199"/>
                          <a:pt x="-51354" y="1123006"/>
                          <a:pt x="0" y="1015994"/>
                        </a:cubicBezTo>
                        <a:cubicBezTo>
                          <a:pt x="-31419" y="638990"/>
                          <a:pt x="60268" y="585557"/>
                          <a:pt x="0" y="20320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biển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6F04F-6577-369A-74D8-43A146DFA18B}"/>
              </a:ext>
            </a:extLst>
          </p:cNvPr>
          <p:cNvSpPr/>
          <p:nvPr/>
        </p:nvSpPr>
        <p:spPr>
          <a:xfrm>
            <a:off x="1340541" y="5486400"/>
            <a:ext cx="14036778" cy="1524000"/>
          </a:xfrm>
          <a:custGeom>
            <a:avLst/>
            <a:gdLst>
              <a:gd name="connsiteX0" fmla="*/ 0 w 14036778"/>
              <a:gd name="connsiteY0" fmla="*/ 254005 h 1524000"/>
              <a:gd name="connsiteX1" fmla="*/ 398121 w 14036778"/>
              <a:gd name="connsiteY1" fmla="*/ 0 h 1524000"/>
              <a:gd name="connsiteX2" fmla="*/ 13638656 w 14036778"/>
              <a:gd name="connsiteY2" fmla="*/ 0 h 1524000"/>
              <a:gd name="connsiteX3" fmla="*/ 14036777 w 14036778"/>
              <a:gd name="connsiteY3" fmla="*/ 254005 h 1524000"/>
              <a:gd name="connsiteX4" fmla="*/ 14036777 w 14036778"/>
              <a:gd name="connsiteY4" fmla="*/ 1269994 h 1524000"/>
              <a:gd name="connsiteX5" fmla="*/ 13638656 w 14036778"/>
              <a:gd name="connsiteY5" fmla="*/ 1524000 h 1524000"/>
              <a:gd name="connsiteX6" fmla="*/ 398121 w 14036778"/>
              <a:gd name="connsiteY6" fmla="*/ 1524000 h 1524000"/>
              <a:gd name="connsiteX7" fmla="*/ 0 w 14036778"/>
              <a:gd name="connsiteY7" fmla="*/ 1269994 h 1524000"/>
              <a:gd name="connsiteX8" fmla="*/ 0 w 14036778"/>
              <a:gd name="connsiteY8" fmla="*/ 254005 h 1524000"/>
              <a:gd name="connsiteX0" fmla="*/ 0 w 14036778"/>
              <a:gd name="connsiteY0" fmla="*/ 254005 h 1524000"/>
              <a:gd name="connsiteX1" fmla="*/ 398121 w 14036778"/>
              <a:gd name="connsiteY1" fmla="*/ 0 h 1524000"/>
              <a:gd name="connsiteX2" fmla="*/ 13638656 w 14036778"/>
              <a:gd name="connsiteY2" fmla="*/ 0 h 1524000"/>
              <a:gd name="connsiteX3" fmla="*/ 14036777 w 14036778"/>
              <a:gd name="connsiteY3" fmla="*/ 254005 h 1524000"/>
              <a:gd name="connsiteX4" fmla="*/ 14036777 w 14036778"/>
              <a:gd name="connsiteY4" fmla="*/ 1269994 h 1524000"/>
              <a:gd name="connsiteX5" fmla="*/ 13638656 w 14036778"/>
              <a:gd name="connsiteY5" fmla="*/ 1524000 h 1524000"/>
              <a:gd name="connsiteX6" fmla="*/ 398121 w 14036778"/>
              <a:gd name="connsiteY6" fmla="*/ 1524000 h 1524000"/>
              <a:gd name="connsiteX7" fmla="*/ 0 w 14036778"/>
              <a:gd name="connsiteY7" fmla="*/ 1269994 h 1524000"/>
              <a:gd name="connsiteX8" fmla="*/ 0 w 14036778"/>
              <a:gd name="connsiteY8" fmla="*/ 254005 h 1524000"/>
              <a:gd name="connsiteX0" fmla="*/ 0 w 14036778"/>
              <a:gd name="connsiteY0" fmla="*/ 254005 h 1524000"/>
              <a:gd name="connsiteX1" fmla="*/ 398121 w 14036778"/>
              <a:gd name="connsiteY1" fmla="*/ 0 h 1524000"/>
              <a:gd name="connsiteX2" fmla="*/ 13638656 w 14036778"/>
              <a:gd name="connsiteY2" fmla="*/ 0 h 1524000"/>
              <a:gd name="connsiteX3" fmla="*/ 14036777 w 14036778"/>
              <a:gd name="connsiteY3" fmla="*/ 254005 h 1524000"/>
              <a:gd name="connsiteX4" fmla="*/ 14036777 w 14036778"/>
              <a:gd name="connsiteY4" fmla="*/ 1269994 h 1524000"/>
              <a:gd name="connsiteX5" fmla="*/ 13638656 w 14036778"/>
              <a:gd name="connsiteY5" fmla="*/ 1524000 h 1524000"/>
              <a:gd name="connsiteX6" fmla="*/ 398121 w 14036778"/>
              <a:gd name="connsiteY6" fmla="*/ 1524000 h 1524000"/>
              <a:gd name="connsiteX7" fmla="*/ 0 w 14036778"/>
              <a:gd name="connsiteY7" fmla="*/ 1269994 h 1524000"/>
              <a:gd name="connsiteX8" fmla="*/ 0 w 14036778"/>
              <a:gd name="connsiteY8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36778" h="1524000" fill="none" extrusionOk="0">
                <a:moveTo>
                  <a:pt x="0" y="254005"/>
                </a:moveTo>
                <a:cubicBezTo>
                  <a:pt x="29221" y="82203"/>
                  <a:pt x="216738" y="35688"/>
                  <a:pt x="398121" y="0"/>
                </a:cubicBezTo>
                <a:cubicBezTo>
                  <a:pt x="3388736" y="-556415"/>
                  <a:pt x="11516571" y="-330380"/>
                  <a:pt x="13638656" y="0"/>
                </a:cubicBezTo>
                <a:cubicBezTo>
                  <a:pt x="13801255" y="23774"/>
                  <a:pt x="14014434" y="150686"/>
                  <a:pt x="14036777" y="254005"/>
                </a:cubicBezTo>
                <a:cubicBezTo>
                  <a:pt x="14072667" y="597119"/>
                  <a:pt x="13916618" y="1105823"/>
                  <a:pt x="14036777" y="1269994"/>
                </a:cubicBezTo>
                <a:cubicBezTo>
                  <a:pt x="14024306" y="1333004"/>
                  <a:pt x="13868549" y="1495567"/>
                  <a:pt x="13638656" y="1524000"/>
                </a:cubicBezTo>
                <a:cubicBezTo>
                  <a:pt x="10980106" y="1962472"/>
                  <a:pt x="5984385" y="1943000"/>
                  <a:pt x="398121" y="1524000"/>
                </a:cubicBezTo>
                <a:cubicBezTo>
                  <a:pt x="178865" y="1475132"/>
                  <a:pt x="-58740" y="1399911"/>
                  <a:pt x="0" y="1269994"/>
                </a:cubicBezTo>
                <a:cubicBezTo>
                  <a:pt x="-26617" y="1037713"/>
                  <a:pt x="135398" y="655736"/>
                  <a:pt x="0" y="254005"/>
                </a:cubicBezTo>
                <a:close/>
              </a:path>
              <a:path w="14036778" h="1524000" stroke="0" extrusionOk="0">
                <a:moveTo>
                  <a:pt x="0" y="254005"/>
                </a:moveTo>
                <a:cubicBezTo>
                  <a:pt x="19694" y="102426"/>
                  <a:pt x="159848" y="45173"/>
                  <a:pt x="398121" y="0"/>
                </a:cubicBezTo>
                <a:cubicBezTo>
                  <a:pt x="3369339" y="231961"/>
                  <a:pt x="9390040" y="-356160"/>
                  <a:pt x="13638656" y="0"/>
                </a:cubicBezTo>
                <a:cubicBezTo>
                  <a:pt x="13831734" y="42986"/>
                  <a:pt x="14092114" y="121698"/>
                  <a:pt x="14036777" y="254005"/>
                </a:cubicBezTo>
                <a:cubicBezTo>
                  <a:pt x="14082893" y="665477"/>
                  <a:pt x="14136235" y="1139689"/>
                  <a:pt x="14036777" y="1269994"/>
                </a:cubicBezTo>
                <a:cubicBezTo>
                  <a:pt x="14023833" y="1456259"/>
                  <a:pt x="13877583" y="1507758"/>
                  <a:pt x="13638656" y="1524000"/>
                </a:cubicBezTo>
                <a:cubicBezTo>
                  <a:pt x="8976775" y="1027688"/>
                  <a:pt x="5964231" y="1994928"/>
                  <a:pt x="398121" y="1524000"/>
                </a:cubicBezTo>
                <a:cubicBezTo>
                  <a:pt x="180472" y="1518977"/>
                  <a:pt x="-39224" y="1397305"/>
                  <a:pt x="0" y="1269994"/>
                </a:cubicBezTo>
                <a:cubicBezTo>
                  <a:pt x="-62912" y="769939"/>
                  <a:pt x="93983" y="470333"/>
                  <a:pt x="0" y="254005"/>
                </a:cubicBezTo>
                <a:close/>
              </a:path>
              <a:path w="14036778" h="1524000" fill="none" stroke="0" extrusionOk="0">
                <a:moveTo>
                  <a:pt x="0" y="254005"/>
                </a:moveTo>
                <a:cubicBezTo>
                  <a:pt x="12451" y="87536"/>
                  <a:pt x="184061" y="26147"/>
                  <a:pt x="398121" y="0"/>
                </a:cubicBezTo>
                <a:cubicBezTo>
                  <a:pt x="3277579" y="42295"/>
                  <a:pt x="11521765" y="-129629"/>
                  <a:pt x="13638656" y="0"/>
                </a:cubicBezTo>
                <a:cubicBezTo>
                  <a:pt x="13819636" y="29478"/>
                  <a:pt x="14012834" y="115223"/>
                  <a:pt x="14036777" y="254005"/>
                </a:cubicBezTo>
                <a:cubicBezTo>
                  <a:pt x="14097521" y="668611"/>
                  <a:pt x="13918697" y="1093530"/>
                  <a:pt x="14036777" y="1269994"/>
                </a:cubicBezTo>
                <a:cubicBezTo>
                  <a:pt x="14069790" y="1383411"/>
                  <a:pt x="13902877" y="1535512"/>
                  <a:pt x="13638656" y="1524000"/>
                </a:cubicBezTo>
                <a:cubicBezTo>
                  <a:pt x="8894178" y="1859899"/>
                  <a:pt x="5998440" y="1848011"/>
                  <a:pt x="398121" y="1524000"/>
                </a:cubicBezTo>
                <a:cubicBezTo>
                  <a:pt x="190401" y="1549841"/>
                  <a:pt x="-12333" y="1409441"/>
                  <a:pt x="0" y="1269994"/>
                </a:cubicBezTo>
                <a:cubicBezTo>
                  <a:pt x="-60849" y="1035993"/>
                  <a:pt x="29683" y="573522"/>
                  <a:pt x="0" y="254005"/>
                </a:cubicBezTo>
                <a:close/>
              </a:path>
              <a:path w="14036778" h="1524000" fill="none" stroke="0" extrusionOk="0">
                <a:moveTo>
                  <a:pt x="0" y="254005"/>
                </a:moveTo>
                <a:cubicBezTo>
                  <a:pt x="12654" y="86324"/>
                  <a:pt x="154618" y="13708"/>
                  <a:pt x="398121" y="0"/>
                </a:cubicBezTo>
                <a:cubicBezTo>
                  <a:pt x="3216671" y="-155412"/>
                  <a:pt x="11710942" y="-120276"/>
                  <a:pt x="13638656" y="0"/>
                </a:cubicBezTo>
                <a:cubicBezTo>
                  <a:pt x="13814905" y="30314"/>
                  <a:pt x="14025135" y="137984"/>
                  <a:pt x="14036777" y="254005"/>
                </a:cubicBezTo>
                <a:cubicBezTo>
                  <a:pt x="14078176" y="633408"/>
                  <a:pt x="13901056" y="1096691"/>
                  <a:pt x="14036777" y="1269994"/>
                </a:cubicBezTo>
                <a:cubicBezTo>
                  <a:pt x="14038284" y="1368328"/>
                  <a:pt x="13869789" y="1542376"/>
                  <a:pt x="13638656" y="1524000"/>
                </a:cubicBezTo>
                <a:cubicBezTo>
                  <a:pt x="9444056" y="1847170"/>
                  <a:pt x="5655271" y="1794632"/>
                  <a:pt x="398121" y="1524000"/>
                </a:cubicBezTo>
                <a:cubicBezTo>
                  <a:pt x="174221" y="1509591"/>
                  <a:pt x="-49448" y="1395356"/>
                  <a:pt x="0" y="1269994"/>
                </a:cubicBezTo>
                <a:cubicBezTo>
                  <a:pt x="37711" y="1049195"/>
                  <a:pt x="60052" y="628643"/>
                  <a:pt x="0" y="254005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custGeom>
                    <a:avLst/>
                    <a:gdLst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036778" h="1524000" fill="none" extrusionOk="0">
                        <a:moveTo>
                          <a:pt x="0" y="254005"/>
                        </a:moveTo>
                        <a:cubicBezTo>
                          <a:pt x="16513" y="98188"/>
                          <a:pt x="189933" y="9897"/>
                          <a:pt x="398121" y="0"/>
                        </a:cubicBezTo>
                        <a:cubicBezTo>
                          <a:pt x="3329069" y="-378382"/>
                          <a:pt x="11740202" y="-102201"/>
                          <a:pt x="13638656" y="0"/>
                        </a:cubicBezTo>
                        <a:cubicBezTo>
                          <a:pt x="13821574" y="13305"/>
                          <a:pt x="14019983" y="139069"/>
                          <a:pt x="14036777" y="254005"/>
                        </a:cubicBezTo>
                        <a:cubicBezTo>
                          <a:pt x="14079503" y="621610"/>
                          <a:pt x="13937808" y="1078164"/>
                          <a:pt x="14036777" y="1269994"/>
                        </a:cubicBezTo>
                        <a:cubicBezTo>
                          <a:pt x="14029630" y="1370440"/>
                          <a:pt x="13865606" y="1506164"/>
                          <a:pt x="13638656" y="1524000"/>
                        </a:cubicBezTo>
                        <a:cubicBezTo>
                          <a:pt x="10149650" y="1777459"/>
                          <a:pt x="5525737" y="1709052"/>
                          <a:pt x="398121" y="1524000"/>
                        </a:cubicBezTo>
                        <a:cubicBezTo>
                          <a:pt x="178585" y="1498317"/>
                          <a:pt x="-31618" y="1404907"/>
                          <a:pt x="0" y="1269994"/>
                        </a:cubicBezTo>
                        <a:cubicBezTo>
                          <a:pt x="-32051" y="1053681"/>
                          <a:pt x="72326" y="623894"/>
                          <a:pt x="0" y="254005"/>
                        </a:cubicBezTo>
                        <a:close/>
                      </a:path>
                      <a:path w="14036778" h="1524000" stroke="0" extrusionOk="0">
                        <a:moveTo>
                          <a:pt x="0" y="254005"/>
                        </a:moveTo>
                        <a:cubicBezTo>
                          <a:pt x="10556" y="99604"/>
                          <a:pt x="157659" y="27575"/>
                          <a:pt x="398121" y="0"/>
                        </a:cubicBezTo>
                        <a:cubicBezTo>
                          <a:pt x="3799617" y="100405"/>
                          <a:pt x="8515730" y="-28009"/>
                          <a:pt x="13638656" y="0"/>
                        </a:cubicBezTo>
                        <a:cubicBezTo>
                          <a:pt x="13846777" y="18971"/>
                          <a:pt x="14074182" y="115058"/>
                          <a:pt x="14036777" y="254005"/>
                        </a:cubicBezTo>
                        <a:cubicBezTo>
                          <a:pt x="14093851" y="663290"/>
                          <a:pt x="14119357" y="1147181"/>
                          <a:pt x="14036777" y="1269994"/>
                        </a:cubicBezTo>
                        <a:cubicBezTo>
                          <a:pt x="14045309" y="1434572"/>
                          <a:pt x="13864923" y="1538505"/>
                          <a:pt x="13638656" y="1524000"/>
                        </a:cubicBezTo>
                        <a:cubicBezTo>
                          <a:pt x="8665481" y="1272607"/>
                          <a:pt x="6083956" y="1796970"/>
                          <a:pt x="398121" y="1524000"/>
                        </a:cubicBezTo>
                        <a:cubicBezTo>
                          <a:pt x="172761" y="1532588"/>
                          <a:pt x="-28983" y="1400603"/>
                          <a:pt x="0" y="1269994"/>
                        </a:cubicBezTo>
                        <a:cubicBezTo>
                          <a:pt x="-96400" y="777893"/>
                          <a:pt x="51641" y="480092"/>
                          <a:pt x="0" y="254005"/>
                        </a:cubicBezTo>
                        <a:close/>
                      </a:path>
                      <a:path w="14036778" h="1524000" fill="none" stroke="0" extrusionOk="0">
                        <a:moveTo>
                          <a:pt x="0" y="254005"/>
                        </a:moveTo>
                        <a:cubicBezTo>
                          <a:pt x="4158" y="81898"/>
                          <a:pt x="165489" y="4174"/>
                          <a:pt x="398121" y="0"/>
                        </a:cubicBezTo>
                        <a:cubicBezTo>
                          <a:pt x="3213716" y="-53100"/>
                          <a:pt x="11623949" y="-152047"/>
                          <a:pt x="13638656" y="0"/>
                        </a:cubicBezTo>
                        <a:cubicBezTo>
                          <a:pt x="13823168" y="21846"/>
                          <a:pt x="14033692" y="128930"/>
                          <a:pt x="14036777" y="254005"/>
                        </a:cubicBezTo>
                        <a:cubicBezTo>
                          <a:pt x="14089171" y="675008"/>
                          <a:pt x="13923000" y="1083416"/>
                          <a:pt x="14036777" y="1269994"/>
                        </a:cubicBezTo>
                        <a:cubicBezTo>
                          <a:pt x="14066022" y="1383773"/>
                          <a:pt x="13867942" y="1541297"/>
                          <a:pt x="13638656" y="1524000"/>
                        </a:cubicBezTo>
                        <a:cubicBezTo>
                          <a:pt x="9135293" y="1732134"/>
                          <a:pt x="5530596" y="1764853"/>
                          <a:pt x="398121" y="1524000"/>
                        </a:cubicBezTo>
                        <a:cubicBezTo>
                          <a:pt x="173576" y="1531861"/>
                          <a:pt x="-18228" y="1403357"/>
                          <a:pt x="0" y="1269994"/>
                        </a:cubicBezTo>
                        <a:cubicBezTo>
                          <a:pt x="6324" y="1055172"/>
                          <a:pt x="27471" y="605098"/>
                          <a:pt x="0" y="2540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19" y="531196"/>
            <a:ext cx="10667999" cy="25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8230116" y="2096778"/>
            <a:ext cx="8077015" cy="492973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10319" y="-27217"/>
            <a:ext cx="16256000" cy="2552703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64098" y="1622959"/>
            <a:ext cx="1175184" cy="62467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10318" y="1719075"/>
            <a:ext cx="16289383" cy="1289364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781652" y="258707"/>
            <a:ext cx="2338876" cy="217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1121750" y="308474"/>
            <a:ext cx="1924131" cy="1960924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1159408" y="3497328"/>
            <a:ext cx="14074065" cy="5213792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3985854"/>
            <a:ext cx="6324600" cy="463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7588812" y="5796065"/>
            <a:ext cx="1219200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867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137319" y="3962400"/>
            <a:ext cx="4413881" cy="2267777"/>
            <a:chOff x="45070" y="3319459"/>
            <a:chExt cx="3517946" cy="170083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2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10271919" y="3657600"/>
            <a:ext cx="5867400" cy="1692337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867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1341489" y="432882"/>
            <a:ext cx="1611093" cy="16343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395533" y="491146"/>
            <a:ext cx="1517812" cy="1517812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3208749" y="542880"/>
            <a:ext cx="8898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10319" y="1861161"/>
            <a:ext cx="16256000" cy="128692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867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89719" y="1447800"/>
            <a:ext cx="103805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67481" y="2133600"/>
            <a:ext cx="141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49F87-127F-4114-98CE-121A3B4D7263}"/>
              </a:ext>
            </a:extLst>
          </p:cNvPr>
          <p:cNvSpPr txBox="1"/>
          <p:nvPr/>
        </p:nvSpPr>
        <p:spPr>
          <a:xfrm>
            <a:off x="272383" y="2823627"/>
            <a:ext cx="14190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806126-FCEB-4FC4-8AA3-BCBA7A64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" y="3912568"/>
            <a:ext cx="13964165" cy="48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112297" cy="930735"/>
            <a:chOff x="4539228" y="172432"/>
            <a:chExt cx="5026038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026038" cy="930735"/>
              <a:chOff x="4539228" y="172432"/>
              <a:chExt cx="5026038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02603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328319" y="990600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89719" y="1967911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 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67481" y="2914471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9807" y="4343400"/>
            <a:ext cx="6248400" cy="31611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7AA7D-DFA3-4EC8-9F9E-3CCB7B8E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19" y="3733670"/>
            <a:ext cx="8229599" cy="4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814A7-F1FD-4DBF-9C87-E44DA10F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3657600"/>
            <a:ext cx="120395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6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5835049" y="6945394"/>
            <a:ext cx="9028316" cy="112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00FF"/>
                </a:solidFill>
                <a:effectLst/>
              </a:rPr>
              <a:t>Ý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nghĩa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 </a:t>
            </a:r>
            <a:r>
              <a:rPr lang="en-US" dirty="0" err="1">
                <a:effectLst/>
              </a:rPr>
              <a:t>Biểu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thị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cho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các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điều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cấm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mà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người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được</a:t>
            </a:r>
            <a:r>
              <a:rPr lang="en-US" dirty="0">
                <a:effectLst/>
              </a:rPr>
              <a:t> vi </a:t>
            </a:r>
            <a:r>
              <a:rPr lang="en-US" dirty="0" err="1">
                <a:effectLst/>
              </a:rPr>
              <a:t>phạm</a:t>
            </a:r>
            <a:r>
              <a:rPr lang="en-US" dirty="0">
                <a:effectLst/>
              </a:rPr>
              <a:t>.</a:t>
            </a:r>
            <a:endParaRPr lang="en-US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WordArt 45"/>
          <p:cNvSpPr>
            <a:spLocks noChangeArrowheads="1" noChangeShapeType="1" noTextEdit="1"/>
          </p:cNvSpPr>
          <p:nvPr/>
        </p:nvSpPr>
        <p:spPr bwMode="auto">
          <a:xfrm>
            <a:off x="5483946" y="2806736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 descr="Cam nguoc chie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436" y="3132335"/>
            <a:ext cx="1640617" cy="1556329"/>
          </a:xfrm>
          <a:prstGeom prst="rect">
            <a:avLst/>
          </a:prstGeom>
        </p:spPr>
      </p:pic>
      <p:pic>
        <p:nvPicPr>
          <p:cNvPr id="16" name="Picture 45" descr="cam nguoi di b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37" y="4789965"/>
            <a:ext cx="3581398" cy="21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ển báo cấm đi xe đạp - Biển báo giao thông số hiệu 11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36" y="6952039"/>
            <a:ext cx="1713914" cy="153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94519" y="20392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2C8095-9530-4530-A0C4-27D5089484BD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ADBEE68-9E4A-4263-844E-66F59C1AACF3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285E75-328F-47FE-9E91-68ECB9849CC9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D008CB-100D-4112-B534-E02296379DF0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1EE8AC-5CB7-46B5-8A93-28579E1E1D11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id="{284FB236-B33E-4C34-9AEC-CFD5430D2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762BA8BB-CE29-4DB1-8A61-453251ADA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5EA3005-7968-45FE-9538-5F4D1D531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49" y="4194482"/>
            <a:ext cx="9999470" cy="25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effectLst/>
              </a:rPr>
              <a:t>Đặc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điểm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của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biển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báo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đỏ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nền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Ở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đen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9E675B-1B0F-4C28-9A84-D2E57CF1BA9F}"/>
              </a:ext>
            </a:extLst>
          </p:cNvPr>
          <p:cNvSpPr txBox="1"/>
          <p:nvPr/>
        </p:nvSpPr>
        <p:spPr>
          <a:xfrm>
            <a:off x="618536" y="4812771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sp>
        <p:nvSpPr>
          <p:cNvPr id="25" name="Rectangle 52">
            <a:extLst>
              <a:ext uri="{FF2B5EF4-FFF2-40B4-BE49-F238E27FC236}">
                <a16:creationId xmlns:a16="http://schemas.microsoft.com/office/drawing/2014/main" id="{14E9BD5A-6AA4-4EF2-A69C-53E477E0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86" y="6576692"/>
            <a:ext cx="4686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BỘ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26" name="Rectangle 52">
            <a:extLst>
              <a:ext uri="{FF2B5EF4-FFF2-40B4-BE49-F238E27FC236}">
                <a16:creationId xmlns:a16="http://schemas.microsoft.com/office/drawing/2014/main" id="{29D63746-EFAE-471E-97EB-F0636BF1F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885" y="8518603"/>
            <a:ext cx="495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XE ĐẠP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81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1023</Words>
  <Application>Microsoft Office PowerPoint</Application>
  <PresentationFormat>Custom</PresentationFormat>
  <Paragraphs>125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Times New Roman</vt:lpstr>
      <vt:lpstr>Trebuchet MS</vt:lpstr>
      <vt:lpstr>Wingdings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Thắm</cp:lastModifiedBy>
  <cp:revision>298</cp:revision>
  <dcterms:created xsi:type="dcterms:W3CDTF">2022-07-10T01:37:20Z</dcterms:created>
  <dcterms:modified xsi:type="dcterms:W3CDTF">2026-03-11T07:30:06Z</dcterms:modified>
</cp:coreProperties>
</file>