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sldIdLst>
    <p:sldId id="488" r:id="rId3"/>
    <p:sldId id="500" r:id="rId4"/>
    <p:sldId id="516" r:id="rId5"/>
    <p:sldId id="517" r:id="rId6"/>
    <p:sldId id="518" r:id="rId7"/>
    <p:sldId id="519" r:id="rId8"/>
    <p:sldId id="520" r:id="rId9"/>
    <p:sldId id="521" r:id="rId10"/>
    <p:sldId id="523" r:id="rId11"/>
    <p:sldId id="522" r:id="rId12"/>
    <p:sldId id="515" r:id="rId13"/>
    <p:sldId id="4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E:\nhac%20tre\nh&#7841;c%20thi&#7871;u%20nhi\Hoang%20Yen%20-%20Thao%20Vy%20-%20Truc%20Huynh%20-%20Co%20La%20Tat%20Ca.mp3" TargetMode="External"/><Relationship Id="rId1" Type="http://schemas.microsoft.com/office/2007/relationships/media" Target="file:///E:\nhac%20tre\nh&#7841;c%20thi&#7871;u%20nhi\Hoang%20Yen%20-%20Thao%20Vy%20-%20Truc%20Huynh%20-%20Co%20La%20Tat%20C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476" y="434619"/>
            <a:ext cx="11876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ĐỐC TÍN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410" y="1293495"/>
            <a:ext cx="114788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3</a:t>
            </a:r>
            <a:endParaRPr lang="en-US" sz="20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CON NGƯỜI VÀ SỨC KHỎE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2" name="TextBox 5"/>
          <p:cNvSpPr txBox="1"/>
          <p:nvPr/>
        </p:nvSpPr>
        <p:spPr>
          <a:xfrm>
            <a:off x="-66504" y="4010304"/>
            <a:ext cx="1187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THẮM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dirty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+….</a:t>
            </a:r>
            <a:endParaRPr lang="en-US" sz="2400" dirty="0"/>
          </a:p>
          <a:p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283343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: </a:t>
            </a:r>
            <a:r>
              <a:rPr lang="en-US" sz="3200" dirty="0" err="1"/>
              <a:t>miệng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, </a:t>
            </a:r>
            <a:r>
              <a:rPr lang="en-US" sz="3200" dirty="0" err="1"/>
              <a:t>dạ</a:t>
            </a:r>
            <a:r>
              <a:rPr lang="en-US" sz="3200" dirty="0"/>
              <a:t> </a:t>
            </a:r>
            <a:r>
              <a:rPr lang="en-US" sz="3200" dirty="0" err="1"/>
              <a:t>dày</a:t>
            </a:r>
            <a:r>
              <a:rPr lang="en-US" sz="3200" dirty="0"/>
              <a:t>, </a:t>
            </a:r>
            <a:r>
              <a:rPr lang="en-US" sz="3200" dirty="0" err="1"/>
              <a:t>ruột</a:t>
            </a:r>
            <a:r>
              <a:rPr lang="en-US" sz="3200" dirty="0"/>
              <a:t> non,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283343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cặn</a:t>
            </a:r>
            <a:r>
              <a:rPr lang="en-US" sz="3200" dirty="0"/>
              <a:t> </a:t>
            </a:r>
            <a:r>
              <a:rPr lang="en-US" sz="3200" dirty="0" err="1"/>
              <a:t>bả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283343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,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;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; </a:t>
            </a:r>
            <a:r>
              <a:rPr lang="en-US" sz="3200" dirty="0" err="1"/>
              <a:t>rửa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. 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3" y="665344"/>
            <a:ext cx="7309222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309222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máu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tim.</a:t>
            </a:r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309222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chăm</a:t>
            </a:r>
            <a:r>
              <a:rPr lang="en-US" sz="3000" dirty="0"/>
              <a:t> </a:t>
            </a:r>
            <a:r>
              <a:rPr lang="en-US" sz="3000" dirty="0" err="1"/>
              <a:t>sóc</a:t>
            </a:r>
            <a:r>
              <a:rPr lang="en-US" sz="3000" dirty="0"/>
              <a:t>: </a:t>
            </a:r>
            <a:r>
              <a:rPr lang="en-US" sz="3000" dirty="0" err="1"/>
              <a:t>ăn</a:t>
            </a:r>
            <a:r>
              <a:rPr lang="en-US" sz="3000" dirty="0"/>
              <a:t> </a:t>
            </a:r>
            <a:r>
              <a:rPr lang="en-US" sz="3000" dirty="0" err="1"/>
              <a:t>uống</a:t>
            </a:r>
            <a:r>
              <a:rPr lang="en-US" sz="3000" dirty="0"/>
              <a:t> </a:t>
            </a:r>
            <a:r>
              <a:rPr lang="en-US" sz="3000" dirty="0" err="1"/>
              <a:t>nghỉ</a:t>
            </a:r>
            <a:r>
              <a:rPr lang="en-US" sz="3000" dirty="0"/>
              <a:t> </a:t>
            </a:r>
            <a:r>
              <a:rPr lang="en-US" sz="3000" dirty="0" err="1"/>
              <a:t>ngơi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lí</a:t>
            </a:r>
            <a:r>
              <a:rPr lang="en-US" sz="3000" dirty="0"/>
              <a:t>;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ăn</a:t>
            </a:r>
            <a:r>
              <a:rPr lang="en-US" sz="3000" dirty="0"/>
              <a:t>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uống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lợi</a:t>
            </a:r>
            <a:r>
              <a:rPr lang="en-US" sz="3000" dirty="0"/>
              <a:t>; </a:t>
            </a:r>
            <a:r>
              <a:rPr lang="en-US" sz="3000" dirty="0" err="1"/>
              <a:t>học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</a:t>
            </a:r>
            <a:r>
              <a:rPr lang="en-US" sz="3000" dirty="0" err="1"/>
              <a:t>vận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vui</a:t>
            </a:r>
            <a:r>
              <a:rPr lang="en-US" sz="3000" dirty="0"/>
              <a:t> </a:t>
            </a:r>
            <a:r>
              <a:rPr lang="en-US" sz="3000" dirty="0" err="1"/>
              <a:t>chơi</a:t>
            </a:r>
            <a:r>
              <a:rPr lang="en-US" sz="3000" dirty="0"/>
              <a:t> </a:t>
            </a:r>
            <a:r>
              <a:rPr lang="en-US" sz="3000" dirty="0" err="1"/>
              <a:t>vừa</a:t>
            </a:r>
            <a:r>
              <a:rPr lang="en-US" sz="3000" dirty="0"/>
              <a:t> </a:t>
            </a:r>
            <a:r>
              <a:rPr lang="en-US" sz="3000" dirty="0" err="1"/>
              <a:t>sức</a:t>
            </a:r>
            <a:r>
              <a:rPr lang="en-US" sz="3000" dirty="0"/>
              <a:t>;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</a:t>
            </a:r>
            <a:r>
              <a:rPr lang="en-US" sz="3000" dirty="0" err="1"/>
              <a:t>súc</a:t>
            </a:r>
            <a:r>
              <a:rPr lang="en-US" sz="3000" dirty="0"/>
              <a:t> </a:t>
            </a:r>
            <a:r>
              <a:rPr lang="en-US" sz="3000" dirty="0" err="1"/>
              <a:t>gần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kích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 </a:t>
            </a:r>
            <a:r>
              <a:rPr lang="en-US" sz="3000" dirty="0" err="1"/>
              <a:t>như</a:t>
            </a:r>
            <a:r>
              <a:rPr lang="en-US" sz="3000" dirty="0"/>
              <a:t> </a:t>
            </a:r>
            <a:r>
              <a:rPr lang="en-US" sz="3000" dirty="0" err="1"/>
              <a:t>rượu</a:t>
            </a:r>
            <a:r>
              <a:rPr lang="en-US" sz="3000" dirty="0"/>
              <a:t> </a:t>
            </a:r>
            <a:r>
              <a:rPr lang="en-US" sz="3000" dirty="0" err="1"/>
              <a:t>bia</a:t>
            </a:r>
            <a:r>
              <a:rPr lang="en-US" sz="3000" dirty="0"/>
              <a:t> </a:t>
            </a:r>
            <a:r>
              <a:rPr lang="en-US" sz="3000" dirty="0" err="1"/>
              <a:t>thuốc</a:t>
            </a:r>
            <a:r>
              <a:rPr lang="en-US" sz="3000" dirty="0"/>
              <a:t> </a:t>
            </a:r>
            <a:r>
              <a:rPr lang="en-US" sz="3000" dirty="0" err="1"/>
              <a:t>lá</a:t>
            </a:r>
            <a:r>
              <a:rPr lang="en-US" sz="3000" dirty="0"/>
              <a:t>,..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240211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240211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,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khiển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phối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240211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, </a:t>
            </a:r>
            <a:r>
              <a:rPr lang="en-US" sz="3200" dirty="0" err="1"/>
              <a:t>ngủ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giấc</a:t>
            </a:r>
            <a:r>
              <a:rPr lang="en-US" sz="3200" dirty="0"/>
              <a:t>,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rượu</a:t>
            </a:r>
            <a:r>
              <a:rPr lang="en-US" sz="3200" dirty="0"/>
              <a:t>, </a:t>
            </a:r>
            <a:r>
              <a:rPr lang="en-US" sz="3200" dirty="0" err="1"/>
              <a:t>bia</a:t>
            </a:r>
            <a:r>
              <a:rPr lang="en-US" sz="3200" dirty="0"/>
              <a:t>,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;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>
            <a:fillRect/>
          </a:stretch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lvl="0"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860</Words>
  <Application>Microsoft Office PowerPoint</Application>
  <PresentationFormat>Widescreen</PresentationFormat>
  <Paragraphs>61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Medium</vt:lpstr>
      <vt:lpstr>Georgia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Thắm</cp:lastModifiedBy>
  <cp:revision>108</cp:revision>
  <dcterms:created xsi:type="dcterms:W3CDTF">2022-11-13T08:22:00Z</dcterms:created>
  <dcterms:modified xsi:type="dcterms:W3CDTF">2026-03-26T08:32:42Z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0F30F2691F2E48C3AD762BCD3DB67A50_12</vt:lpwstr>
  </property>
  <property fmtid="{D5CDD505-2E9C-101B-9397-08002B2CF9AE}" pid="3" name="KSOProductBuildVer">
    <vt:lpwstr>1033-12.2.0.20326</vt:lpwstr>
  </property>
</Properties>
</file>