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2"/>
  </p:notesMasterIdLst>
  <p:sldIdLst>
    <p:sldId id="488" r:id="rId3"/>
    <p:sldId id="505" r:id="rId4"/>
    <p:sldId id="489" r:id="rId5"/>
    <p:sldId id="497" r:id="rId6"/>
    <p:sldId id="506" r:id="rId7"/>
    <p:sldId id="498" r:id="rId8"/>
    <p:sldId id="507" r:id="rId9"/>
    <p:sldId id="500" r:id="rId10"/>
    <p:sldId id="4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" y="0"/>
            <a:ext cx="12191239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10" y="666133"/>
            <a:ext cx="3813993" cy="1759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9" y="217619"/>
            <a:ext cx="2513561" cy="762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t>4/3/2026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t>4/3/2026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 userDrawn="1"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6" cstate="screen"/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7" cstate="screen"/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file:///E:\nhac%20tre\nh&#7841;c%20thi&#7871;u%20nhi\Hoang%20Yen%20-%20Thao%20Vy%20-%20Truc%20Huynh%20-%20Co%20La%20Tat%20Ca.mp3" TargetMode="External"/><Relationship Id="rId1" Type="http://schemas.microsoft.com/office/2007/relationships/media" Target="file:///E:\nhac%20tre\nh&#7841;c%20thi&#7871;u%20nhi\Hoang%20Yen%20-%20Thao%20Vy%20-%20Truc%20Huynh%20-%20Co%20La%20Tat%20Ca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640" y="-47535"/>
            <a:ext cx="12230640" cy="6905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376" y="308889"/>
            <a:ext cx="1138893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/>
          </a:p>
        </p:txBody>
      </p:sp>
      <p:pic>
        <p:nvPicPr>
          <p:cNvPr id="8" name="Picture 7" descr="Bộ SGK Lớp 6 - Kết nối tri thức với cuộc sống - Công ty Cổ phần Đầu tư và  Phát triển Giáo dục Phương Na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40" y="-47535"/>
            <a:ext cx="2199949" cy="21257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89576" y="3240126"/>
            <a:ext cx="5318897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2025- 2026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Thị Thắm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533" y="1245816"/>
            <a:ext cx="11388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CHÀO CÁC EM HỌC SINH THÂN MẾN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4210"/>
            <a:ext cx="12192000" cy="7177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9456" y="276610"/>
            <a:ext cx="1036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32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Thứ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 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4 </a:t>
            </a:r>
            <a:r>
              <a:rPr lang="en-US" sz="48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sz="48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2026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56642" y="1107607"/>
            <a:ext cx="559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4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2402" y="3717225"/>
            <a:ext cx="3031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11" name="文本框 21"/>
          <p:cNvSpPr txBox="1"/>
          <p:nvPr/>
        </p:nvSpPr>
        <p:spPr>
          <a:xfrm>
            <a:off x="2668377" y="2102141"/>
            <a:ext cx="7233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Bài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26: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Xác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định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các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phương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trong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không</a:t>
            </a:r>
            <a:r>
              <a:rPr lang="en-US" altLang="zh-CN" sz="4800" b="1" dirty="0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4800" b="1" dirty="0" err="1">
                <a:ln w="12700">
                  <a:noFill/>
                </a:ln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gian</a:t>
            </a:r>
            <a:endParaRPr kumimoji="0" lang="zh-CN" altLang="en-US" sz="4800" b="1" i="0" u="none" strike="noStrike" kern="1200" cap="none" spc="0" normalizeH="0" baseline="0" noProof="0" dirty="0">
              <a:ln w="12700"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930" y="215623"/>
            <a:ext cx="10619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Nếu</a:t>
            </a:r>
            <a:r>
              <a:rPr lang="en-US" sz="3200" b="1" dirty="0"/>
              <a:t> </a:t>
            </a:r>
            <a:r>
              <a:rPr lang="en-US" sz="3200" b="1" dirty="0" err="1"/>
              <a:t>đứng</a:t>
            </a:r>
            <a:r>
              <a:rPr lang="en-US" sz="3200" b="1" dirty="0"/>
              <a:t>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cửa</a:t>
            </a:r>
            <a:r>
              <a:rPr lang="en-US" sz="3200" b="1" dirty="0"/>
              <a:t>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của</a:t>
            </a:r>
            <a:r>
              <a:rPr lang="en-US" sz="3200" b="1" dirty="0"/>
              <a:t> </a:t>
            </a:r>
            <a:r>
              <a:rPr lang="en-US" sz="3200" b="1" dirty="0" err="1"/>
              <a:t>mình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1,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thấy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phía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: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, </a:t>
            </a:r>
            <a:r>
              <a:rPr lang="en-US" sz="3200" b="1" dirty="0" err="1"/>
              <a:t>bên</a:t>
            </a:r>
            <a:r>
              <a:rPr lang="en-US" sz="3200" b="1" dirty="0"/>
              <a:t> </a:t>
            </a:r>
            <a:r>
              <a:rPr lang="en-US" sz="3200" b="1" dirty="0" err="1"/>
              <a:t>phải</a:t>
            </a:r>
            <a:r>
              <a:rPr lang="en-US" sz="3200" b="1" dirty="0"/>
              <a:t>, </a:t>
            </a:r>
            <a:r>
              <a:rPr lang="en-US" sz="3200" b="1" dirty="0" err="1"/>
              <a:t>trước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hay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lưng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1.jpg"/>
          <p:cNvPicPr>
            <a:picLocks noChangeAspect="1"/>
          </p:cNvPicPr>
          <p:nvPr/>
        </p:nvPicPr>
        <p:blipFill>
          <a:blip r:embed="rId2"/>
          <a:srcRect l="5118" r="9842" b="26637"/>
          <a:stretch>
            <a:fillRect/>
          </a:stretch>
        </p:blipFill>
        <p:spPr>
          <a:xfrm>
            <a:off x="2" y="2"/>
            <a:ext cx="1069928" cy="1026587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180" y="1873334"/>
            <a:ext cx="7601442" cy="498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0214" y="2197586"/>
            <a:ext cx="39686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Trong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hình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568" y="19598"/>
            <a:ext cx="10575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Câu</a:t>
            </a:r>
            <a:r>
              <a:rPr lang="en-US" sz="3200" b="1" dirty="0"/>
              <a:t> 1: </a:t>
            </a:r>
            <a:r>
              <a:rPr lang="en-US" sz="3200" b="1" dirty="0" err="1"/>
              <a:t>Cùng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gian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3" name="Picture 2" descr="CamScanner 12-31-2020 09.43_2.jpg"/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>
            <a:fillRect/>
          </a:stretch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413" y="887162"/>
            <a:ext cx="7779587" cy="5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179" y="1841256"/>
            <a:ext cx="36295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Bắc</a:t>
            </a:r>
            <a:endParaRPr lang="en-US" sz="32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Nam</a:t>
            </a:r>
            <a:endParaRPr lang="en-US" sz="32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endParaRPr lang="en-US" sz="32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Tây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568" y="19598"/>
            <a:ext cx="10575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Câu</a:t>
            </a:r>
            <a:r>
              <a:rPr lang="en-US" sz="3200" b="1" dirty="0"/>
              <a:t> 2: </a:t>
            </a:r>
            <a:r>
              <a:rPr lang="en-US" sz="3200" b="1" dirty="0" err="1"/>
              <a:t>Hằng</a:t>
            </a:r>
            <a:r>
              <a:rPr lang="en-US" sz="3200" b="1" dirty="0"/>
              <a:t> </a:t>
            </a:r>
            <a:r>
              <a:rPr lang="en-US" sz="3200" b="1" dirty="0" err="1"/>
              <a:t>ngày</a:t>
            </a:r>
            <a:r>
              <a:rPr lang="en-US" sz="3200" b="1" dirty="0"/>
              <a:t>,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lúc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3" name="Picture 2" descr="CamScanner 12-31-2020 09.43_2.jpg"/>
          <p:cNvPicPr>
            <a:picLocks noChangeAspect="1"/>
          </p:cNvPicPr>
          <p:nvPr/>
        </p:nvPicPr>
        <p:blipFill rotWithShape="1">
          <a:blip r:embed="rId2"/>
          <a:srcRect l="15868" t="5279" r="8138" b="20186"/>
          <a:stretch>
            <a:fillRect/>
          </a:stretch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5326" y="1758298"/>
            <a:ext cx="11261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 3,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453317"/>
            <a:ext cx="7439658" cy="418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18932" y="1096816"/>
            <a:ext cx="9547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lúc</a:t>
            </a:r>
            <a:r>
              <a:rPr lang="en-US" sz="3200" b="1" dirty="0">
                <a:solidFill>
                  <a:srgbClr val="FF0000"/>
                </a:solidFill>
              </a:rPr>
              <a:t> 6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lúc</a:t>
            </a:r>
            <a:r>
              <a:rPr lang="en-US" sz="3200" b="1" dirty="0">
                <a:solidFill>
                  <a:srgbClr val="FF0000"/>
                </a:solidFill>
              </a:rPr>
              <a:t> 18 </a:t>
            </a:r>
            <a:r>
              <a:rPr lang="en-US" sz="3200" b="1" dirty="0" err="1">
                <a:solidFill>
                  <a:srgbClr val="FF0000"/>
                </a:solidFill>
              </a:rPr>
              <a:t>giờ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835" y="3092117"/>
            <a:ext cx="439548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Tây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1274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36" y="203701"/>
            <a:ext cx="11752718" cy="3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1274" y="1793267"/>
            <a:ext cx="5005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9927" y="263300"/>
            <a:ext cx="11492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dựa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, </a:t>
            </a:r>
            <a:r>
              <a:rPr lang="en-US" sz="3200" b="1" dirty="0" err="1"/>
              <a:t>lặn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44642" y="1005371"/>
            <a:ext cx="66855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/>
              <a:t>Bước</a:t>
            </a:r>
            <a:r>
              <a:rPr lang="en-US" sz="3200" b="1" dirty="0"/>
              <a:t> 1: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sát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buổi</a:t>
            </a:r>
            <a:r>
              <a:rPr lang="en-US" sz="3200" b="1" dirty="0"/>
              <a:t> </a:t>
            </a:r>
            <a:r>
              <a:rPr lang="en-US" sz="3200" b="1" dirty="0" err="1"/>
              <a:t>sáng</a:t>
            </a:r>
            <a:r>
              <a:rPr lang="en-US" sz="3200" b="1" dirty="0"/>
              <a:t>,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 </a:t>
            </a:r>
            <a:r>
              <a:rPr lang="en-US" sz="3200" b="1" dirty="0" err="1"/>
              <a:t>vào</a:t>
            </a:r>
            <a:r>
              <a:rPr lang="en-US" sz="3200" b="1" dirty="0"/>
              <a:t> </a:t>
            </a:r>
            <a:r>
              <a:rPr lang="en-US" sz="3200" b="1" dirty="0" err="1"/>
              <a:t>buổi</a:t>
            </a:r>
            <a:r>
              <a:rPr lang="en-US" sz="3200" b="1" dirty="0"/>
              <a:t> </a:t>
            </a:r>
            <a:r>
              <a:rPr lang="en-US" sz="3200" b="1" dirty="0" err="1"/>
              <a:t>chiều</a:t>
            </a:r>
            <a:r>
              <a:rPr lang="en-US" sz="3200" b="1" dirty="0"/>
              <a:t>.</a:t>
            </a:r>
            <a:endParaRPr lang="en-US" sz="3200" dirty="0"/>
          </a:p>
          <a:p>
            <a:pPr lvl="0" algn="just"/>
            <a:r>
              <a:rPr lang="en-US" sz="3200" b="1" dirty="0" err="1"/>
              <a:t>Bước</a:t>
            </a:r>
            <a:r>
              <a:rPr lang="en-US" sz="3200" b="1" dirty="0"/>
              <a:t> 2: </a:t>
            </a:r>
            <a:r>
              <a:rPr lang="en-US" sz="3200" b="1" dirty="0" err="1"/>
              <a:t>Đứng</a:t>
            </a:r>
            <a:r>
              <a:rPr lang="en-US" sz="3200" b="1" dirty="0"/>
              <a:t> dang </a:t>
            </a:r>
            <a:r>
              <a:rPr lang="en-US" sz="3200" b="1" dirty="0" err="1"/>
              <a:t>hai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ngang</a:t>
            </a:r>
            <a:r>
              <a:rPr lang="en-US" sz="3200" b="1" dirty="0"/>
              <a:t> </a:t>
            </a:r>
            <a:r>
              <a:rPr lang="en-US" sz="3200" b="1" dirty="0" err="1"/>
              <a:t>vai</a:t>
            </a:r>
            <a:r>
              <a:rPr lang="en-US" sz="3200" b="1" dirty="0"/>
              <a:t>,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xoay</a:t>
            </a:r>
            <a:r>
              <a:rPr lang="en-US" sz="3200" b="1" dirty="0"/>
              <a:t>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phải</a:t>
            </a:r>
            <a:r>
              <a:rPr lang="en-US" sz="3200" b="1" dirty="0"/>
              <a:t> </a:t>
            </a:r>
            <a:r>
              <a:rPr lang="en-US" sz="3200" b="1" dirty="0" err="1"/>
              <a:t>chỉ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mọc</a:t>
            </a:r>
            <a:r>
              <a:rPr lang="en-US" sz="3200" b="1" dirty="0"/>
              <a:t>, </a:t>
            </a:r>
            <a:r>
              <a:rPr lang="en-US" sz="3200" b="1" dirty="0" err="1"/>
              <a:t>tay</a:t>
            </a:r>
            <a:r>
              <a:rPr lang="en-US" sz="3200" b="1" dirty="0"/>
              <a:t> </a:t>
            </a:r>
            <a:r>
              <a:rPr lang="en-US" sz="3200" b="1" dirty="0" err="1"/>
              <a:t>trái</a:t>
            </a:r>
            <a:r>
              <a:rPr lang="en-US" sz="3200" b="1" dirty="0"/>
              <a:t> </a:t>
            </a:r>
            <a:r>
              <a:rPr lang="en-US" sz="3200" b="1" dirty="0" err="1"/>
              <a:t>hướng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Mặt</a:t>
            </a:r>
            <a:r>
              <a:rPr lang="en-US" sz="3200" b="1" dirty="0"/>
              <a:t> </a:t>
            </a:r>
            <a:r>
              <a:rPr lang="en-US" sz="3200" b="1" dirty="0" err="1"/>
              <a:t>Trời</a:t>
            </a:r>
            <a:r>
              <a:rPr lang="en-US" sz="3200" b="1" dirty="0"/>
              <a:t> </a:t>
            </a:r>
            <a:r>
              <a:rPr lang="en-US" sz="3200" b="1" dirty="0" err="1"/>
              <a:t>lặn</a:t>
            </a:r>
            <a:r>
              <a:rPr lang="en-US" sz="3200" b="1" dirty="0"/>
              <a:t>.</a:t>
            </a:r>
            <a:endParaRPr lang="en-US" sz="3200" dirty="0"/>
          </a:p>
          <a:p>
            <a:pPr lvl="0" algn="just"/>
            <a:r>
              <a:rPr lang="en-US" sz="3200" b="1" dirty="0" err="1"/>
              <a:t>Bước</a:t>
            </a:r>
            <a:r>
              <a:rPr lang="en-US" sz="3200" b="1" dirty="0"/>
              <a:t> 3: </a:t>
            </a:r>
            <a:r>
              <a:rPr lang="en-US" sz="3200" b="1" dirty="0" err="1"/>
              <a:t>Lần</a:t>
            </a:r>
            <a:r>
              <a:rPr lang="en-US" sz="3200" b="1" dirty="0"/>
              <a:t> </a:t>
            </a:r>
            <a:r>
              <a:rPr lang="en-US" sz="3200" b="1" dirty="0" err="1"/>
              <a:t>lượt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phương</a:t>
            </a:r>
            <a:r>
              <a:rPr lang="en-US" sz="3200" b="1" dirty="0"/>
              <a:t> </a:t>
            </a:r>
            <a:r>
              <a:rPr lang="en-US" sz="3200" b="1" dirty="0" err="1"/>
              <a:t>đông</a:t>
            </a:r>
            <a:r>
              <a:rPr lang="en-US" sz="3200" b="1" dirty="0"/>
              <a:t>, </a:t>
            </a:r>
            <a:r>
              <a:rPr lang="en-US" sz="3200" b="1" dirty="0" err="1"/>
              <a:t>tây</a:t>
            </a:r>
            <a:r>
              <a:rPr lang="en-US" sz="3200" b="1" dirty="0"/>
              <a:t>, </a:t>
            </a:r>
            <a:r>
              <a:rPr lang="en-US" sz="3200" b="1" dirty="0" err="1"/>
              <a:t>bắc</a:t>
            </a:r>
            <a:r>
              <a:rPr lang="en-US" sz="3200" b="1" dirty="0"/>
              <a:t>, </a:t>
            </a:r>
            <a:r>
              <a:rPr lang="en-US" sz="3200" b="1" dirty="0" err="1"/>
              <a:t>nam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917070"/>
            <a:ext cx="5078997" cy="55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927" y="1169267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sinh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định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endParaRPr lang="en-US" sz="3200" dirty="0">
              <a:solidFill>
                <a:srgbClr val="FF0000"/>
              </a:solidFill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Tây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- </a:t>
            </a:r>
            <a:r>
              <a:rPr lang="en-US" sz="3200" b="1" dirty="0" err="1">
                <a:solidFill>
                  <a:srgbClr val="FF0000"/>
                </a:solidFill>
              </a:rPr>
              <a:t>Đứng</a:t>
            </a:r>
            <a:r>
              <a:rPr lang="en-US" sz="3200" b="1" dirty="0">
                <a:solidFill>
                  <a:srgbClr val="FF0000"/>
                </a:solidFill>
              </a:rPr>
              <a:t> dang </a:t>
            </a:r>
            <a:r>
              <a:rPr lang="en-US" sz="3200" b="1" dirty="0" err="1">
                <a:solidFill>
                  <a:srgbClr val="FF0000"/>
                </a:solidFill>
              </a:rPr>
              <a:t>hai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ngang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vai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xoay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mọc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tay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hướng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lặn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trước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Bắc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phương</a:t>
            </a:r>
            <a:r>
              <a:rPr lang="en-US" sz="3200" b="1" dirty="0">
                <a:solidFill>
                  <a:srgbClr val="FF0000"/>
                </a:solidFill>
              </a:rPr>
              <a:t> Nam.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 descr="CamScanner 12-31-2020 09.43_3.jpg"/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>
            <a:fillRect/>
          </a:stretch>
        </p:blipFill>
        <p:spPr>
          <a:xfrm>
            <a:off x="0" y="0"/>
            <a:ext cx="1069927" cy="1078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" y="765341"/>
            <a:ext cx="11841041" cy="36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vi-V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36868" name="Picture 4" descr="img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animal_colombe_1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1" y="4030583"/>
            <a:ext cx="2378088" cy="131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AutoShape 4"/>
          <p:cNvSpPr>
            <a:spLocks noChangeArrowheads="1"/>
          </p:cNvSpPr>
          <p:nvPr/>
        </p:nvSpPr>
        <p:spPr bwMode="auto">
          <a:xfrm>
            <a:off x="9966827" y="3196431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29" name="AutoShape 13"/>
          <p:cNvSpPr>
            <a:spLocks noChangeArrowheads="1"/>
          </p:cNvSpPr>
          <p:nvPr/>
        </p:nvSpPr>
        <p:spPr bwMode="auto">
          <a:xfrm>
            <a:off x="6096000" y="1247775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>
            <a:off x="1223879" y="3429004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400800" y="55149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pic>
        <p:nvPicPr>
          <p:cNvPr id="77835" name="Hoang Yen - Thao Vy - Truc Huynh - Co La Tat C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animal_colombe_1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63" y="1615829"/>
            <a:ext cx="25527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animal_colombe_1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59" y="698348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animal_colombe_1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" y="4616121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animal_colombe_1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27" y="698348"/>
            <a:ext cx="2526309" cy="139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18" descr="animal_colombe_1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963" y="1247776"/>
            <a:ext cx="170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/>
          <p:cNvSpPr>
            <a:spLocks noChangeArrowheads="1"/>
          </p:cNvSpPr>
          <p:nvPr/>
        </p:nvSpPr>
        <p:spPr bwMode="auto">
          <a:xfrm>
            <a:off x="2032000" y="20981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8636000" y="1793383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8597232" y="5438776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3022600" y="5348288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124692" y="51668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BIẾT CÁC EM!</a:t>
            </a: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3454400" y="3958477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6" name="AutoShape 14"/>
          <p:cNvSpPr>
            <a:spLocks noChangeArrowheads="1"/>
          </p:cNvSpPr>
          <p:nvPr/>
        </p:nvSpPr>
        <p:spPr bwMode="auto">
          <a:xfrm>
            <a:off x="3361489" y="1224570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6096000" y="2418392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7315200" y="4030625"/>
            <a:ext cx="914400" cy="754063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2" fill="hold"/>
                                        <p:tgtEl>
                                          <p:spTgt spid="77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35"/>
                </p:tgtEl>
              </p:cMediaNode>
            </p:audio>
          </p:childTnLst>
        </p:cTn>
      </p:par>
    </p:tnLst>
    <p:bldLst>
      <p:bldP spid="137220" grpId="0" animBg="1"/>
      <p:bldP spid="137229" grpId="0" animBg="1"/>
      <p:bldP spid="137230" grpId="0" animBg="1"/>
      <p:bldP spid="2" grpId="0" animBg="1"/>
      <p:bldP spid="3" grpId="0" animBg="1"/>
      <p:bldP spid="4" grpId="0" animBg="1"/>
      <p:bldP spid="5" grpId="0" animBg="1"/>
      <p:bldP spid="6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340</Words>
  <Application>Microsoft Office PowerPoint</Application>
  <PresentationFormat>Widescreen</PresentationFormat>
  <Paragraphs>30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Georgia</vt:lpstr>
      <vt:lpstr>HP001 4 hàng</vt:lpstr>
      <vt:lpstr>Times New Roman</vt:lpstr>
      <vt:lpstr>Trebuchet MS</vt:lpstr>
      <vt:lpstr>UTM Avo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Lê Thắm</cp:lastModifiedBy>
  <cp:revision>93</cp:revision>
  <dcterms:created xsi:type="dcterms:W3CDTF">2022-11-13T08:22:00Z</dcterms:created>
  <dcterms:modified xsi:type="dcterms:W3CDTF">2026-04-03T13:45:48Z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EFDAC76311AD49D190ADB36B9802A0E3_12</vt:lpwstr>
  </property>
  <property fmtid="{D5CDD505-2E9C-101B-9397-08002B2CF9AE}" pid="3" name="KSOProductBuildVer">
    <vt:lpwstr>1033-12.2.0.20782</vt:lpwstr>
  </property>
</Properties>
</file>