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Lst>
  <p:notesMasterIdLst>
    <p:notesMasterId r:id="rId79"/>
  </p:notesMasterIdLst>
  <p:sldIdLst>
    <p:sldId id="256" r:id="rId6"/>
    <p:sldId id="257" r:id="rId7"/>
    <p:sldId id="618" r:id="rId8"/>
    <p:sldId id="267" r:id="rId9"/>
    <p:sldId id="258" r:id="rId10"/>
    <p:sldId id="271" r:id="rId11"/>
    <p:sldId id="272" r:id="rId12"/>
    <p:sldId id="273" r:id="rId13"/>
    <p:sldId id="274" r:id="rId14"/>
    <p:sldId id="275" r:id="rId15"/>
    <p:sldId id="276" r:id="rId16"/>
    <p:sldId id="278" r:id="rId17"/>
    <p:sldId id="277" r:id="rId18"/>
    <p:sldId id="279" r:id="rId19"/>
    <p:sldId id="270" r:id="rId20"/>
    <p:sldId id="269" r:id="rId21"/>
    <p:sldId id="281" r:id="rId22"/>
    <p:sldId id="580" r:id="rId23"/>
    <p:sldId id="581" r:id="rId24"/>
    <p:sldId id="583" r:id="rId25"/>
    <p:sldId id="280" r:id="rId26"/>
    <p:sldId id="299" r:id="rId27"/>
    <p:sldId id="584" r:id="rId28"/>
    <p:sldId id="585" r:id="rId29"/>
    <p:sldId id="586" r:id="rId30"/>
    <p:sldId id="587" r:id="rId31"/>
    <p:sldId id="588" r:id="rId32"/>
    <p:sldId id="589" r:id="rId33"/>
    <p:sldId id="590" r:id="rId34"/>
    <p:sldId id="594" r:id="rId35"/>
    <p:sldId id="595" r:id="rId36"/>
    <p:sldId id="591" r:id="rId37"/>
    <p:sldId id="596" r:id="rId38"/>
    <p:sldId id="599" r:id="rId39"/>
    <p:sldId id="598" r:id="rId40"/>
    <p:sldId id="593" r:id="rId41"/>
    <p:sldId id="592" r:id="rId42"/>
    <p:sldId id="602" r:id="rId43"/>
    <p:sldId id="601" r:id="rId44"/>
    <p:sldId id="603" r:id="rId45"/>
    <p:sldId id="611" r:id="rId46"/>
    <p:sldId id="604" r:id="rId47"/>
    <p:sldId id="605" r:id="rId48"/>
    <p:sldId id="607" r:id="rId49"/>
    <p:sldId id="608" r:id="rId50"/>
    <p:sldId id="606" r:id="rId51"/>
    <p:sldId id="600" r:id="rId52"/>
    <p:sldId id="612" r:id="rId53"/>
    <p:sldId id="613" r:id="rId54"/>
    <p:sldId id="614" r:id="rId55"/>
    <p:sldId id="609" r:id="rId56"/>
    <p:sldId id="615" r:id="rId57"/>
    <p:sldId id="282" r:id="rId58"/>
    <p:sldId id="283" r:id="rId59"/>
    <p:sldId id="616" r:id="rId60"/>
    <p:sldId id="291" r:id="rId61"/>
    <p:sldId id="292" r:id="rId62"/>
    <p:sldId id="293" r:id="rId63"/>
    <p:sldId id="323" r:id="rId64"/>
    <p:sldId id="324" r:id="rId65"/>
    <p:sldId id="325" r:id="rId66"/>
    <p:sldId id="617" r:id="rId67"/>
    <p:sldId id="326" r:id="rId68"/>
    <p:sldId id="327" r:id="rId69"/>
    <p:sldId id="328" r:id="rId70"/>
    <p:sldId id="329" r:id="rId71"/>
    <p:sldId id="330" r:id="rId72"/>
    <p:sldId id="332" r:id="rId73"/>
    <p:sldId id="294" r:id="rId74"/>
    <p:sldId id="295" r:id="rId75"/>
    <p:sldId id="261" r:id="rId76"/>
    <p:sldId id="297" r:id="rId77"/>
    <p:sldId id="29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3.xml"/><Relationship Id="rId79" Type="http://schemas.openxmlformats.org/officeDocument/2006/relationships/notesMaster" Target="notesMasters/notesMaster1.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_rels/data11.xml.rels><?xml version="1.0" encoding="UTF-8" standalone="yes"?>
<Relationships xmlns="http://schemas.openxmlformats.org/package/2006/relationships"><Relationship Id="rId1" Type="http://schemas.openxmlformats.org/officeDocument/2006/relationships/image" Target="../media/image42.png"/></Relationships>
</file>

<file path=ppt/diagrams/_rels/data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8.png"/></Relationships>
</file>

<file path=ppt/diagrams/_rels/data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703E87B-E6F9-4378-882E-B9F1D0E0B9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DB275E6-7D16-48E7-B1B7-7D5781B04503}">
      <dgm:prSet custT="1"/>
      <dgm:spPr/>
      <dgm:t>
        <a:bodyPr/>
        <a:lstStyle/>
        <a:p>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đòi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a:t>
          </a:r>
        </a:p>
      </dgm:t>
    </dgm:pt>
    <dgm:pt modelId="{7F099AA5-CD9B-4ABE-A793-4B0BEA067DB3}" cxnId="{E2AA7AA0-C0B7-4F4D-9681-86C72BF2C3CF}" type="parTrans">
      <dgm:prSet/>
      <dgm:spPr/>
      <dgm:t>
        <a:bodyPr/>
        <a:lstStyle/>
        <a:p>
          <a:endParaRPr lang="en-US"/>
        </a:p>
      </dgm:t>
    </dgm:pt>
    <dgm:pt modelId="{ED575545-1DA6-47B1-B94E-1FD60C4A3C0B}" cxnId="{E2AA7AA0-C0B7-4F4D-9681-86C72BF2C3CF}" type="sibTrans">
      <dgm:prSet/>
      <dgm:spPr/>
      <dgm:t>
        <a:bodyPr/>
        <a:lstStyle/>
        <a:p>
          <a:endParaRPr lang="en-US"/>
        </a:p>
      </dgm:t>
    </dgm:pt>
    <dgm:pt modelId="{53947A10-BC0A-47FE-8E8F-E4A726EFC443}">
      <dgm:prSet custT="1"/>
      <dgm:spPr/>
      <dgm:t>
        <a:bodyPr/>
        <a:lstStyle/>
        <a:p>
          <a:pPr algn="just"/>
          <a:r>
            <a:rPr lang="vi-VN" sz="2800" b="1" dirty="0">
              <a:latin typeface="Times New Roman" panose="02020603050405020304" pitchFamily="18" charset="0"/>
              <a:cs typeface="Times New Roman" panose="02020603050405020304" pitchFamily="18" charset="0"/>
            </a:rPr>
            <a:t>Buông lời mắng Tử Văn (theo nghiệp nho, sao khinh nhờn quỷ thần, huỷ tượng, đốt đền?)</a:t>
          </a:r>
          <a:endParaRPr lang="en-US" sz="2800" b="1" dirty="0">
            <a:latin typeface="Times New Roman" panose="02020603050405020304" pitchFamily="18" charset="0"/>
            <a:cs typeface="Times New Roman" panose="02020603050405020304" pitchFamily="18" charset="0"/>
          </a:endParaRPr>
        </a:p>
      </dgm:t>
    </dgm:pt>
    <dgm:pt modelId="{52C9722F-BA91-498D-92F1-589C9381F51B}" cxnId="{B38119BD-E191-4659-A4B8-BD9AB2BB6EB7}" type="parTrans">
      <dgm:prSet/>
      <dgm:spPr/>
      <dgm:t>
        <a:bodyPr/>
        <a:lstStyle/>
        <a:p>
          <a:endParaRPr lang="en-US"/>
        </a:p>
      </dgm:t>
    </dgm:pt>
    <dgm:pt modelId="{9326018A-58F4-4558-8787-ACDF8E2C111F}" cxnId="{B38119BD-E191-4659-A4B8-BD9AB2BB6EB7}" type="sibTrans">
      <dgm:prSet/>
      <dgm:spPr/>
      <dgm:t>
        <a:bodyPr/>
        <a:lstStyle/>
        <a:p>
          <a:endParaRPr lang="en-US"/>
        </a:p>
      </dgm:t>
    </dgm:pt>
    <dgm:pt modelId="{8528243C-D46B-464C-816B-8BF9C4839D42}">
      <dgm:prSet custT="1"/>
      <dgm:spPr/>
      <dgm:t>
        <a:bodyPr/>
        <a:lstStyle/>
        <a:p>
          <a:r>
            <a:rPr lang="en-US" sz="2800" b="1" dirty="0" err="1">
              <a:latin typeface="Times New Roman" panose="02020603050405020304" pitchFamily="18" charset="0"/>
              <a:cs typeface="Times New Roman" panose="02020603050405020304" pitchFamily="18" charset="0"/>
            </a:rPr>
            <a:t>Đe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doạ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a:t>
          </a:r>
        </a:p>
      </dgm:t>
    </dgm:pt>
    <dgm:pt modelId="{426F509F-99BB-4AFD-AA96-969756FF15BC}" cxnId="{EDD88981-576A-4DB3-8D40-53B33E05A74A}" type="parTrans">
      <dgm:prSet/>
      <dgm:spPr/>
      <dgm:t>
        <a:bodyPr/>
        <a:lstStyle/>
        <a:p>
          <a:endParaRPr lang="en-US"/>
        </a:p>
      </dgm:t>
    </dgm:pt>
    <dgm:pt modelId="{34A6E2C5-BD84-46CF-902E-818187840B9F}" cxnId="{EDD88981-576A-4DB3-8D40-53B33E05A74A}" type="sibTrans">
      <dgm:prSet/>
      <dgm:spPr/>
      <dgm:t>
        <a:bodyPr/>
        <a:lstStyle/>
        <a:p>
          <a:endParaRPr lang="en-US"/>
        </a:p>
      </dgm:t>
    </dgm:pt>
    <dgm:pt modelId="{44643144-5837-41E4-93EB-599DE5C0A45E}">
      <dgm:prSet custT="1"/>
      <dgm:spPr/>
      <dgm:t>
        <a:bodyPr/>
        <a:lstStyle/>
        <a:p>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a:t>
          </a:r>
          <a:r>
            <a:rPr lang="en-US" sz="2800" b="1" dirty="0">
              <a:latin typeface="Times New Roman" panose="02020603050405020304" pitchFamily="18" charset="0"/>
              <a:cs typeface="Times New Roman" panose="02020603050405020304" pitchFamily="18" charset="0"/>
            </a:rPr>
            <a:t>.</a:t>
          </a:r>
        </a:p>
      </dgm:t>
    </dgm:pt>
    <dgm:pt modelId="{A5E5121D-B93D-4553-A1D0-F8983E19F5CB}" cxnId="{BD3160ED-4682-4C1C-9F50-D22401BD0DE8}" type="parTrans">
      <dgm:prSet/>
      <dgm:spPr/>
      <dgm:t>
        <a:bodyPr/>
        <a:lstStyle/>
        <a:p>
          <a:endParaRPr lang="en-US"/>
        </a:p>
      </dgm:t>
    </dgm:pt>
    <dgm:pt modelId="{6D92C294-4314-40C7-AF42-AF9C6E255160}" cxnId="{BD3160ED-4682-4C1C-9F50-D22401BD0DE8}" type="sibTrans">
      <dgm:prSet/>
      <dgm:spPr/>
      <dgm:t>
        <a:bodyPr/>
        <a:lstStyle/>
        <a:p>
          <a:endParaRPr lang="en-US"/>
        </a:p>
      </dgm:t>
    </dgm:pt>
    <dgm:pt modelId="{C39B1D03-D3BE-4DC2-B126-D47A4F84CC5C}" type="pres">
      <dgm:prSet presAssocID="{9703E87B-E6F9-4378-882E-B9F1D0E0B9F1}" presName="linear" presStyleCnt="0">
        <dgm:presLayoutVars>
          <dgm:dir/>
          <dgm:animLvl val="lvl"/>
          <dgm:resizeHandles val="exact"/>
        </dgm:presLayoutVars>
      </dgm:prSet>
      <dgm:spPr/>
    </dgm:pt>
    <dgm:pt modelId="{97462A3D-EF87-4F25-A5D6-48AC2F07FFE1}" type="pres">
      <dgm:prSet presAssocID="{DDB275E6-7D16-48E7-B1B7-7D5781B04503}" presName="parentLin" presStyleCnt="0"/>
      <dgm:spPr/>
    </dgm:pt>
    <dgm:pt modelId="{47291967-AC3E-473F-BA28-D7BE94CBF9C0}" type="pres">
      <dgm:prSet presAssocID="{DDB275E6-7D16-48E7-B1B7-7D5781B04503}" presName="parentLeftMargin" presStyleLbl="node1" presStyleIdx="0" presStyleCnt="4"/>
      <dgm:spPr/>
    </dgm:pt>
    <dgm:pt modelId="{773E2516-86BC-4629-A793-12AB6F7C7FA1}" type="pres">
      <dgm:prSet presAssocID="{DDB275E6-7D16-48E7-B1B7-7D5781B04503}" presName="parentText" presStyleLbl="node1" presStyleIdx="0" presStyleCnt="4">
        <dgm:presLayoutVars>
          <dgm:chMax val="0"/>
          <dgm:bulletEnabled val="1"/>
        </dgm:presLayoutVars>
      </dgm:prSet>
      <dgm:spPr/>
    </dgm:pt>
    <dgm:pt modelId="{46FA8F57-A821-4B85-86F4-5E03D53954A6}" type="pres">
      <dgm:prSet presAssocID="{DDB275E6-7D16-48E7-B1B7-7D5781B04503}" presName="negativeSpace" presStyleCnt="0"/>
      <dgm:spPr/>
    </dgm:pt>
    <dgm:pt modelId="{C0DD78FE-1B19-41A1-8137-C82C7892E7C2}" type="pres">
      <dgm:prSet presAssocID="{DDB275E6-7D16-48E7-B1B7-7D5781B04503}" presName="childText" presStyleLbl="conFgAcc1" presStyleIdx="0" presStyleCnt="4">
        <dgm:presLayoutVars>
          <dgm:bulletEnabled val="1"/>
        </dgm:presLayoutVars>
      </dgm:prSet>
      <dgm:spPr/>
    </dgm:pt>
    <dgm:pt modelId="{4F1D5D25-84E3-4FB3-994E-AC6A168E3CD9}" type="pres">
      <dgm:prSet presAssocID="{ED575545-1DA6-47B1-B94E-1FD60C4A3C0B}" presName="spaceBetweenRectangles" presStyleCnt="0"/>
      <dgm:spPr/>
    </dgm:pt>
    <dgm:pt modelId="{48C72C3E-3A8C-4FF6-84C3-86871E96812B}" type="pres">
      <dgm:prSet presAssocID="{53947A10-BC0A-47FE-8E8F-E4A726EFC443}" presName="parentLin" presStyleCnt="0"/>
      <dgm:spPr/>
    </dgm:pt>
    <dgm:pt modelId="{E98936D2-7382-4156-9A2A-7FDAD1196DCE}" type="pres">
      <dgm:prSet presAssocID="{53947A10-BC0A-47FE-8E8F-E4A726EFC443}" presName="parentLeftMargin" presStyleLbl="node1" presStyleIdx="0" presStyleCnt="4"/>
      <dgm:spPr/>
    </dgm:pt>
    <dgm:pt modelId="{CE0F20F1-0B61-4E45-B619-EC7B60AFB9AB}" type="pres">
      <dgm:prSet presAssocID="{53947A10-BC0A-47FE-8E8F-E4A726EFC443}" presName="parentText" presStyleLbl="node1" presStyleIdx="1" presStyleCnt="4" custScaleY="174898">
        <dgm:presLayoutVars>
          <dgm:chMax val="0"/>
          <dgm:bulletEnabled val="1"/>
        </dgm:presLayoutVars>
      </dgm:prSet>
      <dgm:spPr/>
    </dgm:pt>
    <dgm:pt modelId="{81C7B889-E2B6-4519-8E4B-4F3667A72412}" type="pres">
      <dgm:prSet presAssocID="{53947A10-BC0A-47FE-8E8F-E4A726EFC443}" presName="negativeSpace" presStyleCnt="0"/>
      <dgm:spPr/>
    </dgm:pt>
    <dgm:pt modelId="{AD5C636A-E9F5-421A-BB2D-957CA5DA4A49}" type="pres">
      <dgm:prSet presAssocID="{53947A10-BC0A-47FE-8E8F-E4A726EFC443}" presName="childText" presStyleLbl="conFgAcc1" presStyleIdx="1" presStyleCnt="4">
        <dgm:presLayoutVars>
          <dgm:bulletEnabled val="1"/>
        </dgm:presLayoutVars>
      </dgm:prSet>
      <dgm:spPr/>
    </dgm:pt>
    <dgm:pt modelId="{408056A7-A3C7-4D86-AE52-53C85198A3D6}" type="pres">
      <dgm:prSet presAssocID="{9326018A-58F4-4558-8787-ACDF8E2C111F}" presName="spaceBetweenRectangles" presStyleCnt="0"/>
      <dgm:spPr/>
    </dgm:pt>
    <dgm:pt modelId="{5238F554-6533-49BE-BFB1-72C6C4F69598}" type="pres">
      <dgm:prSet presAssocID="{8528243C-D46B-464C-816B-8BF9C4839D42}" presName="parentLin" presStyleCnt="0"/>
      <dgm:spPr/>
    </dgm:pt>
    <dgm:pt modelId="{84D27C4E-600E-4F05-9CFF-B0007C986970}" type="pres">
      <dgm:prSet presAssocID="{8528243C-D46B-464C-816B-8BF9C4839D42}" presName="parentLeftMargin" presStyleLbl="node1" presStyleIdx="1" presStyleCnt="4"/>
      <dgm:spPr/>
    </dgm:pt>
    <dgm:pt modelId="{1BE86DEA-E892-4E71-8291-2179BD3889BA}" type="pres">
      <dgm:prSet presAssocID="{8528243C-D46B-464C-816B-8BF9C4839D42}" presName="parentText" presStyleLbl="node1" presStyleIdx="2" presStyleCnt="4">
        <dgm:presLayoutVars>
          <dgm:chMax val="0"/>
          <dgm:bulletEnabled val="1"/>
        </dgm:presLayoutVars>
      </dgm:prSet>
      <dgm:spPr/>
    </dgm:pt>
    <dgm:pt modelId="{546E0A2E-B61B-4AC8-ACBD-5DED807ED7DC}" type="pres">
      <dgm:prSet presAssocID="{8528243C-D46B-464C-816B-8BF9C4839D42}" presName="negativeSpace" presStyleCnt="0"/>
      <dgm:spPr/>
    </dgm:pt>
    <dgm:pt modelId="{59AAD8A2-65E1-49D0-9BA5-3A7652A5EC6F}" type="pres">
      <dgm:prSet presAssocID="{8528243C-D46B-464C-816B-8BF9C4839D42}" presName="childText" presStyleLbl="conFgAcc1" presStyleIdx="2" presStyleCnt="4">
        <dgm:presLayoutVars>
          <dgm:bulletEnabled val="1"/>
        </dgm:presLayoutVars>
      </dgm:prSet>
      <dgm:spPr/>
    </dgm:pt>
    <dgm:pt modelId="{1654AE85-058B-4BA4-9D12-4A355B910834}" type="pres">
      <dgm:prSet presAssocID="{34A6E2C5-BD84-46CF-902E-818187840B9F}" presName="spaceBetweenRectangles" presStyleCnt="0"/>
      <dgm:spPr/>
    </dgm:pt>
    <dgm:pt modelId="{0C21FCE5-DCA3-4C60-9A18-C0A663C3063B}" type="pres">
      <dgm:prSet presAssocID="{44643144-5837-41E4-93EB-599DE5C0A45E}" presName="parentLin" presStyleCnt="0"/>
      <dgm:spPr/>
    </dgm:pt>
    <dgm:pt modelId="{E6526DA2-6452-443F-8612-C0C141E33DC0}" type="pres">
      <dgm:prSet presAssocID="{44643144-5837-41E4-93EB-599DE5C0A45E}" presName="parentLeftMargin" presStyleLbl="node1" presStyleIdx="2" presStyleCnt="4"/>
      <dgm:spPr/>
    </dgm:pt>
    <dgm:pt modelId="{DA72A6EA-35FC-46BF-86C8-B8CDFE67045B}" type="pres">
      <dgm:prSet presAssocID="{44643144-5837-41E4-93EB-599DE5C0A45E}" presName="parentText" presStyleLbl="node1" presStyleIdx="3" presStyleCnt="4">
        <dgm:presLayoutVars>
          <dgm:chMax val="0"/>
          <dgm:bulletEnabled val="1"/>
        </dgm:presLayoutVars>
      </dgm:prSet>
      <dgm:spPr/>
    </dgm:pt>
    <dgm:pt modelId="{540FF6ED-887E-4C07-8A22-FB3E1B56FA64}" type="pres">
      <dgm:prSet presAssocID="{44643144-5837-41E4-93EB-599DE5C0A45E}" presName="negativeSpace" presStyleCnt="0"/>
      <dgm:spPr/>
    </dgm:pt>
    <dgm:pt modelId="{D8170F11-6CFC-46BC-956E-15AF1B2A0B60}" type="pres">
      <dgm:prSet presAssocID="{44643144-5837-41E4-93EB-599DE5C0A45E}" presName="childText" presStyleLbl="conFgAcc1" presStyleIdx="3" presStyleCnt="4">
        <dgm:presLayoutVars>
          <dgm:bulletEnabled val="1"/>
        </dgm:presLayoutVars>
      </dgm:prSet>
      <dgm:spPr/>
    </dgm:pt>
  </dgm:ptLst>
  <dgm:cxnLst>
    <dgm:cxn modelId="{896F5315-A2A4-42BF-ACD6-F1F1F4C95C56}" type="presOf" srcId="{8528243C-D46B-464C-816B-8BF9C4839D42}" destId="{84D27C4E-600E-4F05-9CFF-B0007C986970}" srcOrd="0" destOrd="0" presId="urn:microsoft.com/office/officeart/2005/8/layout/list1"/>
    <dgm:cxn modelId="{A1703F6D-90EB-4CC3-948E-196B8F7730E4}" type="presOf" srcId="{53947A10-BC0A-47FE-8E8F-E4A726EFC443}" destId="{E98936D2-7382-4156-9A2A-7FDAD1196DCE}" srcOrd="0" destOrd="0" presId="urn:microsoft.com/office/officeart/2005/8/layout/list1"/>
    <dgm:cxn modelId="{BB922F56-9E80-4CF1-8975-312365A5C048}" type="presOf" srcId="{DDB275E6-7D16-48E7-B1B7-7D5781B04503}" destId="{47291967-AC3E-473F-BA28-D7BE94CBF9C0}" srcOrd="0" destOrd="0" presId="urn:microsoft.com/office/officeart/2005/8/layout/list1"/>
    <dgm:cxn modelId="{EDD88981-576A-4DB3-8D40-53B33E05A74A}" srcId="{9703E87B-E6F9-4378-882E-B9F1D0E0B9F1}" destId="{8528243C-D46B-464C-816B-8BF9C4839D42}" srcOrd="2" destOrd="0" parTransId="{426F509F-99BB-4AFD-AA96-969756FF15BC}" sibTransId="{34A6E2C5-BD84-46CF-902E-818187840B9F}"/>
    <dgm:cxn modelId="{E2AA7AA0-C0B7-4F4D-9681-86C72BF2C3CF}" srcId="{9703E87B-E6F9-4378-882E-B9F1D0E0B9F1}" destId="{DDB275E6-7D16-48E7-B1B7-7D5781B04503}" srcOrd="0" destOrd="0" parTransId="{7F099AA5-CD9B-4ABE-A793-4B0BEA067DB3}" sibTransId="{ED575545-1DA6-47B1-B94E-1FD60C4A3C0B}"/>
    <dgm:cxn modelId="{850706A8-615D-4CB2-88A1-5F63CF1CFAF5}" type="presOf" srcId="{44643144-5837-41E4-93EB-599DE5C0A45E}" destId="{E6526DA2-6452-443F-8612-C0C141E33DC0}" srcOrd="0" destOrd="0" presId="urn:microsoft.com/office/officeart/2005/8/layout/list1"/>
    <dgm:cxn modelId="{7E1A1EB6-E793-43A0-9CAF-5981F0758818}" type="presOf" srcId="{53947A10-BC0A-47FE-8E8F-E4A726EFC443}" destId="{CE0F20F1-0B61-4E45-B619-EC7B60AFB9AB}" srcOrd="1" destOrd="0" presId="urn:microsoft.com/office/officeart/2005/8/layout/list1"/>
    <dgm:cxn modelId="{B38119BD-E191-4659-A4B8-BD9AB2BB6EB7}" srcId="{9703E87B-E6F9-4378-882E-B9F1D0E0B9F1}" destId="{53947A10-BC0A-47FE-8E8F-E4A726EFC443}" srcOrd="1" destOrd="0" parTransId="{52C9722F-BA91-498D-92F1-589C9381F51B}" sibTransId="{9326018A-58F4-4558-8787-ACDF8E2C111F}"/>
    <dgm:cxn modelId="{863EDFC9-49F4-4F1D-8856-71A64C389558}" type="presOf" srcId="{8528243C-D46B-464C-816B-8BF9C4839D42}" destId="{1BE86DEA-E892-4E71-8291-2179BD3889BA}" srcOrd="1" destOrd="0" presId="urn:microsoft.com/office/officeart/2005/8/layout/list1"/>
    <dgm:cxn modelId="{0F41D0CA-ACC6-44F5-B566-AFDA5AE867CB}" type="presOf" srcId="{9703E87B-E6F9-4378-882E-B9F1D0E0B9F1}" destId="{C39B1D03-D3BE-4DC2-B126-D47A4F84CC5C}" srcOrd="0" destOrd="0" presId="urn:microsoft.com/office/officeart/2005/8/layout/list1"/>
    <dgm:cxn modelId="{A18A5CD7-A3A4-42FF-8EB5-24262F706AAA}" type="presOf" srcId="{44643144-5837-41E4-93EB-599DE5C0A45E}" destId="{DA72A6EA-35FC-46BF-86C8-B8CDFE67045B}" srcOrd="1" destOrd="0" presId="urn:microsoft.com/office/officeart/2005/8/layout/list1"/>
    <dgm:cxn modelId="{750F66EC-5B5D-4D15-A6CF-4AA5C4BA675A}" type="presOf" srcId="{DDB275E6-7D16-48E7-B1B7-7D5781B04503}" destId="{773E2516-86BC-4629-A793-12AB6F7C7FA1}" srcOrd="1" destOrd="0" presId="urn:microsoft.com/office/officeart/2005/8/layout/list1"/>
    <dgm:cxn modelId="{BD3160ED-4682-4C1C-9F50-D22401BD0DE8}" srcId="{9703E87B-E6F9-4378-882E-B9F1D0E0B9F1}" destId="{44643144-5837-41E4-93EB-599DE5C0A45E}" srcOrd="3" destOrd="0" parTransId="{A5E5121D-B93D-4553-A1D0-F8983E19F5CB}" sibTransId="{6D92C294-4314-40C7-AF42-AF9C6E255160}"/>
    <dgm:cxn modelId="{7A18599B-C271-4E9B-80F0-F45FFC0B7EFE}" type="presParOf" srcId="{C39B1D03-D3BE-4DC2-B126-D47A4F84CC5C}" destId="{97462A3D-EF87-4F25-A5D6-48AC2F07FFE1}" srcOrd="0" destOrd="0" presId="urn:microsoft.com/office/officeart/2005/8/layout/list1"/>
    <dgm:cxn modelId="{A669FF57-82BE-4FF9-85B3-35CCD9FD5E13}" type="presParOf" srcId="{97462A3D-EF87-4F25-A5D6-48AC2F07FFE1}" destId="{47291967-AC3E-473F-BA28-D7BE94CBF9C0}" srcOrd="0" destOrd="0" presId="urn:microsoft.com/office/officeart/2005/8/layout/list1"/>
    <dgm:cxn modelId="{2DC9ED4C-4342-40FA-9F35-11F012E1BED7}" type="presParOf" srcId="{97462A3D-EF87-4F25-A5D6-48AC2F07FFE1}" destId="{773E2516-86BC-4629-A793-12AB6F7C7FA1}" srcOrd="1" destOrd="0" presId="urn:microsoft.com/office/officeart/2005/8/layout/list1"/>
    <dgm:cxn modelId="{9DBA22D0-BDB0-451A-B8A6-CA6C0D869A8D}" type="presParOf" srcId="{C39B1D03-D3BE-4DC2-B126-D47A4F84CC5C}" destId="{46FA8F57-A821-4B85-86F4-5E03D53954A6}" srcOrd="1" destOrd="0" presId="urn:microsoft.com/office/officeart/2005/8/layout/list1"/>
    <dgm:cxn modelId="{E4E57C3F-1C72-4D63-8BBE-4DF5811B814E}" type="presParOf" srcId="{C39B1D03-D3BE-4DC2-B126-D47A4F84CC5C}" destId="{C0DD78FE-1B19-41A1-8137-C82C7892E7C2}" srcOrd="2" destOrd="0" presId="urn:microsoft.com/office/officeart/2005/8/layout/list1"/>
    <dgm:cxn modelId="{2EDF5DE3-1B60-471D-A817-C4B2449383AC}" type="presParOf" srcId="{C39B1D03-D3BE-4DC2-B126-D47A4F84CC5C}" destId="{4F1D5D25-84E3-4FB3-994E-AC6A168E3CD9}" srcOrd="3" destOrd="0" presId="urn:microsoft.com/office/officeart/2005/8/layout/list1"/>
    <dgm:cxn modelId="{DCC83ED6-A601-495A-96EC-3F249E930225}" type="presParOf" srcId="{C39B1D03-D3BE-4DC2-B126-D47A4F84CC5C}" destId="{48C72C3E-3A8C-4FF6-84C3-86871E96812B}" srcOrd="4" destOrd="0" presId="urn:microsoft.com/office/officeart/2005/8/layout/list1"/>
    <dgm:cxn modelId="{0C9F1F99-C848-4879-A452-1D2ACCF518F4}" type="presParOf" srcId="{48C72C3E-3A8C-4FF6-84C3-86871E96812B}" destId="{E98936D2-7382-4156-9A2A-7FDAD1196DCE}" srcOrd="0" destOrd="0" presId="urn:microsoft.com/office/officeart/2005/8/layout/list1"/>
    <dgm:cxn modelId="{258FB953-1B63-478A-B346-7930A5FA622B}" type="presParOf" srcId="{48C72C3E-3A8C-4FF6-84C3-86871E96812B}" destId="{CE0F20F1-0B61-4E45-B619-EC7B60AFB9AB}" srcOrd="1" destOrd="0" presId="urn:microsoft.com/office/officeart/2005/8/layout/list1"/>
    <dgm:cxn modelId="{ED9BC95E-DB68-4C44-B01C-EE0C740ADB89}" type="presParOf" srcId="{C39B1D03-D3BE-4DC2-B126-D47A4F84CC5C}" destId="{81C7B889-E2B6-4519-8E4B-4F3667A72412}" srcOrd="5" destOrd="0" presId="urn:microsoft.com/office/officeart/2005/8/layout/list1"/>
    <dgm:cxn modelId="{C6502A04-FEDD-41C4-864D-9A375DEB703F}" type="presParOf" srcId="{C39B1D03-D3BE-4DC2-B126-D47A4F84CC5C}" destId="{AD5C636A-E9F5-421A-BB2D-957CA5DA4A49}" srcOrd="6" destOrd="0" presId="urn:microsoft.com/office/officeart/2005/8/layout/list1"/>
    <dgm:cxn modelId="{B6DAD476-7C40-41D6-92FB-57B31DD39D8C}" type="presParOf" srcId="{C39B1D03-D3BE-4DC2-B126-D47A4F84CC5C}" destId="{408056A7-A3C7-4D86-AE52-53C85198A3D6}" srcOrd="7" destOrd="0" presId="urn:microsoft.com/office/officeart/2005/8/layout/list1"/>
    <dgm:cxn modelId="{5EBEFCCE-83CF-4252-A095-0EF6F1FD835D}" type="presParOf" srcId="{C39B1D03-D3BE-4DC2-B126-D47A4F84CC5C}" destId="{5238F554-6533-49BE-BFB1-72C6C4F69598}" srcOrd="8" destOrd="0" presId="urn:microsoft.com/office/officeart/2005/8/layout/list1"/>
    <dgm:cxn modelId="{4E8D2406-3CAD-4353-AE11-C3B1FCCF462D}" type="presParOf" srcId="{5238F554-6533-49BE-BFB1-72C6C4F69598}" destId="{84D27C4E-600E-4F05-9CFF-B0007C986970}" srcOrd="0" destOrd="0" presId="urn:microsoft.com/office/officeart/2005/8/layout/list1"/>
    <dgm:cxn modelId="{9020ABDA-257F-4859-9D00-ABE50C141163}" type="presParOf" srcId="{5238F554-6533-49BE-BFB1-72C6C4F69598}" destId="{1BE86DEA-E892-4E71-8291-2179BD3889BA}" srcOrd="1" destOrd="0" presId="urn:microsoft.com/office/officeart/2005/8/layout/list1"/>
    <dgm:cxn modelId="{9E6D6949-FD57-4F53-8D4F-CE97B61F43EC}" type="presParOf" srcId="{C39B1D03-D3BE-4DC2-B126-D47A4F84CC5C}" destId="{546E0A2E-B61B-4AC8-ACBD-5DED807ED7DC}" srcOrd="9" destOrd="0" presId="urn:microsoft.com/office/officeart/2005/8/layout/list1"/>
    <dgm:cxn modelId="{025AA6F0-055E-41C3-AD95-941FBCED0A3C}" type="presParOf" srcId="{C39B1D03-D3BE-4DC2-B126-D47A4F84CC5C}" destId="{59AAD8A2-65E1-49D0-9BA5-3A7652A5EC6F}" srcOrd="10" destOrd="0" presId="urn:microsoft.com/office/officeart/2005/8/layout/list1"/>
    <dgm:cxn modelId="{DE434696-2AC1-4B1F-8326-BD314A283E8F}" type="presParOf" srcId="{C39B1D03-D3BE-4DC2-B126-D47A4F84CC5C}" destId="{1654AE85-058B-4BA4-9D12-4A355B910834}" srcOrd="11" destOrd="0" presId="urn:microsoft.com/office/officeart/2005/8/layout/list1"/>
    <dgm:cxn modelId="{9218216C-2AB4-4DC7-9B53-C5E02B8870D4}" type="presParOf" srcId="{C39B1D03-D3BE-4DC2-B126-D47A4F84CC5C}" destId="{0C21FCE5-DCA3-4C60-9A18-C0A663C3063B}" srcOrd="12" destOrd="0" presId="urn:microsoft.com/office/officeart/2005/8/layout/list1"/>
    <dgm:cxn modelId="{14220EF1-5C62-4010-884A-2EBC9B087E62}" type="presParOf" srcId="{0C21FCE5-DCA3-4C60-9A18-C0A663C3063B}" destId="{E6526DA2-6452-443F-8612-C0C141E33DC0}" srcOrd="0" destOrd="0" presId="urn:microsoft.com/office/officeart/2005/8/layout/list1"/>
    <dgm:cxn modelId="{F0E2A846-B329-4DC8-ACA7-1F8F3906024E}" type="presParOf" srcId="{0C21FCE5-DCA3-4C60-9A18-C0A663C3063B}" destId="{DA72A6EA-35FC-46BF-86C8-B8CDFE67045B}" srcOrd="1" destOrd="0" presId="urn:microsoft.com/office/officeart/2005/8/layout/list1"/>
    <dgm:cxn modelId="{D8835E23-441A-43B6-B767-86D04A670467}" type="presParOf" srcId="{C39B1D03-D3BE-4DC2-B126-D47A4F84CC5C}" destId="{540FF6ED-887E-4C07-8A22-FB3E1B56FA64}" srcOrd="13" destOrd="0" presId="urn:microsoft.com/office/officeart/2005/8/layout/list1"/>
    <dgm:cxn modelId="{809BC531-2C3B-41B8-B94B-0FBB0A08FC0D}" type="presParOf" srcId="{C39B1D03-D3BE-4DC2-B126-D47A4F84CC5C}" destId="{D8170F11-6CFC-46BC-956E-15AF1B2A0B6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971006-B709-4359-B22C-B40043D30CBF}" type="doc">
      <dgm:prSet loTypeId="urn:microsoft.com/office/officeart/2005/8/layout/process1" loCatId="process" qsTypeId="urn:microsoft.com/office/officeart/2005/8/quickstyle/simple1" qsCatId="simple" csTypeId="urn:microsoft.com/office/officeart/2005/8/colors/accent1_2" csCatId="accent1" phldr="1"/>
      <dgm:spPr/>
    </dgm:pt>
    <dgm:pt modelId="{14361FFF-733C-47E7-B3E5-8A224B4C6EBC}">
      <dgm:prSet custT="1"/>
      <dgm:spPr/>
      <dgm:t>
        <a:bodyPr/>
        <a:lstStyle/>
        <a:p>
          <a:r>
            <a:rPr lang="en-US" sz="3200" b="1" dirty="0">
              <a:latin typeface="Times New Roman" panose="02020603050405020304" pitchFamily="18" charset="0"/>
              <a:cs typeface="Times New Roman" panose="02020603050405020304" pitchFamily="18" charset="0"/>
            </a:rPr>
            <a:t>TV bị kết tội </a:t>
          </a:r>
        </a:p>
      </dgm:t>
    </dgm:pt>
    <dgm:pt modelId="{07710222-505A-4F1B-9630-1F2333FCA313}" cxnId="{A193F021-D88D-462B-9385-97EA522D611B}" type="parTrans">
      <dgm:prSet/>
      <dgm:spPr/>
      <dgm:t>
        <a:bodyPr/>
        <a:lstStyle/>
        <a:p>
          <a:endParaRPr lang="en-US"/>
        </a:p>
      </dgm:t>
    </dgm:pt>
    <dgm:pt modelId="{0B846B96-4A73-468F-BFE3-CE01DE84B56E}" cxnId="{A193F021-D88D-462B-9385-97EA522D611B}" type="sibTrans">
      <dgm:prSet/>
      <dgm:spPr/>
      <dgm:t>
        <a:bodyPr/>
        <a:lstStyle/>
        <a:p>
          <a:endParaRPr lang="en-US"/>
        </a:p>
      </dgm:t>
    </dgm:pt>
    <dgm:pt modelId="{D0F4C3E0-36F8-4903-8761-EAFAA863CF54}" type="pres">
      <dgm:prSet presAssocID="{BF971006-B709-4359-B22C-B40043D30CBF}" presName="Name0" presStyleCnt="0">
        <dgm:presLayoutVars>
          <dgm:dir/>
          <dgm:resizeHandles val="exact"/>
        </dgm:presLayoutVars>
      </dgm:prSet>
      <dgm:spPr/>
    </dgm:pt>
    <dgm:pt modelId="{9D815209-FA52-4EB8-8307-D207E3F26916}" type="pres">
      <dgm:prSet presAssocID="{14361FFF-733C-47E7-B3E5-8A224B4C6EBC}" presName="node" presStyleLbl="node1" presStyleIdx="0" presStyleCnt="1" custScaleY="32651" custLinFactNeighborX="98" custLinFactNeighborY="-7474">
        <dgm:presLayoutVars>
          <dgm:bulletEnabled val="1"/>
        </dgm:presLayoutVars>
      </dgm:prSet>
      <dgm:spPr/>
    </dgm:pt>
  </dgm:ptLst>
  <dgm:cxnLst>
    <dgm:cxn modelId="{A193F021-D88D-462B-9385-97EA522D611B}" srcId="{BF971006-B709-4359-B22C-B40043D30CBF}" destId="{14361FFF-733C-47E7-B3E5-8A224B4C6EBC}" srcOrd="0" destOrd="0" parTransId="{07710222-505A-4F1B-9630-1F2333FCA313}" sibTransId="{0B846B96-4A73-468F-BFE3-CE01DE84B56E}"/>
    <dgm:cxn modelId="{A5D5BE6E-C16E-41C5-9079-29C885207A6F}" type="presOf" srcId="{14361FFF-733C-47E7-B3E5-8A224B4C6EBC}" destId="{9D815209-FA52-4EB8-8307-D207E3F26916}" srcOrd="0" destOrd="0" presId="urn:microsoft.com/office/officeart/2005/8/layout/process1"/>
    <dgm:cxn modelId="{4F4C73C7-4A3F-46CF-A2BD-D5AD6D42547C}" type="presOf" srcId="{BF971006-B709-4359-B22C-B40043D30CBF}" destId="{D0F4C3E0-36F8-4903-8761-EAFAA863CF54}" srcOrd="0" destOrd="0" presId="urn:microsoft.com/office/officeart/2005/8/layout/process1"/>
    <dgm:cxn modelId="{F5C99728-9A09-41B9-BC86-A3CCE8121F4E}" type="presParOf" srcId="{D0F4C3E0-36F8-4903-8761-EAFAA863CF54}" destId="{9D815209-FA52-4EB8-8307-D207E3F26916}"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E7C304-CBBB-4E08-9915-4E1697F73E7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BBD334B-5732-436E-ADD9-41265E2B25DA}">
      <dgm:prSet custT="1"/>
      <dgm:spPr/>
      <dgm:t>
        <a:bodyPr/>
        <a:lstStyle/>
        <a:p>
          <a:r>
            <a:rPr lang="vi-VN" sz="3200" b="1" dirty="0">
              <a:latin typeface="Times New Roman" panose="02020603050405020304" pitchFamily="18" charset="0"/>
              <a:cs typeface="Times New Roman" panose="02020603050405020304" pitchFamily="18" charset="0"/>
            </a:rPr>
            <a:t>sự lắng nghe của Diêm Vương và bản lĩnh cứng cỏi</a:t>
          </a:r>
          <a:endParaRPr lang="en-US" sz="3200" b="1" dirty="0">
            <a:latin typeface="Times New Roman" panose="02020603050405020304" pitchFamily="18" charset="0"/>
            <a:cs typeface="Times New Roman" panose="02020603050405020304" pitchFamily="18" charset="0"/>
          </a:endParaRPr>
        </a:p>
      </dgm:t>
    </dgm:pt>
    <dgm:pt modelId="{476DCBA3-3820-4715-9E87-FD1BA98DD162}" cxnId="{CB077A15-0EB1-491B-8508-253F6F881F26}" type="parTrans">
      <dgm:prSet/>
      <dgm:spPr/>
      <dgm:t>
        <a:bodyPr/>
        <a:lstStyle/>
        <a:p>
          <a:endParaRPr lang="en-US"/>
        </a:p>
      </dgm:t>
    </dgm:pt>
    <dgm:pt modelId="{43690203-88FE-4CB1-9C2B-26C9003ED03F}" cxnId="{CB077A15-0EB1-491B-8508-253F6F881F26}" type="sibTrans">
      <dgm:prSet/>
      <dgm:spPr/>
      <dgm:t>
        <a:bodyPr/>
        <a:lstStyle/>
        <a:p>
          <a:endParaRPr lang="en-US"/>
        </a:p>
      </dgm:t>
    </dgm:pt>
    <dgm:pt modelId="{9EAA3B64-FD1D-44B8-8049-673A4FF58384}">
      <dgm:prSet custT="1"/>
      <dgm:spPr/>
      <dgm:t>
        <a:bodyPr/>
        <a:lstStyle/>
        <a:p>
          <a:r>
            <a:rPr lang="vi-VN" sz="3200" b="1" dirty="0">
              <a:latin typeface="Times New Roman" panose="02020603050405020304" pitchFamily="18" charset="0"/>
              <a:cs typeface="Times New Roman" panose="02020603050405020304" pitchFamily="18" charset="0"/>
            </a:rPr>
            <a:t>nhờ có thông tin chính x</a:t>
          </a:r>
          <a:r>
            <a:rPr lang="en-US" sz="3200" b="1" dirty="0">
              <a:latin typeface="Times New Roman" panose="02020603050405020304" pitchFamily="18" charset="0"/>
              <a:cs typeface="Times New Roman" panose="02020603050405020304" pitchFamily="18" charset="0"/>
            </a:rPr>
            <a:t>á</a:t>
          </a:r>
          <a:r>
            <a:rPr lang="vi-VN" sz="3200" b="1" dirty="0">
              <a:latin typeface="Times New Roman" panose="02020603050405020304" pitchFamily="18" charset="0"/>
              <a:cs typeface="Times New Roman" panose="02020603050405020304" pitchFamily="18" charset="0"/>
            </a:rPr>
            <a:t>c</a:t>
          </a:r>
          <a:endParaRPr lang="en-US" sz="3200" b="1" dirty="0">
            <a:latin typeface="Times New Roman" panose="02020603050405020304" pitchFamily="18" charset="0"/>
            <a:cs typeface="Times New Roman" panose="02020603050405020304" pitchFamily="18" charset="0"/>
          </a:endParaRPr>
        </a:p>
      </dgm:t>
    </dgm:pt>
    <dgm:pt modelId="{1FA4BA5E-6008-4CF9-8C86-2659301F0D4D}" cxnId="{A185B703-102F-4A02-B104-B5831DAE17D6}" type="parTrans">
      <dgm:prSet/>
      <dgm:spPr/>
      <dgm:t>
        <a:bodyPr/>
        <a:lstStyle/>
        <a:p>
          <a:endParaRPr lang="en-US"/>
        </a:p>
      </dgm:t>
    </dgm:pt>
    <dgm:pt modelId="{F15A8318-2FFA-42AF-9F92-180CE356537C}" cxnId="{A185B703-102F-4A02-B104-B5831DAE17D6}" type="sibTrans">
      <dgm:prSet/>
      <dgm:spPr/>
      <dgm:t>
        <a:bodyPr/>
        <a:lstStyle/>
        <a:p>
          <a:endParaRPr lang="en-US"/>
        </a:p>
      </dgm:t>
    </dgm:pt>
    <dgm:pt modelId="{AD875A66-3BBF-4F65-9D2B-F3A74F152FAB}">
      <dgm:prSet custT="1"/>
      <dgm:spPr/>
      <dgm:t>
        <a:bodyPr/>
        <a:lstStyle/>
        <a:p>
          <a:r>
            <a:rPr lang="vi-VN" sz="3200" b="1" dirty="0">
              <a:latin typeface="Times New Roman" panose="02020603050405020304" pitchFamily="18" charset="0"/>
              <a:cs typeface="Times New Roman" panose="02020603050405020304" pitchFamily="18" charset="0"/>
            </a:rPr>
            <a:t>tinh thần quyết tâm đấu tranh vì công lí </a:t>
          </a:r>
          <a:endParaRPr lang="en-US" sz="3200" b="1" dirty="0">
            <a:latin typeface="Times New Roman" panose="02020603050405020304" pitchFamily="18" charset="0"/>
            <a:cs typeface="Times New Roman" panose="02020603050405020304" pitchFamily="18" charset="0"/>
          </a:endParaRPr>
        </a:p>
      </dgm:t>
    </dgm:pt>
    <dgm:pt modelId="{7F53454F-7F85-4A80-91E4-9860C37C2290}" cxnId="{7B51AB8E-6D58-46E7-9BA2-7023D24BBD89}" type="parTrans">
      <dgm:prSet/>
      <dgm:spPr/>
      <dgm:t>
        <a:bodyPr/>
        <a:lstStyle/>
        <a:p>
          <a:endParaRPr lang="en-US"/>
        </a:p>
      </dgm:t>
    </dgm:pt>
    <dgm:pt modelId="{A37476D1-24A7-4E48-AC26-1909B13423BC}" cxnId="{7B51AB8E-6D58-46E7-9BA2-7023D24BBD89}" type="sibTrans">
      <dgm:prSet/>
      <dgm:spPr/>
      <dgm:t>
        <a:bodyPr/>
        <a:lstStyle/>
        <a:p>
          <a:endParaRPr lang="en-US"/>
        </a:p>
      </dgm:t>
    </dgm:pt>
    <dgm:pt modelId="{A847A2AA-4ED1-4068-8810-995E1658B17D}" type="pres">
      <dgm:prSet presAssocID="{C6E7C304-CBBB-4E08-9915-4E1697F73E7B}" presName="Name0" presStyleCnt="0">
        <dgm:presLayoutVars>
          <dgm:dir/>
          <dgm:resizeHandles val="exact"/>
        </dgm:presLayoutVars>
      </dgm:prSet>
      <dgm:spPr/>
    </dgm:pt>
    <dgm:pt modelId="{729EF066-5E9C-484D-B645-3FF46B9ED951}" type="pres">
      <dgm:prSet presAssocID="{9EAA3B64-FD1D-44B8-8049-673A4FF58384}" presName="composite" presStyleCnt="0"/>
      <dgm:spPr/>
    </dgm:pt>
    <dgm:pt modelId="{72A2FA86-C71B-4E68-88DF-AD6BFA3E1BEC}" type="pres">
      <dgm:prSet presAssocID="{9EAA3B64-FD1D-44B8-8049-673A4FF58384}" presName="rect1" presStyleLbl="trAlignAcc1" presStyleIdx="0" presStyleCnt="3" custScaleY="37946">
        <dgm:presLayoutVars>
          <dgm:bulletEnabled val="1"/>
        </dgm:presLayoutVars>
      </dgm:prSet>
      <dgm:spPr/>
    </dgm:pt>
    <dgm:pt modelId="{9E7A9508-DD34-47ED-B914-ED18F16A9D6C}" type="pres">
      <dgm:prSet presAssocID="{9EAA3B64-FD1D-44B8-8049-673A4FF58384}" presName="rect2" presStyleLbl="fgImgPlace1" presStyleIdx="0" presStyleCnt="3" custScaleY="38101"/>
      <dgm:spPr>
        <a:blipFill rotWithShape="1">
          <a:blip xmlns:r="http://schemas.openxmlformats.org/officeDocument/2006/relationships" r:embed="rId1"/>
          <a:srcRect/>
          <a:stretch>
            <a:fillRect l="-5000" r="-5000"/>
          </a:stretch>
        </a:blipFill>
      </dgm:spPr>
    </dgm:pt>
    <dgm:pt modelId="{84F4BBD5-E837-4ED6-9137-139AE85625F6}" type="pres">
      <dgm:prSet presAssocID="{F15A8318-2FFA-42AF-9F92-180CE356537C}" presName="sibTrans" presStyleCnt="0"/>
      <dgm:spPr/>
    </dgm:pt>
    <dgm:pt modelId="{91C9770B-B7D0-4B75-B292-4F8C80DEB49C}" type="pres">
      <dgm:prSet presAssocID="{DBBD334B-5732-436E-ADD9-41265E2B25DA}" presName="composite" presStyleCnt="0"/>
      <dgm:spPr/>
    </dgm:pt>
    <dgm:pt modelId="{5F0ECFAC-23DA-40AF-AB8B-7D4406422DE7}" type="pres">
      <dgm:prSet presAssocID="{DBBD334B-5732-436E-ADD9-41265E2B25DA}" presName="rect1" presStyleLbl="trAlignAcc1" presStyleIdx="1" presStyleCnt="3" custScaleY="57877" custLinFactNeighborX="303" custLinFactNeighborY="-1256">
        <dgm:presLayoutVars>
          <dgm:bulletEnabled val="1"/>
        </dgm:presLayoutVars>
      </dgm:prSet>
      <dgm:spPr/>
    </dgm:pt>
    <dgm:pt modelId="{A3732694-29E4-4B09-9D28-DB74836B86FC}" type="pres">
      <dgm:prSet presAssocID="{DBBD334B-5732-436E-ADD9-41265E2B25DA}" presName="rect2" presStyleLbl="fgImgPlace1" presStyleIdx="1" presStyleCnt="3" custScaleY="35810" custLinFactNeighborX="-2" custLinFactNeighborY="10306"/>
      <dgm:spPr>
        <a:blipFill rotWithShape="1">
          <a:blip xmlns:r="http://schemas.openxmlformats.org/officeDocument/2006/relationships" r:embed="rId1"/>
          <a:srcRect/>
          <a:stretch>
            <a:fillRect l="-2000" r="-2000"/>
          </a:stretch>
        </a:blipFill>
      </dgm:spPr>
    </dgm:pt>
    <dgm:pt modelId="{01EB6136-8D68-4097-8AA6-7CB701168841}" type="pres">
      <dgm:prSet presAssocID="{43690203-88FE-4CB1-9C2B-26C9003ED03F}" presName="sibTrans" presStyleCnt="0"/>
      <dgm:spPr/>
    </dgm:pt>
    <dgm:pt modelId="{E6C56F8F-63C9-430E-94BD-E067ABFB7431}" type="pres">
      <dgm:prSet presAssocID="{AD875A66-3BBF-4F65-9D2B-F3A74F152FAB}" presName="composite" presStyleCnt="0"/>
      <dgm:spPr/>
    </dgm:pt>
    <dgm:pt modelId="{29D38368-DF3C-492C-B15D-BE2F1684FF02}" type="pres">
      <dgm:prSet presAssocID="{AD875A66-3BBF-4F65-9D2B-F3A74F152FAB}" presName="rect1" presStyleLbl="trAlignAcc1" presStyleIdx="2" presStyleCnt="3" custScaleY="58046">
        <dgm:presLayoutVars>
          <dgm:bulletEnabled val="1"/>
        </dgm:presLayoutVars>
      </dgm:prSet>
      <dgm:spPr/>
    </dgm:pt>
    <dgm:pt modelId="{839A7130-1A03-4A94-822D-FD94182D1B17}" type="pres">
      <dgm:prSet presAssocID="{AD875A66-3BBF-4F65-9D2B-F3A74F152FAB}" presName="rect2" presStyleLbl="fgImgPlace1" presStyleIdx="2" presStyleCnt="3" custScaleY="52912"/>
      <dgm:spPr>
        <a:blipFill rotWithShape="1">
          <a:blip xmlns:r="http://schemas.openxmlformats.org/officeDocument/2006/relationships" r:embed="rId1"/>
          <a:srcRect/>
          <a:stretch>
            <a:fillRect l="-26000" r="-26000"/>
          </a:stretch>
        </a:blipFill>
      </dgm:spPr>
    </dgm:pt>
  </dgm:ptLst>
  <dgm:cxnLst>
    <dgm:cxn modelId="{A185B703-102F-4A02-B104-B5831DAE17D6}" srcId="{C6E7C304-CBBB-4E08-9915-4E1697F73E7B}" destId="{9EAA3B64-FD1D-44B8-8049-673A4FF58384}" srcOrd="0" destOrd="0" parTransId="{1FA4BA5E-6008-4CF9-8C86-2659301F0D4D}" sibTransId="{F15A8318-2FFA-42AF-9F92-180CE356537C}"/>
    <dgm:cxn modelId="{CB077A15-0EB1-491B-8508-253F6F881F26}" srcId="{C6E7C304-CBBB-4E08-9915-4E1697F73E7B}" destId="{DBBD334B-5732-436E-ADD9-41265E2B25DA}" srcOrd="1" destOrd="0" parTransId="{476DCBA3-3820-4715-9E87-FD1BA98DD162}" sibTransId="{43690203-88FE-4CB1-9C2B-26C9003ED03F}"/>
    <dgm:cxn modelId="{9D051A2C-869C-4948-B396-3E3F9AC848DE}" type="presOf" srcId="{DBBD334B-5732-436E-ADD9-41265E2B25DA}" destId="{5F0ECFAC-23DA-40AF-AB8B-7D4406422DE7}" srcOrd="0" destOrd="0" presId="urn:microsoft.com/office/officeart/2008/layout/PictureStrips"/>
    <dgm:cxn modelId="{E3E4D638-7F1C-495C-9881-9EFB5ABFC0EA}" type="presOf" srcId="{C6E7C304-CBBB-4E08-9915-4E1697F73E7B}" destId="{A847A2AA-4ED1-4068-8810-995E1658B17D}" srcOrd="0" destOrd="0" presId="urn:microsoft.com/office/officeart/2008/layout/PictureStrips"/>
    <dgm:cxn modelId="{55EFA286-EA78-4BA8-AD18-12B34342AB76}" type="presOf" srcId="{AD875A66-3BBF-4F65-9D2B-F3A74F152FAB}" destId="{29D38368-DF3C-492C-B15D-BE2F1684FF02}" srcOrd="0" destOrd="0" presId="urn:microsoft.com/office/officeart/2008/layout/PictureStrips"/>
    <dgm:cxn modelId="{7B51AB8E-6D58-46E7-9BA2-7023D24BBD89}" srcId="{C6E7C304-CBBB-4E08-9915-4E1697F73E7B}" destId="{AD875A66-3BBF-4F65-9D2B-F3A74F152FAB}" srcOrd="2" destOrd="0" parTransId="{7F53454F-7F85-4A80-91E4-9860C37C2290}" sibTransId="{A37476D1-24A7-4E48-AC26-1909B13423BC}"/>
    <dgm:cxn modelId="{50CC26A2-4B8C-4257-85C8-1A6E2E8A18D5}" type="presOf" srcId="{9EAA3B64-FD1D-44B8-8049-673A4FF58384}" destId="{72A2FA86-C71B-4E68-88DF-AD6BFA3E1BEC}" srcOrd="0" destOrd="0" presId="urn:microsoft.com/office/officeart/2008/layout/PictureStrips"/>
    <dgm:cxn modelId="{29EAD0D1-93EF-499C-A8C9-EF9C70E9962E}" type="presParOf" srcId="{A847A2AA-4ED1-4068-8810-995E1658B17D}" destId="{729EF066-5E9C-484D-B645-3FF46B9ED951}" srcOrd="0" destOrd="0" presId="urn:microsoft.com/office/officeart/2008/layout/PictureStrips"/>
    <dgm:cxn modelId="{D8AFE0CF-B726-44B5-AA94-F23FD30064A1}" type="presParOf" srcId="{729EF066-5E9C-484D-B645-3FF46B9ED951}" destId="{72A2FA86-C71B-4E68-88DF-AD6BFA3E1BEC}" srcOrd="0" destOrd="0" presId="urn:microsoft.com/office/officeart/2008/layout/PictureStrips"/>
    <dgm:cxn modelId="{44162812-33BD-493E-8463-BB6199C74601}" type="presParOf" srcId="{729EF066-5E9C-484D-B645-3FF46B9ED951}" destId="{9E7A9508-DD34-47ED-B914-ED18F16A9D6C}" srcOrd="1" destOrd="0" presId="urn:microsoft.com/office/officeart/2008/layout/PictureStrips"/>
    <dgm:cxn modelId="{72BF1507-747F-4446-8FAD-D76DE4525699}" type="presParOf" srcId="{A847A2AA-4ED1-4068-8810-995E1658B17D}" destId="{84F4BBD5-E837-4ED6-9137-139AE85625F6}" srcOrd="1" destOrd="0" presId="urn:microsoft.com/office/officeart/2008/layout/PictureStrips"/>
    <dgm:cxn modelId="{29A62BFD-A8E7-4778-85EF-FED82F3A4AA4}" type="presParOf" srcId="{A847A2AA-4ED1-4068-8810-995E1658B17D}" destId="{91C9770B-B7D0-4B75-B292-4F8C80DEB49C}" srcOrd="2" destOrd="0" presId="urn:microsoft.com/office/officeart/2008/layout/PictureStrips"/>
    <dgm:cxn modelId="{C261E2FA-5E12-42AB-8DF8-A46F75A7DA7F}" type="presParOf" srcId="{91C9770B-B7D0-4B75-B292-4F8C80DEB49C}" destId="{5F0ECFAC-23DA-40AF-AB8B-7D4406422DE7}" srcOrd="0" destOrd="0" presId="urn:microsoft.com/office/officeart/2008/layout/PictureStrips"/>
    <dgm:cxn modelId="{0F09A8EF-2B03-4135-B79E-3013C4940F50}" type="presParOf" srcId="{91C9770B-B7D0-4B75-B292-4F8C80DEB49C}" destId="{A3732694-29E4-4B09-9D28-DB74836B86FC}" srcOrd="1" destOrd="0" presId="urn:microsoft.com/office/officeart/2008/layout/PictureStrips"/>
    <dgm:cxn modelId="{405EDA74-9430-4082-97CE-39A85AD7A0D1}" type="presParOf" srcId="{A847A2AA-4ED1-4068-8810-995E1658B17D}" destId="{01EB6136-8D68-4097-8AA6-7CB701168841}" srcOrd="3" destOrd="0" presId="urn:microsoft.com/office/officeart/2008/layout/PictureStrips"/>
    <dgm:cxn modelId="{4D61F7F8-4C54-459D-A4CA-FFB95D0660FA}" type="presParOf" srcId="{A847A2AA-4ED1-4068-8810-995E1658B17D}" destId="{E6C56F8F-63C9-430E-94BD-E067ABFB7431}" srcOrd="4" destOrd="0" presId="urn:microsoft.com/office/officeart/2008/layout/PictureStrips"/>
    <dgm:cxn modelId="{333E665F-D7BE-4576-9553-B68ADAA5B472}" type="presParOf" srcId="{E6C56F8F-63C9-430E-94BD-E067ABFB7431}" destId="{29D38368-DF3C-492C-B15D-BE2F1684FF02}" srcOrd="0" destOrd="0" presId="urn:microsoft.com/office/officeart/2008/layout/PictureStrips"/>
    <dgm:cxn modelId="{84B645F7-1662-4522-A7AC-601B9DCBE217}" type="presParOf" srcId="{E6C56F8F-63C9-430E-94BD-E067ABFB7431}" destId="{839A7130-1A03-4A94-822D-FD94182D1B1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E7C304-CBBB-4E08-9915-4E1697F73E7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FA1E390-7656-4525-A25B-CE38D70083C4}">
      <dgm:prSet custT="1"/>
      <dgm:spPr/>
      <dgm:t>
        <a:bodyPr/>
        <a:lstStyle/>
        <a:p>
          <a:r>
            <a:rPr lang="vi-VN" sz="3200" b="1" dirty="0">
              <a:latin typeface="Times New Roman" panose="02020603050405020304" pitchFamily="18" charset="0"/>
              <a:cs typeface="Times New Roman" panose="02020603050405020304" pitchFamily="18" charset="0"/>
            </a:rPr>
            <a:t>thể hiện niềm tin của dân gian</a:t>
          </a:r>
          <a:endParaRPr lang="en-US" sz="3200" b="1" dirty="0">
            <a:latin typeface="Times New Roman" panose="02020603050405020304" pitchFamily="18" charset="0"/>
            <a:cs typeface="Times New Roman" panose="02020603050405020304" pitchFamily="18" charset="0"/>
          </a:endParaRPr>
        </a:p>
      </dgm:t>
    </dgm:pt>
    <dgm:pt modelId="{82E6DB41-112E-442B-95AC-E6012E64293F}" cxnId="{35FF8554-0B30-4FCD-A8E3-43BC0233B7A6}" type="parTrans">
      <dgm:prSet/>
      <dgm:spPr/>
      <dgm:t>
        <a:bodyPr/>
        <a:lstStyle/>
        <a:p>
          <a:endParaRPr lang="en-US"/>
        </a:p>
      </dgm:t>
    </dgm:pt>
    <dgm:pt modelId="{32EBBC53-17E7-4627-81A0-642944565B72}" cxnId="{35FF8554-0B30-4FCD-A8E3-43BC0233B7A6}" type="sibTrans">
      <dgm:prSet/>
      <dgm:spPr/>
      <dgm:t>
        <a:bodyPr/>
        <a:lstStyle/>
        <a:p>
          <a:endParaRPr lang="en-US"/>
        </a:p>
      </dgm:t>
    </dgm:pt>
    <dgm:pt modelId="{91ECF623-D1E5-42F6-892C-CA440E8766B5}">
      <dgm:prSet custT="1"/>
      <dgm:spPr/>
      <dgm:t>
        <a:bodyPr/>
        <a:lstStyle/>
        <a:p>
          <a:r>
            <a:rPr lang="vi-VN" sz="3200" b="1" dirty="0">
              <a:latin typeface="Times New Roman" panose="02020603050405020304" pitchFamily="18" charset="0"/>
              <a:cs typeface="Times New Roman" panose="02020603050405020304" pitchFamily="18" charset="0"/>
            </a:rPr>
            <a:t>người bản lĩnh, có trí tuệ, dám hành động vì công lí, vì nhân 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cậy</a:t>
          </a:r>
          <a:r>
            <a:rPr lang="en-US" sz="3200" b="1" dirty="0">
              <a:latin typeface="Times New Roman" panose="02020603050405020304" pitchFamily="18" charset="0"/>
              <a:cs typeface="Times New Roman" panose="02020603050405020304" pitchFamily="18" charset="0"/>
            </a:rPr>
            <a:t>.</a:t>
          </a:r>
        </a:p>
      </dgm:t>
    </dgm:pt>
    <dgm:pt modelId="{6293F3E4-836D-4AFD-86FE-F5DBCDDBB843}" cxnId="{9AAF0D38-4652-4065-908E-AE82B4103B9C}" type="parTrans">
      <dgm:prSet/>
      <dgm:spPr/>
      <dgm:t>
        <a:bodyPr/>
        <a:lstStyle/>
        <a:p>
          <a:endParaRPr lang="en-US"/>
        </a:p>
      </dgm:t>
    </dgm:pt>
    <dgm:pt modelId="{6F0E2085-EEDD-4B6F-BEFF-72B467E9BA61}" cxnId="{9AAF0D38-4652-4065-908E-AE82B4103B9C}" type="sibTrans">
      <dgm:prSet/>
      <dgm:spPr/>
      <dgm:t>
        <a:bodyPr/>
        <a:lstStyle/>
        <a:p>
          <a:endParaRPr lang="en-US"/>
        </a:p>
      </dgm:t>
    </dgm:pt>
    <dgm:pt modelId="{A847A2AA-4ED1-4068-8810-995E1658B17D}" type="pres">
      <dgm:prSet presAssocID="{C6E7C304-CBBB-4E08-9915-4E1697F73E7B}" presName="Name0" presStyleCnt="0">
        <dgm:presLayoutVars>
          <dgm:dir/>
          <dgm:resizeHandles val="exact"/>
        </dgm:presLayoutVars>
      </dgm:prSet>
      <dgm:spPr/>
    </dgm:pt>
    <dgm:pt modelId="{D7924EFB-078E-4916-90EE-199471461BE1}" type="pres">
      <dgm:prSet presAssocID="{8FA1E390-7656-4525-A25B-CE38D70083C4}" presName="composite" presStyleCnt="0"/>
      <dgm:spPr/>
    </dgm:pt>
    <dgm:pt modelId="{F1B74E09-2F8E-4998-BC4E-C50ACD763999}" type="pres">
      <dgm:prSet presAssocID="{8FA1E390-7656-4525-A25B-CE38D70083C4}" presName="rect1" presStyleLbl="trAlignAcc1" presStyleIdx="0" presStyleCnt="2" custScaleY="41660">
        <dgm:presLayoutVars>
          <dgm:bulletEnabled val="1"/>
        </dgm:presLayoutVars>
      </dgm:prSet>
      <dgm:spPr/>
    </dgm:pt>
    <dgm:pt modelId="{3D04E683-47B3-48F4-90A4-958461CEF277}" type="pres">
      <dgm:prSet presAssocID="{8FA1E390-7656-4525-A25B-CE38D70083C4}" presName="rect2" presStyleLbl="fgImgPlace1" presStyleIdx="0" presStyleCnt="2" custScaleY="47806"/>
      <dgm:spPr>
        <a:blipFill rotWithShape="1">
          <a:blip xmlns:r="http://schemas.openxmlformats.org/officeDocument/2006/relationships" r:embed="rId1"/>
          <a:srcRect/>
          <a:stretch>
            <a:fillRect l="-17000" r="-17000"/>
          </a:stretch>
        </a:blipFill>
      </dgm:spPr>
    </dgm:pt>
    <dgm:pt modelId="{0637D970-66F7-4699-A006-E553F600885D}" type="pres">
      <dgm:prSet presAssocID="{32EBBC53-17E7-4627-81A0-642944565B72}" presName="sibTrans" presStyleCnt="0"/>
      <dgm:spPr/>
    </dgm:pt>
    <dgm:pt modelId="{1BF534D3-3A0D-4315-8CE0-D9DAFDDC8C09}" type="pres">
      <dgm:prSet presAssocID="{91ECF623-D1E5-42F6-892C-CA440E8766B5}" presName="composite" presStyleCnt="0"/>
      <dgm:spPr/>
    </dgm:pt>
    <dgm:pt modelId="{DF5100E3-68FE-4316-A9D3-6A5A3DE328C7}" type="pres">
      <dgm:prSet presAssocID="{91ECF623-D1E5-42F6-892C-CA440E8766B5}" presName="rect1" presStyleLbl="trAlignAcc1" presStyleIdx="1" presStyleCnt="2" custScaleY="55939">
        <dgm:presLayoutVars>
          <dgm:bulletEnabled val="1"/>
        </dgm:presLayoutVars>
      </dgm:prSet>
      <dgm:spPr/>
    </dgm:pt>
    <dgm:pt modelId="{EDCBB678-D682-480B-837B-5DE0F0E91D78}" type="pres">
      <dgm:prSet presAssocID="{91ECF623-D1E5-42F6-892C-CA440E8766B5}" presName="rect2" presStyleLbl="fgImgPlace1" presStyleIdx="1" presStyleCnt="2" custScaleY="53341"/>
      <dgm:spPr>
        <a:blipFill rotWithShape="1">
          <a:blip xmlns:r="http://schemas.openxmlformats.org/officeDocument/2006/relationships" r:embed="rId2"/>
          <a:srcRect/>
          <a:stretch>
            <a:fillRect t="-17000" b="-17000"/>
          </a:stretch>
        </a:blipFill>
      </dgm:spPr>
    </dgm:pt>
  </dgm:ptLst>
  <dgm:cxnLst>
    <dgm:cxn modelId="{9AAF0D38-4652-4065-908E-AE82B4103B9C}" srcId="{C6E7C304-CBBB-4E08-9915-4E1697F73E7B}" destId="{91ECF623-D1E5-42F6-892C-CA440E8766B5}" srcOrd="1" destOrd="0" parTransId="{6293F3E4-836D-4AFD-86FE-F5DBCDDBB843}" sibTransId="{6F0E2085-EEDD-4B6F-BEFF-72B467E9BA61}"/>
    <dgm:cxn modelId="{E3E4D638-7F1C-495C-9881-9EFB5ABFC0EA}" type="presOf" srcId="{C6E7C304-CBBB-4E08-9915-4E1697F73E7B}" destId="{A847A2AA-4ED1-4068-8810-995E1658B17D}" srcOrd="0" destOrd="0" presId="urn:microsoft.com/office/officeart/2008/layout/PictureStrips"/>
    <dgm:cxn modelId="{35FF8554-0B30-4FCD-A8E3-43BC0233B7A6}" srcId="{C6E7C304-CBBB-4E08-9915-4E1697F73E7B}" destId="{8FA1E390-7656-4525-A25B-CE38D70083C4}" srcOrd="0" destOrd="0" parTransId="{82E6DB41-112E-442B-95AC-E6012E64293F}" sibTransId="{32EBBC53-17E7-4627-81A0-642944565B72}"/>
    <dgm:cxn modelId="{E9040AA6-1FF6-434A-9756-392F9EE3622C}" type="presOf" srcId="{91ECF623-D1E5-42F6-892C-CA440E8766B5}" destId="{DF5100E3-68FE-4316-A9D3-6A5A3DE328C7}" srcOrd="0" destOrd="0" presId="urn:microsoft.com/office/officeart/2008/layout/PictureStrips"/>
    <dgm:cxn modelId="{D39902B8-58E7-4BE3-A3AE-98D70D73832F}" type="presOf" srcId="{8FA1E390-7656-4525-A25B-CE38D70083C4}" destId="{F1B74E09-2F8E-4998-BC4E-C50ACD763999}" srcOrd="0" destOrd="0" presId="urn:microsoft.com/office/officeart/2008/layout/PictureStrips"/>
    <dgm:cxn modelId="{8F2B637A-064C-4C09-B884-292722787C56}" type="presParOf" srcId="{A847A2AA-4ED1-4068-8810-995E1658B17D}" destId="{D7924EFB-078E-4916-90EE-199471461BE1}" srcOrd="0" destOrd="0" presId="urn:microsoft.com/office/officeart/2008/layout/PictureStrips"/>
    <dgm:cxn modelId="{1A3E213B-C64C-429C-987A-AE45B3B97829}" type="presParOf" srcId="{D7924EFB-078E-4916-90EE-199471461BE1}" destId="{F1B74E09-2F8E-4998-BC4E-C50ACD763999}" srcOrd="0" destOrd="0" presId="urn:microsoft.com/office/officeart/2008/layout/PictureStrips"/>
    <dgm:cxn modelId="{567AB420-96F1-4BD0-970E-9E7F1BFEE7EA}" type="presParOf" srcId="{D7924EFB-078E-4916-90EE-199471461BE1}" destId="{3D04E683-47B3-48F4-90A4-958461CEF277}" srcOrd="1" destOrd="0" presId="urn:microsoft.com/office/officeart/2008/layout/PictureStrips"/>
    <dgm:cxn modelId="{53EADF89-8A51-439A-A808-6A5E57E36BBE}" type="presParOf" srcId="{A847A2AA-4ED1-4068-8810-995E1658B17D}" destId="{0637D970-66F7-4699-A006-E553F600885D}" srcOrd="1" destOrd="0" presId="urn:microsoft.com/office/officeart/2008/layout/PictureStrips"/>
    <dgm:cxn modelId="{515F5657-AF43-4BA0-95B6-AB73393ACEC1}" type="presParOf" srcId="{A847A2AA-4ED1-4068-8810-995E1658B17D}" destId="{1BF534D3-3A0D-4315-8CE0-D9DAFDDC8C09}" srcOrd="2" destOrd="0" presId="urn:microsoft.com/office/officeart/2008/layout/PictureStrips"/>
    <dgm:cxn modelId="{A929B827-31AA-4E19-958E-B25419864038}" type="presParOf" srcId="{1BF534D3-3A0D-4315-8CE0-D9DAFDDC8C09}" destId="{DF5100E3-68FE-4316-A9D3-6A5A3DE328C7}" srcOrd="0" destOrd="0" presId="urn:microsoft.com/office/officeart/2008/layout/PictureStrips"/>
    <dgm:cxn modelId="{73AB657E-B20B-4F6F-8E63-9C246522105B}" type="presParOf" srcId="{1BF534D3-3A0D-4315-8CE0-D9DAFDDC8C09}" destId="{EDCBB678-D682-480B-837B-5DE0F0E91D7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E7C304-CBBB-4E08-9915-4E1697F73E7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1ECF623-D1E5-42F6-892C-CA440E8766B5}">
      <dgm:prSet custT="1"/>
      <dgm:spPr/>
      <dgm:t>
        <a:bodyPr/>
        <a:lstStyle/>
        <a:p>
          <a:r>
            <a:rPr lang="vi-VN" sz="3200" b="1" dirty="0">
              <a:latin typeface="Times New Roman" panose="02020603050405020304" pitchFamily="18" charset="0"/>
              <a:cs typeface="Times New Roman" panose="02020603050405020304" pitchFamily="18" charset="0"/>
            </a:rPr>
            <a:t>sẽ được tôn vinh mãi mãi trong kí ức cộng đồng.</a:t>
          </a:r>
          <a:endParaRPr lang="en-US" sz="3200" b="1" dirty="0">
            <a:latin typeface="Times New Roman" panose="02020603050405020304" pitchFamily="18" charset="0"/>
            <a:cs typeface="Times New Roman" panose="02020603050405020304" pitchFamily="18" charset="0"/>
          </a:endParaRPr>
        </a:p>
      </dgm:t>
    </dgm:pt>
    <dgm:pt modelId="{6293F3E4-836D-4AFD-86FE-F5DBCDDBB843}" cxnId="{9AAF0D38-4652-4065-908E-AE82B4103B9C}" type="parTrans">
      <dgm:prSet/>
      <dgm:spPr/>
      <dgm:t>
        <a:bodyPr/>
        <a:lstStyle/>
        <a:p>
          <a:endParaRPr lang="en-US"/>
        </a:p>
      </dgm:t>
    </dgm:pt>
    <dgm:pt modelId="{6F0E2085-EEDD-4B6F-BEFF-72B467E9BA61}" cxnId="{9AAF0D38-4652-4065-908E-AE82B4103B9C}" type="sibTrans">
      <dgm:prSet/>
      <dgm:spPr/>
      <dgm:t>
        <a:bodyPr/>
        <a:lstStyle/>
        <a:p>
          <a:endParaRPr lang="en-US"/>
        </a:p>
      </dgm:t>
    </dgm:pt>
    <dgm:pt modelId="{7CDCDA59-6482-4CAE-B7A4-948B31C03848}">
      <dgm:prSet custT="1"/>
      <dgm:spPr/>
      <dgm:t>
        <a:bodyPr/>
        <a:lstStyle/>
        <a:p>
          <a:r>
            <a:rPr lang="en-US" sz="3200" b="1" dirty="0">
              <a:latin typeface="Times New Roman" panose="02020603050405020304" pitchFamily="18" charset="0"/>
              <a:cs typeface="Times New Roman" panose="02020603050405020304" pitchFamily="18" charset="0"/>
            </a:rPr>
            <a:t>chi tiết kì ảo, khẳng định nhân cách trong sáng </a:t>
          </a:r>
        </a:p>
      </dgm:t>
    </dgm:pt>
    <dgm:pt modelId="{55D84C1F-67DD-490B-A2B9-68441DBACB00}" cxnId="{EB70F357-4DE5-432B-91AE-444373DB2DCA}" type="parTrans">
      <dgm:prSet/>
      <dgm:spPr/>
      <dgm:t>
        <a:bodyPr/>
        <a:lstStyle/>
        <a:p>
          <a:endParaRPr lang="en-US"/>
        </a:p>
      </dgm:t>
    </dgm:pt>
    <dgm:pt modelId="{088D8BCB-242A-4AE6-90B1-E57969B1AA2A}" cxnId="{EB70F357-4DE5-432B-91AE-444373DB2DCA}" type="sibTrans">
      <dgm:prSet/>
      <dgm:spPr/>
      <dgm:t>
        <a:bodyPr/>
        <a:lstStyle/>
        <a:p>
          <a:endParaRPr lang="en-US"/>
        </a:p>
      </dgm:t>
    </dgm:pt>
    <dgm:pt modelId="{A847A2AA-4ED1-4068-8810-995E1658B17D}" type="pres">
      <dgm:prSet presAssocID="{C6E7C304-CBBB-4E08-9915-4E1697F73E7B}" presName="Name0" presStyleCnt="0">
        <dgm:presLayoutVars>
          <dgm:dir/>
          <dgm:resizeHandles val="exact"/>
        </dgm:presLayoutVars>
      </dgm:prSet>
      <dgm:spPr/>
    </dgm:pt>
    <dgm:pt modelId="{808A011B-0417-4B1A-864A-16913B76D138}" type="pres">
      <dgm:prSet presAssocID="{7CDCDA59-6482-4CAE-B7A4-948B31C03848}" presName="composite" presStyleCnt="0"/>
      <dgm:spPr/>
    </dgm:pt>
    <dgm:pt modelId="{3EAF3B82-46BD-46A2-8FF6-25CFDD151145}" type="pres">
      <dgm:prSet presAssocID="{7CDCDA59-6482-4CAE-B7A4-948B31C03848}" presName="rect1" presStyleLbl="trAlignAcc1" presStyleIdx="0" presStyleCnt="2" custScaleY="50003">
        <dgm:presLayoutVars>
          <dgm:bulletEnabled val="1"/>
        </dgm:presLayoutVars>
      </dgm:prSet>
      <dgm:spPr/>
    </dgm:pt>
    <dgm:pt modelId="{501A4004-49AA-4FF6-AC7B-D0C2A620964B}" type="pres">
      <dgm:prSet presAssocID="{7CDCDA59-6482-4CAE-B7A4-948B31C03848}" presName="rect2" presStyleLbl="fgImgPlace1" presStyleIdx="0" presStyleCnt="2" custScaleY="40358" custLinFactNeighborX="-461" custLinFactNeighborY="-1537"/>
      <dgm:spPr>
        <a:blipFill rotWithShape="1">
          <a:blip xmlns:r="http://schemas.openxmlformats.org/officeDocument/2006/relationships" r:embed="rId1"/>
          <a:srcRect/>
          <a:stretch>
            <a:fillRect t="-38000" b="-38000"/>
          </a:stretch>
        </a:blipFill>
      </dgm:spPr>
    </dgm:pt>
    <dgm:pt modelId="{9F8C0B0E-374C-4777-9889-9FFB215ED9BC}" type="pres">
      <dgm:prSet presAssocID="{088D8BCB-242A-4AE6-90B1-E57969B1AA2A}" presName="sibTrans" presStyleCnt="0"/>
      <dgm:spPr/>
    </dgm:pt>
    <dgm:pt modelId="{1BF534D3-3A0D-4315-8CE0-D9DAFDDC8C09}" type="pres">
      <dgm:prSet presAssocID="{91ECF623-D1E5-42F6-892C-CA440E8766B5}" presName="composite" presStyleCnt="0"/>
      <dgm:spPr/>
    </dgm:pt>
    <dgm:pt modelId="{DF5100E3-68FE-4316-A9D3-6A5A3DE328C7}" type="pres">
      <dgm:prSet presAssocID="{91ECF623-D1E5-42F6-892C-CA440E8766B5}" presName="rect1" presStyleLbl="trAlignAcc1" presStyleIdx="1" presStyleCnt="2" custScaleY="38748">
        <dgm:presLayoutVars>
          <dgm:bulletEnabled val="1"/>
        </dgm:presLayoutVars>
      </dgm:prSet>
      <dgm:spPr/>
    </dgm:pt>
    <dgm:pt modelId="{EDCBB678-D682-480B-837B-5DE0F0E91D78}" type="pres">
      <dgm:prSet presAssocID="{91ECF623-D1E5-42F6-892C-CA440E8766B5}" presName="rect2" presStyleLbl="fgImgPlace1" presStyleIdx="1" presStyleCnt="2" custScaleY="27181"/>
      <dgm:spPr>
        <a:blipFill rotWithShape="1">
          <a:blip xmlns:r="http://schemas.openxmlformats.org/officeDocument/2006/relationships" r:embed="rId2"/>
          <a:srcRect/>
          <a:stretch>
            <a:fillRect t="-17000" b="-17000"/>
          </a:stretch>
        </a:blipFill>
      </dgm:spPr>
    </dgm:pt>
  </dgm:ptLst>
  <dgm:cxnLst>
    <dgm:cxn modelId="{9AAF0D38-4652-4065-908E-AE82B4103B9C}" srcId="{C6E7C304-CBBB-4E08-9915-4E1697F73E7B}" destId="{91ECF623-D1E5-42F6-892C-CA440E8766B5}" srcOrd="1" destOrd="0" parTransId="{6293F3E4-836D-4AFD-86FE-F5DBCDDBB843}" sibTransId="{6F0E2085-EEDD-4B6F-BEFF-72B467E9BA61}"/>
    <dgm:cxn modelId="{E3E4D638-7F1C-495C-9881-9EFB5ABFC0EA}" type="presOf" srcId="{C6E7C304-CBBB-4E08-9915-4E1697F73E7B}" destId="{A847A2AA-4ED1-4068-8810-995E1658B17D}" srcOrd="0" destOrd="0" presId="urn:microsoft.com/office/officeart/2008/layout/PictureStrips"/>
    <dgm:cxn modelId="{EB70F357-4DE5-432B-91AE-444373DB2DCA}" srcId="{C6E7C304-CBBB-4E08-9915-4E1697F73E7B}" destId="{7CDCDA59-6482-4CAE-B7A4-948B31C03848}" srcOrd="0" destOrd="0" parTransId="{55D84C1F-67DD-490B-A2B9-68441DBACB00}" sibTransId="{088D8BCB-242A-4AE6-90B1-E57969B1AA2A}"/>
    <dgm:cxn modelId="{07F5519B-2485-4713-84F1-A4DBC287479D}" type="presOf" srcId="{7CDCDA59-6482-4CAE-B7A4-948B31C03848}" destId="{3EAF3B82-46BD-46A2-8FF6-25CFDD151145}" srcOrd="0" destOrd="0" presId="urn:microsoft.com/office/officeart/2008/layout/PictureStrips"/>
    <dgm:cxn modelId="{E9040AA6-1FF6-434A-9756-392F9EE3622C}" type="presOf" srcId="{91ECF623-D1E5-42F6-892C-CA440E8766B5}" destId="{DF5100E3-68FE-4316-A9D3-6A5A3DE328C7}" srcOrd="0" destOrd="0" presId="urn:microsoft.com/office/officeart/2008/layout/PictureStrips"/>
    <dgm:cxn modelId="{565D4A75-E393-4661-96E7-764458B46699}" type="presParOf" srcId="{A847A2AA-4ED1-4068-8810-995E1658B17D}" destId="{808A011B-0417-4B1A-864A-16913B76D138}" srcOrd="0" destOrd="0" presId="urn:microsoft.com/office/officeart/2008/layout/PictureStrips"/>
    <dgm:cxn modelId="{6F385CDE-9199-4875-B006-C75D9D9AC5B1}" type="presParOf" srcId="{808A011B-0417-4B1A-864A-16913B76D138}" destId="{3EAF3B82-46BD-46A2-8FF6-25CFDD151145}" srcOrd="0" destOrd="0" presId="urn:microsoft.com/office/officeart/2008/layout/PictureStrips"/>
    <dgm:cxn modelId="{BA5AE731-B973-4F29-BCC7-F9DE86232794}" type="presParOf" srcId="{808A011B-0417-4B1A-864A-16913B76D138}" destId="{501A4004-49AA-4FF6-AC7B-D0C2A620964B}" srcOrd="1" destOrd="0" presId="urn:microsoft.com/office/officeart/2008/layout/PictureStrips"/>
    <dgm:cxn modelId="{3D588BBC-0AEA-4F5D-802A-38F681AB0353}" type="presParOf" srcId="{A847A2AA-4ED1-4068-8810-995E1658B17D}" destId="{9F8C0B0E-374C-4777-9889-9FFB215ED9BC}" srcOrd="1" destOrd="0" presId="urn:microsoft.com/office/officeart/2008/layout/PictureStrips"/>
    <dgm:cxn modelId="{515F5657-AF43-4BA0-95B6-AB73393ACEC1}" type="presParOf" srcId="{A847A2AA-4ED1-4068-8810-995E1658B17D}" destId="{1BF534D3-3A0D-4315-8CE0-D9DAFDDC8C09}" srcOrd="2" destOrd="0" presId="urn:microsoft.com/office/officeart/2008/layout/PictureStrips"/>
    <dgm:cxn modelId="{A929B827-31AA-4E19-958E-B25419864038}" type="presParOf" srcId="{1BF534D3-3A0D-4315-8CE0-D9DAFDDC8C09}" destId="{DF5100E3-68FE-4316-A9D3-6A5A3DE328C7}" srcOrd="0" destOrd="0" presId="urn:microsoft.com/office/officeart/2008/layout/PictureStrips"/>
    <dgm:cxn modelId="{73AB657E-B20B-4F6F-8E63-9C246522105B}" type="presParOf" srcId="{1BF534D3-3A0D-4315-8CE0-D9DAFDDC8C09}" destId="{EDCBB678-D682-480B-837B-5DE0F0E91D7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3E87B-E6F9-4378-882E-B9F1D0E0B9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947A10-BC0A-47FE-8E8F-E4A726EFC443}">
      <dgm:prSet custT="1"/>
      <dgm:spPr>
        <a:solidFill>
          <a:schemeClr val="accent2">
            <a:lumMod val="75000"/>
          </a:schemeClr>
        </a:solidFill>
      </dgm:spPr>
      <dgm:t>
        <a:bodyPr/>
        <a:lstStyle/>
        <a:p>
          <a:pPr algn="just"/>
          <a:r>
            <a:rPr lang="en-US" sz="2800" b="1" dirty="0">
              <a:latin typeface="Times New Roman" panose="02020603050405020304" pitchFamily="18" charset="0"/>
              <a:cs typeface="Times New Roman" panose="02020603050405020304" pitchFamily="18" charset="0"/>
            </a:rPr>
            <a:t>Khi </a:t>
          </a:r>
          <a:r>
            <a:rPr lang="en-US" sz="2800" b="1" dirty="0" err="1">
              <a:latin typeface="Times New Roman" panose="02020603050405020304" pitchFamily="18" charset="0"/>
              <a:cs typeface="Times New Roman" panose="02020603050405020304" pitchFamily="18" charset="0"/>
            </a:rPr>
            <a:t>chết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cs typeface="Times New Roman" panose="02020603050405020304" pitchFamily="18" charset="0"/>
            </a:rPr>
            <a:t>.</a:t>
          </a:r>
        </a:p>
      </dgm:t>
    </dgm:pt>
    <dgm:pt modelId="{52C9722F-BA91-498D-92F1-589C9381F51B}" cxnId="{B38119BD-E191-4659-A4B8-BD9AB2BB6EB7}" type="parTrans">
      <dgm:prSet/>
      <dgm:spPr/>
      <dgm:t>
        <a:bodyPr/>
        <a:lstStyle/>
        <a:p>
          <a:endParaRPr lang="en-US"/>
        </a:p>
      </dgm:t>
    </dgm:pt>
    <dgm:pt modelId="{9326018A-58F4-4558-8787-ACDF8E2C111F}" cxnId="{B38119BD-E191-4659-A4B8-BD9AB2BB6EB7}" type="sibTrans">
      <dgm:prSet/>
      <dgm:spPr/>
      <dgm:t>
        <a:bodyPr/>
        <a:lstStyle/>
        <a:p>
          <a:endParaRPr lang="en-US"/>
        </a:p>
      </dgm:t>
    </dgm:pt>
    <dgm:pt modelId="{895CDCE1-BA14-4A41-81AA-61EB73C7EA14}">
      <dgm:prSet custT="1"/>
      <dgm:spPr>
        <a:solidFill>
          <a:schemeClr val="accent2">
            <a:lumMod val="75000"/>
          </a:schemeClr>
        </a:solidFill>
      </dgm:spPr>
      <dgm:t>
        <a:bodyPr/>
        <a:lstStyle/>
        <a:p>
          <a:r>
            <a:rPr lang="vi-VN" sz="2800" b="1" dirty="0" err="1">
              <a:latin typeface="Times New Roman" panose="02020603050405020304" pitchFamily="18" charset="0"/>
              <a:cs typeface="Times New Roman" panose="02020603050405020304" pitchFamily="18" charset="0"/>
            </a:rPr>
            <a:t>Lúc sống: theo chân Mộc Thạnh xâm lược nước ta.</a:t>
          </a:r>
          <a:endParaRPr lang="en-US" sz="2800" b="1" dirty="0" err="1">
            <a:latin typeface="Times New Roman" panose="02020603050405020304" pitchFamily="18" charset="0"/>
            <a:cs typeface="Times New Roman" panose="02020603050405020304" pitchFamily="18" charset="0"/>
          </a:endParaRPr>
        </a:p>
      </dgm:t>
    </dgm:pt>
    <dgm:pt modelId="{34C86C22-4488-4B78-A8C0-C297994BC6AE}" cxnId="{FA2B89B6-3D01-4720-9F49-DAC2D7018117}" type="parTrans">
      <dgm:prSet/>
      <dgm:spPr/>
      <dgm:t>
        <a:bodyPr/>
        <a:lstStyle/>
        <a:p>
          <a:endParaRPr lang="en-US"/>
        </a:p>
      </dgm:t>
    </dgm:pt>
    <dgm:pt modelId="{FAF14380-47A0-4098-8112-FAF615DD8AC5}" cxnId="{FA2B89B6-3D01-4720-9F49-DAC2D7018117}" type="sibTrans">
      <dgm:prSet/>
      <dgm:spPr/>
      <dgm:t>
        <a:bodyPr/>
        <a:lstStyle/>
        <a:p>
          <a:endParaRPr lang="en-US"/>
        </a:p>
      </dgm:t>
    </dgm:pt>
    <dgm:pt modelId="{C39B1D03-D3BE-4DC2-B126-D47A4F84CC5C}" type="pres">
      <dgm:prSet presAssocID="{9703E87B-E6F9-4378-882E-B9F1D0E0B9F1}" presName="linear" presStyleCnt="0">
        <dgm:presLayoutVars>
          <dgm:dir/>
          <dgm:animLvl val="lvl"/>
          <dgm:resizeHandles val="exact"/>
        </dgm:presLayoutVars>
      </dgm:prSet>
      <dgm:spPr/>
    </dgm:pt>
    <dgm:pt modelId="{82707729-3909-4E15-8CE5-ABBE1F54A8A7}" type="pres">
      <dgm:prSet presAssocID="{895CDCE1-BA14-4A41-81AA-61EB73C7EA14}" presName="parentLin" presStyleCnt="0"/>
      <dgm:spPr/>
    </dgm:pt>
    <dgm:pt modelId="{1AE6383A-100C-49A8-BB55-5E8594A670A1}" type="pres">
      <dgm:prSet presAssocID="{895CDCE1-BA14-4A41-81AA-61EB73C7EA14}" presName="parentLeftMargin" presStyleLbl="node1" presStyleIdx="0" presStyleCnt="2"/>
      <dgm:spPr/>
    </dgm:pt>
    <dgm:pt modelId="{A9714A42-62D0-48CE-8626-27884AC565A2}" type="pres">
      <dgm:prSet presAssocID="{895CDCE1-BA14-4A41-81AA-61EB73C7EA14}" presName="parentText" presStyleLbl="node1" presStyleIdx="0" presStyleCnt="2" custScaleY="42302" custLinFactNeighborX="6715" custLinFactNeighborY="-428">
        <dgm:presLayoutVars>
          <dgm:chMax val="0"/>
          <dgm:bulletEnabled val="1"/>
        </dgm:presLayoutVars>
      </dgm:prSet>
      <dgm:spPr/>
    </dgm:pt>
    <dgm:pt modelId="{B063F972-E75D-46E9-91AD-748D2AF283BF}" type="pres">
      <dgm:prSet presAssocID="{895CDCE1-BA14-4A41-81AA-61EB73C7EA14}" presName="negativeSpace" presStyleCnt="0"/>
      <dgm:spPr/>
    </dgm:pt>
    <dgm:pt modelId="{EE989F6C-ABFE-48AC-8C03-0C5B2B7B0AAC}" type="pres">
      <dgm:prSet presAssocID="{895CDCE1-BA14-4A41-81AA-61EB73C7EA14}" presName="childText" presStyleLbl="conFgAcc1" presStyleIdx="0" presStyleCnt="2" custLinFactNeighborX="460" custLinFactNeighborY="7861">
        <dgm:presLayoutVars>
          <dgm:bulletEnabled val="1"/>
        </dgm:presLayoutVars>
      </dgm:prSet>
      <dgm:spPr/>
    </dgm:pt>
    <dgm:pt modelId="{109537B4-FAA9-49B4-8810-16A85D17506D}" type="pres">
      <dgm:prSet presAssocID="{FAF14380-47A0-4098-8112-FAF615DD8AC5}" presName="spaceBetweenRectangles" presStyleCnt="0"/>
      <dgm:spPr/>
    </dgm:pt>
    <dgm:pt modelId="{48C72C3E-3A8C-4FF6-84C3-86871E96812B}" type="pres">
      <dgm:prSet presAssocID="{53947A10-BC0A-47FE-8E8F-E4A726EFC443}" presName="parentLin" presStyleCnt="0"/>
      <dgm:spPr/>
    </dgm:pt>
    <dgm:pt modelId="{E98936D2-7382-4156-9A2A-7FDAD1196DCE}" type="pres">
      <dgm:prSet presAssocID="{53947A10-BC0A-47FE-8E8F-E4A726EFC443}" presName="parentLeftMargin" presStyleLbl="node1" presStyleIdx="0" presStyleCnt="2"/>
      <dgm:spPr/>
    </dgm:pt>
    <dgm:pt modelId="{CE0F20F1-0B61-4E45-B619-EC7B60AFB9AB}" type="pres">
      <dgm:prSet presAssocID="{53947A10-BC0A-47FE-8E8F-E4A726EFC443}" presName="parentText" presStyleLbl="node1" presStyleIdx="1" presStyleCnt="2" custScaleY="46679">
        <dgm:presLayoutVars>
          <dgm:chMax val="0"/>
          <dgm:bulletEnabled val="1"/>
        </dgm:presLayoutVars>
      </dgm:prSet>
      <dgm:spPr/>
    </dgm:pt>
    <dgm:pt modelId="{81C7B889-E2B6-4519-8E4B-4F3667A72412}" type="pres">
      <dgm:prSet presAssocID="{53947A10-BC0A-47FE-8E8F-E4A726EFC443}" presName="negativeSpace" presStyleCnt="0"/>
      <dgm:spPr/>
    </dgm:pt>
    <dgm:pt modelId="{AD5C636A-E9F5-421A-BB2D-957CA5DA4A49}" type="pres">
      <dgm:prSet presAssocID="{53947A10-BC0A-47FE-8E8F-E4A726EFC443}" presName="childText" presStyleLbl="conFgAcc1" presStyleIdx="1" presStyleCnt="2">
        <dgm:presLayoutVars>
          <dgm:bulletEnabled val="1"/>
        </dgm:presLayoutVars>
      </dgm:prSet>
      <dgm:spPr/>
    </dgm:pt>
  </dgm:ptLst>
  <dgm:cxnLst>
    <dgm:cxn modelId="{A1703F6D-90EB-4CC3-948E-196B8F7730E4}" type="presOf" srcId="{53947A10-BC0A-47FE-8E8F-E4A726EFC443}" destId="{E98936D2-7382-4156-9A2A-7FDAD1196DCE}" srcOrd="0" destOrd="0" presId="urn:microsoft.com/office/officeart/2005/8/layout/list1"/>
    <dgm:cxn modelId="{9DF817A7-2208-4B05-91BA-743ED3F095B3}" type="presOf" srcId="{895CDCE1-BA14-4A41-81AA-61EB73C7EA14}" destId="{A9714A42-62D0-48CE-8626-27884AC565A2}" srcOrd="1" destOrd="0" presId="urn:microsoft.com/office/officeart/2005/8/layout/list1"/>
    <dgm:cxn modelId="{92AC4DB1-00A7-49A1-80DA-8C3392939A69}" type="presOf" srcId="{895CDCE1-BA14-4A41-81AA-61EB73C7EA14}" destId="{1AE6383A-100C-49A8-BB55-5E8594A670A1}" srcOrd="0" destOrd="0" presId="urn:microsoft.com/office/officeart/2005/8/layout/list1"/>
    <dgm:cxn modelId="{7E1A1EB6-E793-43A0-9CAF-5981F0758818}" type="presOf" srcId="{53947A10-BC0A-47FE-8E8F-E4A726EFC443}" destId="{CE0F20F1-0B61-4E45-B619-EC7B60AFB9AB}" srcOrd="1" destOrd="0" presId="urn:microsoft.com/office/officeart/2005/8/layout/list1"/>
    <dgm:cxn modelId="{FA2B89B6-3D01-4720-9F49-DAC2D7018117}" srcId="{9703E87B-E6F9-4378-882E-B9F1D0E0B9F1}" destId="{895CDCE1-BA14-4A41-81AA-61EB73C7EA14}" srcOrd="0" destOrd="0" parTransId="{34C86C22-4488-4B78-A8C0-C297994BC6AE}" sibTransId="{FAF14380-47A0-4098-8112-FAF615DD8AC5}"/>
    <dgm:cxn modelId="{B38119BD-E191-4659-A4B8-BD9AB2BB6EB7}" srcId="{9703E87B-E6F9-4378-882E-B9F1D0E0B9F1}" destId="{53947A10-BC0A-47FE-8E8F-E4A726EFC443}" srcOrd="1" destOrd="0" parTransId="{52C9722F-BA91-498D-92F1-589C9381F51B}" sibTransId="{9326018A-58F4-4558-8787-ACDF8E2C111F}"/>
    <dgm:cxn modelId="{0F41D0CA-ACC6-44F5-B566-AFDA5AE867CB}" type="presOf" srcId="{9703E87B-E6F9-4378-882E-B9F1D0E0B9F1}" destId="{C39B1D03-D3BE-4DC2-B126-D47A4F84CC5C}" srcOrd="0" destOrd="0" presId="urn:microsoft.com/office/officeart/2005/8/layout/list1"/>
    <dgm:cxn modelId="{5DB95CF7-8F28-45CC-B2A6-DE20B8250F26}" type="presParOf" srcId="{C39B1D03-D3BE-4DC2-B126-D47A4F84CC5C}" destId="{82707729-3909-4E15-8CE5-ABBE1F54A8A7}" srcOrd="0" destOrd="0" presId="urn:microsoft.com/office/officeart/2005/8/layout/list1"/>
    <dgm:cxn modelId="{AD160288-618E-410A-8490-CF6BAD29C8DA}" type="presParOf" srcId="{82707729-3909-4E15-8CE5-ABBE1F54A8A7}" destId="{1AE6383A-100C-49A8-BB55-5E8594A670A1}" srcOrd="0" destOrd="0" presId="urn:microsoft.com/office/officeart/2005/8/layout/list1"/>
    <dgm:cxn modelId="{79F500BB-B7FC-4B1C-9339-D7051C0EA842}" type="presParOf" srcId="{82707729-3909-4E15-8CE5-ABBE1F54A8A7}" destId="{A9714A42-62D0-48CE-8626-27884AC565A2}" srcOrd="1" destOrd="0" presId="urn:microsoft.com/office/officeart/2005/8/layout/list1"/>
    <dgm:cxn modelId="{DC985E93-0895-46AB-A02D-8180198CDA12}" type="presParOf" srcId="{C39B1D03-D3BE-4DC2-B126-D47A4F84CC5C}" destId="{B063F972-E75D-46E9-91AD-748D2AF283BF}" srcOrd="1" destOrd="0" presId="urn:microsoft.com/office/officeart/2005/8/layout/list1"/>
    <dgm:cxn modelId="{9F3C97DF-7875-4181-89E2-E3FCC7EF0DD2}" type="presParOf" srcId="{C39B1D03-D3BE-4DC2-B126-D47A4F84CC5C}" destId="{EE989F6C-ABFE-48AC-8C03-0C5B2B7B0AAC}" srcOrd="2" destOrd="0" presId="urn:microsoft.com/office/officeart/2005/8/layout/list1"/>
    <dgm:cxn modelId="{DAE8A519-5AEF-4251-94ED-23B4BF29326A}" type="presParOf" srcId="{C39B1D03-D3BE-4DC2-B126-D47A4F84CC5C}" destId="{109537B4-FAA9-49B4-8810-16A85D17506D}" srcOrd="3" destOrd="0" presId="urn:microsoft.com/office/officeart/2005/8/layout/list1"/>
    <dgm:cxn modelId="{DCC83ED6-A601-495A-96EC-3F249E930225}" type="presParOf" srcId="{C39B1D03-D3BE-4DC2-B126-D47A4F84CC5C}" destId="{48C72C3E-3A8C-4FF6-84C3-86871E96812B}" srcOrd="4" destOrd="0" presId="urn:microsoft.com/office/officeart/2005/8/layout/list1"/>
    <dgm:cxn modelId="{0C9F1F99-C848-4879-A452-1D2ACCF518F4}" type="presParOf" srcId="{48C72C3E-3A8C-4FF6-84C3-86871E96812B}" destId="{E98936D2-7382-4156-9A2A-7FDAD1196DCE}" srcOrd="0" destOrd="0" presId="urn:microsoft.com/office/officeart/2005/8/layout/list1"/>
    <dgm:cxn modelId="{258FB953-1B63-478A-B346-7930A5FA622B}" type="presParOf" srcId="{48C72C3E-3A8C-4FF6-84C3-86871E96812B}" destId="{CE0F20F1-0B61-4E45-B619-EC7B60AFB9AB}" srcOrd="1" destOrd="0" presId="urn:microsoft.com/office/officeart/2005/8/layout/list1"/>
    <dgm:cxn modelId="{ED9BC95E-DB68-4C44-B01C-EE0C740ADB89}" type="presParOf" srcId="{C39B1D03-D3BE-4DC2-B126-D47A4F84CC5C}" destId="{81C7B889-E2B6-4519-8E4B-4F3667A72412}" srcOrd="5" destOrd="0" presId="urn:microsoft.com/office/officeart/2005/8/layout/list1"/>
    <dgm:cxn modelId="{C6502A04-FEDD-41C4-864D-9A375DEB703F}" type="presParOf" srcId="{C39B1D03-D3BE-4DC2-B126-D47A4F84CC5C}" destId="{AD5C636A-E9F5-421A-BB2D-957CA5DA4A49}"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1400" dirty="0"/>
            <a:t>   </a:t>
          </a:r>
          <a:r>
            <a:rPr lang="en-US" sz="2800" b="1" dirty="0" err="1">
              <a:latin typeface="Times New Roman" panose="02020603050405020304" pitchFamily="18" charset="0"/>
              <a:cs typeface="Times New Roman" panose="02020603050405020304" pitchFamily="18" charset="0"/>
            </a:rPr>
            <a:t>Dáng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thỉnh</a:t>
          </a:r>
          <a:endParaRPr lang="en-US" sz="2800" b="1" dirty="0">
            <a:latin typeface="Times New Roman" panose="02020603050405020304" pitchFamily="18" charset="0"/>
            <a:cs typeface="Times New Roman" panose="02020603050405020304" pitchFamily="18" charset="0"/>
          </a:endParaRP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87772" custLinFactX="142449" custLinFactNeighborX="200000" custLinFactNeighborY="-53563">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NeighborX="42812" custLinFactNeighborY="-30026">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2800" b="1" dirty="0">
              <a:latin typeface="Times New Roman" panose="02020603050405020304" pitchFamily="18" charset="0"/>
              <a:cs typeface="Times New Roman" panose="02020603050405020304" pitchFamily="18" charset="0"/>
            </a:rPr>
            <a:t>-&gt;</a:t>
          </a:r>
          <a:r>
            <a:rPr lang="vi-VN" sz="2800" b="1" dirty="0">
              <a:latin typeface="Times New Roman" panose="02020603050405020304" pitchFamily="18" charset="0"/>
              <a:cs typeface="Times New Roman" panose="02020603050405020304" pitchFamily="18" charset="0"/>
            </a:rPr>
            <a:t> Trang phục của người Việt</a:t>
          </a:r>
          <a:endParaRPr lang="en-US" sz="2800" b="1" dirty="0">
            <a:latin typeface="Times New Roman" panose="02020603050405020304" pitchFamily="18" charset="0"/>
            <a:cs typeface="Times New Roman" panose="02020603050405020304" pitchFamily="18" charset="0"/>
          </a:endParaRP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47330" custLinFactX="142449" custLinFactNeighborX="200000" custLinFactNeighborY="-53563">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NeighborX="42812" custLinFactNeighborY="-30026">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1400" dirty="0"/>
            <a:t>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chào</a:t>
          </a:r>
          <a:endParaRPr lang="en-US" sz="3600" b="1" dirty="0">
            <a:latin typeface="Times New Roman" panose="02020603050405020304" pitchFamily="18" charset="0"/>
            <a:cs typeface="Times New Roman" panose="02020603050405020304" pitchFamily="18" charset="0"/>
          </a:endParaRP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53107" custLinFactX="142449" custLinFactNeighborX="200000" custLinFactNeighborY="-53563">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Y="-24391" custLinFactNeighborX="54016" custLinFactNeighborY="-100000">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hẳn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endParaRPr lang="en-US" sz="2800" b="1" dirty="0">
            <a:latin typeface="Times New Roman" panose="02020603050405020304" pitchFamily="18" charset="0"/>
            <a:cs typeface="Times New Roman" panose="02020603050405020304" pitchFamily="18" charset="0"/>
          </a:endParaRP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68129" custLinFactX="142449" custLinFactNeighborX="200000" custLinFactNeighborY="-53563">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Y="-8844" custLinFactNeighborX="63703" custLinFactNeighborY="-100000">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Ngô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1400" dirty="0"/>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a:t>
          </a:r>
          <a:r>
            <a:rPr lang="en-US" sz="3600" b="1" dirty="0">
              <a:latin typeface="Times New Roman" panose="02020603050405020304" pitchFamily="18" charset="0"/>
              <a:cs typeface="Times New Roman" panose="02020603050405020304" pitchFamily="18" charset="0"/>
            </a:rPr>
            <a:t>: Sao </a:t>
          </a:r>
          <a:r>
            <a:rPr lang="en-US" sz="3600" b="1" dirty="0" err="1">
              <a:latin typeface="Times New Roman" panose="02020603050405020304" pitchFamily="18" charset="0"/>
              <a:cs typeface="Times New Roman" panose="02020603050405020304" pitchFamily="18" charset="0"/>
            </a:rPr>
            <a:t>mà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vậy</a:t>
          </a:r>
          <a:r>
            <a:rPr lang="en-US" sz="3600" b="1" dirty="0">
              <a:latin typeface="Times New Roman" panose="02020603050405020304" pitchFamily="18" charset="0"/>
              <a:cs typeface="Times New Roman" panose="02020603050405020304" pitchFamily="18" charset="0"/>
            </a:rPr>
            <a:t>? </a:t>
          </a: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72751" custLinFactX="142449" custLinFactNeighborX="200000" custLinFactNeighborY="-53563">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NeighborX="35975" custLinFactNeighborY="-30026">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8A74A6-C3A5-465E-B37C-5937D75C9C1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574B3B6-7739-483A-9B87-396A3124B1DD}">
      <dgm:prSet phldrT="[Text]" custT="1"/>
      <dgm:spPr/>
      <dgm:t>
        <a:bodyPr/>
        <a:lstStyle/>
        <a:p>
          <a:r>
            <a:rPr lang="en-US" sz="2800" b="1" dirty="0" err="1">
              <a:latin typeface="Times New Roman" panose="02020603050405020304" pitchFamily="18" charset="0"/>
              <a:cs typeface="Times New Roman" panose="02020603050405020304" pitchFamily="18" charset="0"/>
            </a:rPr>
            <a:t>Ngô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dgm:t>
    </dgm:pt>
    <dgm:pt modelId="{A4ED9B14-8BC2-4193-A176-3332A667C632}" cxnId="{6D0C5685-42E9-44FD-ABF5-39E1F0373ACA}" type="parTrans">
      <dgm:prSet/>
      <dgm:spPr/>
      <dgm:t>
        <a:bodyPr/>
        <a:lstStyle/>
        <a:p>
          <a:endParaRPr lang="en-US"/>
        </a:p>
      </dgm:t>
    </dgm:pt>
    <dgm:pt modelId="{206E7EEA-0EB5-4F05-822C-2A1AE79623A1}" cxnId="{6D0C5685-42E9-44FD-ABF5-39E1F0373ACA}" type="sibTrans">
      <dgm:prSet/>
      <dgm:spPr/>
      <dgm:t>
        <a:bodyPr/>
        <a:lstStyle/>
        <a:p>
          <a:endParaRPr lang="en-US"/>
        </a:p>
      </dgm:t>
    </dgm:pt>
    <dgm:pt modelId="{F31CB5DB-25B2-4F53-91FF-F97F5C9FCDDB}">
      <dgm:prSet phldrT="[Text]" custT="1"/>
      <dgm:spPr/>
      <dgm:t>
        <a:bodyPr/>
        <a:lstStyle/>
        <a:p>
          <a:pPr algn="just">
            <a:buFontTx/>
            <a:buNone/>
          </a:pPr>
          <a:r>
            <a:rPr lang="en-US" sz="1400" dirty="0"/>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nhiễu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hỗn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loạn</a:t>
          </a:r>
          <a:endParaRPr lang="en-US" sz="2800" b="1" dirty="0">
            <a:latin typeface="Times New Roman" panose="02020603050405020304" pitchFamily="18" charset="0"/>
            <a:cs typeface="Times New Roman" panose="02020603050405020304" pitchFamily="18" charset="0"/>
          </a:endParaRPr>
        </a:p>
      </dgm:t>
    </dgm:pt>
    <dgm:pt modelId="{B56E0CDE-2AD7-47FF-A749-150C93642024}" cxnId="{6D5CEF92-5D34-4544-B4B2-F0416B961EAF}" type="parTrans">
      <dgm:prSet/>
      <dgm:spPr/>
      <dgm:t>
        <a:bodyPr/>
        <a:lstStyle/>
        <a:p>
          <a:endParaRPr lang="en-US"/>
        </a:p>
      </dgm:t>
    </dgm:pt>
    <dgm:pt modelId="{DDBD3B58-6E7D-44B8-B573-E5468F26A282}" cxnId="{6D5CEF92-5D34-4544-B4B2-F0416B961EAF}" type="sibTrans">
      <dgm:prSet/>
      <dgm:spPr/>
      <dgm:t>
        <a:bodyPr/>
        <a:lstStyle/>
        <a:p>
          <a:endParaRPr lang="en-US"/>
        </a:p>
      </dgm:t>
    </dgm:pt>
    <dgm:pt modelId="{B66CB1E1-4792-46F6-B0F2-C0AD34D0C276}">
      <dgm:prSet custT="1"/>
      <dgm:spPr/>
      <dgm:t>
        <a:bodyPr/>
        <a:lstStyle/>
        <a:p>
          <a:pPr algn="just">
            <a:buFontTx/>
            <a:buNone/>
          </a:pPr>
          <a:endParaRPr lang="en-US" sz="1400" dirty="0"/>
        </a:p>
      </dgm:t>
    </dgm:pt>
    <dgm:pt modelId="{34B3C16E-E170-4B25-AAAF-89011ABD240D}" cxnId="{A9158E7C-DB7A-4435-B4E7-A700B55BD064}" type="parTrans">
      <dgm:prSet/>
      <dgm:spPr/>
      <dgm:t>
        <a:bodyPr/>
        <a:lstStyle/>
        <a:p>
          <a:endParaRPr lang="en-US"/>
        </a:p>
      </dgm:t>
    </dgm:pt>
    <dgm:pt modelId="{F5BEC679-3FEF-441F-B10E-ADE185903F21}" cxnId="{A9158E7C-DB7A-4435-B4E7-A700B55BD064}" type="sibTrans">
      <dgm:prSet/>
      <dgm:spPr/>
      <dgm:t>
        <a:bodyPr/>
        <a:lstStyle/>
        <a:p>
          <a:endParaRPr lang="en-US"/>
        </a:p>
      </dgm:t>
    </dgm:pt>
    <dgm:pt modelId="{5EE7B0BD-28C5-4850-A3BC-497D65499B98}" type="pres">
      <dgm:prSet presAssocID="{FC8A74A6-C3A5-465E-B37C-5937D75C9C11}" presName="Name0" presStyleCnt="0">
        <dgm:presLayoutVars>
          <dgm:dir/>
          <dgm:animLvl val="lvl"/>
          <dgm:resizeHandles val="exact"/>
        </dgm:presLayoutVars>
      </dgm:prSet>
      <dgm:spPr/>
    </dgm:pt>
    <dgm:pt modelId="{3895E5DE-764D-417C-8005-773724DD906B}" type="pres">
      <dgm:prSet presAssocID="{FC8A74A6-C3A5-465E-B37C-5937D75C9C11}" presName="tSp" presStyleCnt="0"/>
      <dgm:spPr/>
    </dgm:pt>
    <dgm:pt modelId="{0D1F82FD-C972-4D30-8A64-B0197B844732}" type="pres">
      <dgm:prSet presAssocID="{FC8A74A6-C3A5-465E-B37C-5937D75C9C11}" presName="bSp" presStyleCnt="0"/>
      <dgm:spPr/>
    </dgm:pt>
    <dgm:pt modelId="{2CB69902-900C-410E-B25D-236ED2E4DF14}" type="pres">
      <dgm:prSet presAssocID="{FC8A74A6-C3A5-465E-B37C-5937D75C9C11}" presName="process" presStyleCnt="0"/>
      <dgm:spPr/>
    </dgm:pt>
    <dgm:pt modelId="{B3B72068-6467-41AB-B26F-27AA80DDD0B1}" type="pres">
      <dgm:prSet presAssocID="{E574B3B6-7739-483A-9B87-396A3124B1DD}" presName="composite1" presStyleCnt="0"/>
      <dgm:spPr/>
    </dgm:pt>
    <dgm:pt modelId="{2764BB7D-CBD7-4310-99BB-1C4E94FFB992}" type="pres">
      <dgm:prSet presAssocID="{E574B3B6-7739-483A-9B87-396A3124B1DD}" presName="dummyNode1" presStyleLbl="node1" presStyleIdx="0" presStyleCnt="1"/>
      <dgm:spPr/>
    </dgm:pt>
    <dgm:pt modelId="{D9F9F6F4-74EE-4641-8976-141C1FD56D69}" type="pres">
      <dgm:prSet presAssocID="{E574B3B6-7739-483A-9B87-396A3124B1DD}" presName="childNode1" presStyleLbl="bgAcc1" presStyleIdx="0" presStyleCnt="1" custScaleX="313967" custScaleY="114228" custLinFactNeighborX="-200" custLinFactNeighborY="-65118">
        <dgm:presLayoutVars>
          <dgm:bulletEnabled val="1"/>
        </dgm:presLayoutVars>
      </dgm:prSet>
      <dgm:spPr/>
    </dgm:pt>
    <dgm:pt modelId="{EF2DB23D-EE73-4470-A29C-AF3770AA9449}" type="pres">
      <dgm:prSet presAssocID="{E574B3B6-7739-483A-9B87-396A3124B1DD}" presName="childNode1tx" presStyleLbl="bgAcc1" presStyleIdx="0" presStyleCnt="1">
        <dgm:presLayoutVars>
          <dgm:bulletEnabled val="1"/>
        </dgm:presLayoutVars>
      </dgm:prSet>
      <dgm:spPr/>
    </dgm:pt>
    <dgm:pt modelId="{2C190AE5-D656-402C-8B51-687530B081A0}" type="pres">
      <dgm:prSet presAssocID="{E574B3B6-7739-483A-9B87-396A3124B1DD}" presName="parentNode1" presStyleLbl="node1" presStyleIdx="0" presStyleCnt="1" custScaleX="238882" custLinFactNeighborX="42812" custLinFactNeighborY="-30026">
        <dgm:presLayoutVars>
          <dgm:chMax val="1"/>
          <dgm:bulletEnabled val="1"/>
        </dgm:presLayoutVars>
      </dgm:prSet>
      <dgm:spPr/>
    </dgm:pt>
    <dgm:pt modelId="{B239424B-075C-4DC6-8FFE-194DAA5A1737}" type="pres">
      <dgm:prSet presAssocID="{E574B3B6-7739-483A-9B87-396A3124B1DD}" presName="connSite1" presStyleCnt="0"/>
      <dgm:spPr/>
    </dgm:pt>
  </dgm:ptLst>
  <dgm:cxnLst>
    <dgm:cxn modelId="{C96BBA26-6EC0-4086-B86B-86A4E5BEF00E}" type="presOf" srcId="{F31CB5DB-25B2-4F53-91FF-F97F5C9FCDDB}" destId="{EF2DB23D-EE73-4470-A29C-AF3770AA9449}" srcOrd="1" destOrd="0" presId="urn:microsoft.com/office/officeart/2005/8/layout/hProcess4"/>
    <dgm:cxn modelId="{55E4462B-8306-4269-9720-72ECACD3AEAB}" type="presOf" srcId="{B66CB1E1-4792-46F6-B0F2-C0AD34D0C276}" destId="{EF2DB23D-EE73-4470-A29C-AF3770AA9449}" srcOrd="1" destOrd="1" presId="urn:microsoft.com/office/officeart/2005/8/layout/hProcess4"/>
    <dgm:cxn modelId="{AA850036-DEF7-447A-928C-A8669C16C82B}" type="presOf" srcId="{B66CB1E1-4792-46F6-B0F2-C0AD34D0C276}" destId="{D9F9F6F4-74EE-4641-8976-141C1FD56D69}" srcOrd="0" destOrd="1" presId="urn:microsoft.com/office/officeart/2005/8/layout/hProcess4"/>
    <dgm:cxn modelId="{79A9DA66-EA15-4BDE-A4DF-DFEC3861F52D}" type="presOf" srcId="{E574B3B6-7739-483A-9B87-396A3124B1DD}" destId="{2C190AE5-D656-402C-8B51-687530B081A0}" srcOrd="0" destOrd="0" presId="urn:microsoft.com/office/officeart/2005/8/layout/hProcess4"/>
    <dgm:cxn modelId="{A9158E7C-DB7A-4435-B4E7-A700B55BD064}" srcId="{E574B3B6-7739-483A-9B87-396A3124B1DD}" destId="{B66CB1E1-4792-46F6-B0F2-C0AD34D0C276}" srcOrd="1" destOrd="0" parTransId="{34B3C16E-E170-4B25-AAAF-89011ABD240D}" sibTransId="{F5BEC679-3FEF-441F-B10E-ADE185903F21}"/>
    <dgm:cxn modelId="{6D0C5685-42E9-44FD-ABF5-39E1F0373ACA}" srcId="{FC8A74A6-C3A5-465E-B37C-5937D75C9C11}" destId="{E574B3B6-7739-483A-9B87-396A3124B1DD}" srcOrd="0" destOrd="0" parTransId="{A4ED9B14-8BC2-4193-A176-3332A667C632}" sibTransId="{206E7EEA-0EB5-4F05-822C-2A1AE79623A1}"/>
    <dgm:cxn modelId="{6D5CEF92-5D34-4544-B4B2-F0416B961EAF}" srcId="{E574B3B6-7739-483A-9B87-396A3124B1DD}" destId="{F31CB5DB-25B2-4F53-91FF-F97F5C9FCDDB}" srcOrd="0" destOrd="0" parTransId="{B56E0CDE-2AD7-47FF-A749-150C93642024}" sibTransId="{DDBD3B58-6E7D-44B8-B573-E5468F26A282}"/>
    <dgm:cxn modelId="{BD5EF0AB-F3DB-4E76-A934-CAE4F75154B5}" type="presOf" srcId="{FC8A74A6-C3A5-465E-B37C-5937D75C9C11}" destId="{5EE7B0BD-28C5-4850-A3BC-497D65499B98}" srcOrd="0" destOrd="0" presId="urn:microsoft.com/office/officeart/2005/8/layout/hProcess4"/>
    <dgm:cxn modelId="{304A31DF-F205-409D-9D53-E97D24BD5E02}" type="presOf" srcId="{F31CB5DB-25B2-4F53-91FF-F97F5C9FCDDB}" destId="{D9F9F6F4-74EE-4641-8976-141C1FD56D69}" srcOrd="0" destOrd="0" presId="urn:microsoft.com/office/officeart/2005/8/layout/hProcess4"/>
    <dgm:cxn modelId="{6957C7CF-A838-4FE8-99F7-5F290F92F810}" type="presParOf" srcId="{5EE7B0BD-28C5-4850-A3BC-497D65499B98}" destId="{3895E5DE-764D-417C-8005-773724DD906B}" srcOrd="0" destOrd="0" presId="urn:microsoft.com/office/officeart/2005/8/layout/hProcess4"/>
    <dgm:cxn modelId="{D79279DE-1BD0-47B1-B9BE-1E9BAF385353}" type="presParOf" srcId="{5EE7B0BD-28C5-4850-A3BC-497D65499B98}" destId="{0D1F82FD-C972-4D30-8A64-B0197B844732}" srcOrd="1" destOrd="0" presId="urn:microsoft.com/office/officeart/2005/8/layout/hProcess4"/>
    <dgm:cxn modelId="{49392011-1F11-475E-A834-027F63E16F07}" type="presParOf" srcId="{5EE7B0BD-28C5-4850-A3BC-497D65499B98}" destId="{2CB69902-900C-410E-B25D-236ED2E4DF14}" srcOrd="2" destOrd="0" presId="urn:microsoft.com/office/officeart/2005/8/layout/hProcess4"/>
    <dgm:cxn modelId="{9D5E19AD-C4D6-46AF-9846-B67CE2A16824}" type="presParOf" srcId="{2CB69902-900C-410E-B25D-236ED2E4DF14}" destId="{B3B72068-6467-41AB-B26F-27AA80DDD0B1}" srcOrd="0" destOrd="0" presId="urn:microsoft.com/office/officeart/2005/8/layout/hProcess4"/>
    <dgm:cxn modelId="{92ADB301-E8B8-442D-BEE9-5CD8E9E30282}" type="presParOf" srcId="{B3B72068-6467-41AB-B26F-27AA80DDD0B1}" destId="{2764BB7D-CBD7-4310-99BB-1C4E94FFB992}" srcOrd="0" destOrd="0" presId="urn:microsoft.com/office/officeart/2005/8/layout/hProcess4"/>
    <dgm:cxn modelId="{D049F60D-2323-4E12-B0CE-697168EBE3ED}" type="presParOf" srcId="{B3B72068-6467-41AB-B26F-27AA80DDD0B1}" destId="{D9F9F6F4-74EE-4641-8976-141C1FD56D69}" srcOrd="1" destOrd="0" presId="urn:microsoft.com/office/officeart/2005/8/layout/hProcess4"/>
    <dgm:cxn modelId="{0369438A-35AA-4D29-8E1E-A561E75DF567}" type="presParOf" srcId="{B3B72068-6467-41AB-B26F-27AA80DDD0B1}" destId="{EF2DB23D-EE73-4470-A29C-AF3770AA9449}" srcOrd="2" destOrd="0" presId="urn:microsoft.com/office/officeart/2005/8/layout/hProcess4"/>
    <dgm:cxn modelId="{F492BE22-D1C2-46E4-BD93-A048F2C28DD8}" type="presParOf" srcId="{B3B72068-6467-41AB-B26F-27AA80DDD0B1}" destId="{2C190AE5-D656-402C-8B51-687530B081A0}" srcOrd="3" destOrd="0" presId="urn:microsoft.com/office/officeart/2005/8/layout/hProcess4"/>
    <dgm:cxn modelId="{79731B0C-29F7-4CB0-80F7-CC60639D2B5C}" type="presParOf" srcId="{B3B72068-6467-41AB-B26F-27AA80DDD0B1}" destId="{B239424B-075C-4DC6-8FFE-194DAA5A1737}"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E7C304-CBBB-4E08-9915-4E1697F73E7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98EC2D9-3872-470A-A11B-F12ACF35090F}">
      <dgm:prSet custT="1"/>
      <dgm:spPr/>
      <dgm:t>
        <a:bodyPr/>
        <a:lstStyle/>
        <a:p>
          <a:r>
            <a:rPr lang="en-US" sz="3200" b="1" dirty="0">
              <a:latin typeface="Times New Roman" panose="02020603050405020304" pitchFamily="18" charset="0"/>
              <a:cs typeface="Times New Roman" panose="02020603050405020304" pitchFamily="18" charset="0"/>
            </a:rPr>
            <a:t>Khi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xuống</a:t>
          </a:r>
          <a:endParaRPr lang="en-US" sz="3200" b="1" dirty="0">
            <a:latin typeface="Times New Roman" panose="02020603050405020304" pitchFamily="18" charset="0"/>
            <a:cs typeface="Times New Roman" panose="02020603050405020304" pitchFamily="18" charset="0"/>
          </a:endParaRPr>
        </a:p>
      </dgm:t>
    </dgm:pt>
    <dgm:pt modelId="{94A5BFE7-675C-41DB-BAAD-C060354F2F50}" cxnId="{A346E458-3911-4504-8F9F-EF17E907D64D}" type="parTrans">
      <dgm:prSet/>
      <dgm:spPr/>
      <dgm:t>
        <a:bodyPr/>
        <a:lstStyle/>
        <a:p>
          <a:endParaRPr lang="en-US"/>
        </a:p>
      </dgm:t>
    </dgm:pt>
    <dgm:pt modelId="{8840380E-7337-4C5B-A7EE-3EEA097708C5}" cxnId="{A346E458-3911-4504-8F9F-EF17E907D64D}" type="sibTrans">
      <dgm:prSet/>
      <dgm:spPr/>
      <dgm:t>
        <a:bodyPr/>
        <a:lstStyle/>
        <a:p>
          <a:endParaRPr lang="en-US"/>
        </a:p>
      </dgm:t>
    </dgm:pt>
    <dgm:pt modelId="{F42C080C-B783-43AD-BA6B-EEF56C06BC1B}">
      <dgm:prSet custT="1"/>
      <dgm:spPr/>
      <dgm:t>
        <a:bodyPr/>
        <a:lstStyle/>
        <a:p>
          <a:r>
            <a:rPr lang="vi-VN" sz="3200" b="1" dirty="0">
              <a:latin typeface="Times New Roman" panose="02020603050405020304" pitchFamily="18" charset="0"/>
              <a:cs typeface="Times New Roman" panose="02020603050405020304" pitchFamily="18" charset="0"/>
            </a:rPr>
            <a:t>Không khí, cảnh tượng xử án</a:t>
          </a:r>
          <a:endParaRPr lang="en-US" sz="3200" b="1" dirty="0">
            <a:latin typeface="Times New Roman" panose="02020603050405020304" pitchFamily="18" charset="0"/>
            <a:cs typeface="Times New Roman" panose="02020603050405020304" pitchFamily="18" charset="0"/>
          </a:endParaRPr>
        </a:p>
      </dgm:t>
    </dgm:pt>
    <dgm:pt modelId="{ABA5F3FB-D95B-4512-9138-71196F2C03FC}" cxnId="{49C0CC2F-5D6E-48D0-987D-EBFEF4569804}" type="parTrans">
      <dgm:prSet/>
      <dgm:spPr/>
      <dgm:t>
        <a:bodyPr/>
        <a:lstStyle/>
        <a:p>
          <a:endParaRPr lang="en-US"/>
        </a:p>
      </dgm:t>
    </dgm:pt>
    <dgm:pt modelId="{80EF536D-63EE-4D38-8BCB-7B5FA39F0F6A}" cxnId="{49C0CC2F-5D6E-48D0-987D-EBFEF4569804}" type="sibTrans">
      <dgm:prSet/>
      <dgm:spPr/>
      <dgm:t>
        <a:bodyPr/>
        <a:lstStyle/>
        <a:p>
          <a:endParaRPr lang="en-US"/>
        </a:p>
      </dgm:t>
    </dgm:pt>
    <dgm:pt modelId="{CB5685D5-5D54-4CF6-B12D-1471945E252E}">
      <dgm:prSet custT="1"/>
      <dgm:spPr/>
      <dgm:t>
        <a:bodyPr/>
        <a:lstStyle/>
        <a:p>
          <a:r>
            <a:rPr lang="en-US" sz="3200" b="1">
              <a:latin typeface="Times New Roman" panose="02020603050405020304" pitchFamily="18" charset="0"/>
              <a:cs typeface="Times New Roman" panose="02020603050405020304" pitchFamily="18" charset="0"/>
            </a:rPr>
            <a:t>Diễn biến cuộc xử án</a:t>
          </a:r>
        </a:p>
      </dgm:t>
    </dgm:pt>
    <dgm:pt modelId="{BB2D1910-E7E2-4F30-914F-844CFAF5F372}" cxnId="{E88A2008-038C-4F33-A39B-11294B9F7899}" type="parTrans">
      <dgm:prSet/>
      <dgm:spPr/>
      <dgm:t>
        <a:bodyPr/>
        <a:lstStyle/>
        <a:p>
          <a:endParaRPr lang="en-US"/>
        </a:p>
      </dgm:t>
    </dgm:pt>
    <dgm:pt modelId="{FCCE0DB8-6ABE-4C89-92D8-5977B12D083D}" cxnId="{E88A2008-038C-4F33-A39B-11294B9F7899}" type="sibTrans">
      <dgm:prSet/>
      <dgm:spPr/>
      <dgm:t>
        <a:bodyPr/>
        <a:lstStyle/>
        <a:p>
          <a:endParaRPr lang="en-US"/>
        </a:p>
      </dgm:t>
    </dgm:pt>
    <dgm:pt modelId="{FCCEE2B2-04A9-4D9B-B4D3-3E0F2FA758EB}">
      <dgm:prSet custT="1"/>
      <dgm:spPr/>
      <dgm:t>
        <a:bodyPr/>
        <a:lstStyle/>
        <a:p>
          <a:r>
            <a:rPr lang="en-US" sz="3200" b="1">
              <a:latin typeface="Times New Roman" panose="02020603050405020304" pitchFamily="18" charset="0"/>
              <a:cs typeface="Times New Roman" panose="02020603050405020304" pitchFamily="18" charset="0"/>
            </a:rPr>
            <a:t>Thái độ, hành động của NTV</a:t>
          </a:r>
        </a:p>
      </dgm:t>
    </dgm:pt>
    <dgm:pt modelId="{01341001-3F57-4334-8752-AF8A1C842CBF}" cxnId="{26E6EB9F-2958-48F4-8974-A2A177BDA1E1}" type="parTrans">
      <dgm:prSet/>
      <dgm:spPr/>
      <dgm:t>
        <a:bodyPr/>
        <a:lstStyle/>
        <a:p>
          <a:endParaRPr lang="en-US"/>
        </a:p>
      </dgm:t>
    </dgm:pt>
    <dgm:pt modelId="{885B3101-2D11-4017-9230-444D0ED871CC}" cxnId="{26E6EB9F-2958-48F4-8974-A2A177BDA1E1}" type="sibTrans">
      <dgm:prSet/>
      <dgm:spPr/>
      <dgm:t>
        <a:bodyPr/>
        <a:lstStyle/>
        <a:p>
          <a:endParaRPr lang="en-US"/>
        </a:p>
      </dgm:t>
    </dgm:pt>
    <dgm:pt modelId="{A847A2AA-4ED1-4068-8810-995E1658B17D}" type="pres">
      <dgm:prSet presAssocID="{C6E7C304-CBBB-4E08-9915-4E1697F73E7B}" presName="Name0" presStyleCnt="0">
        <dgm:presLayoutVars>
          <dgm:dir/>
          <dgm:resizeHandles val="exact"/>
        </dgm:presLayoutVars>
      </dgm:prSet>
      <dgm:spPr/>
    </dgm:pt>
    <dgm:pt modelId="{D210D6AB-3FD3-4EC6-BAD8-F40A53E781D2}" type="pres">
      <dgm:prSet presAssocID="{998EC2D9-3872-470A-A11B-F12ACF35090F}" presName="composite" presStyleCnt="0"/>
      <dgm:spPr/>
    </dgm:pt>
    <dgm:pt modelId="{A9E90589-9E5F-4875-B302-F86863CC145B}" type="pres">
      <dgm:prSet presAssocID="{998EC2D9-3872-470A-A11B-F12ACF35090F}" presName="rect1" presStyleLbl="trAlignAcc1" presStyleIdx="0" presStyleCnt="4" custScaleX="123569" custLinFactNeighborY="-11344">
        <dgm:presLayoutVars>
          <dgm:bulletEnabled val="1"/>
        </dgm:presLayoutVars>
      </dgm:prSet>
      <dgm:spPr/>
    </dgm:pt>
    <dgm:pt modelId="{E5F3B7B9-B2CE-4F97-A4A6-485EFED63BBB}" type="pres">
      <dgm:prSet presAssocID="{998EC2D9-3872-470A-A11B-F12ACF35090F}" presName="rect2" presStyleLbl="fgImgPlace1" presStyleIdx="0" presStyleCnt="4" custLinFactX="-39131" custLinFactNeighborX="-100000" custLinFactNeighborY="573"/>
      <dgm:spPr>
        <a:blipFill rotWithShape="1">
          <a:blip xmlns:r="http://schemas.openxmlformats.org/officeDocument/2006/relationships" r:embed="rId1"/>
          <a:srcRect/>
          <a:stretch>
            <a:fillRect l="-94000" r="-94000"/>
          </a:stretch>
        </a:blipFill>
      </dgm:spPr>
    </dgm:pt>
    <dgm:pt modelId="{F297ABDC-940C-4080-A945-FD115FC9094C}" type="pres">
      <dgm:prSet presAssocID="{8840380E-7337-4C5B-A7EE-3EEA097708C5}" presName="sibTrans" presStyleCnt="0"/>
      <dgm:spPr/>
    </dgm:pt>
    <dgm:pt modelId="{CBA7CF96-8121-45CE-8800-26943D2ADBE4}" type="pres">
      <dgm:prSet presAssocID="{F42C080C-B783-43AD-BA6B-EEF56C06BC1B}" presName="composite" presStyleCnt="0"/>
      <dgm:spPr/>
    </dgm:pt>
    <dgm:pt modelId="{A640D2BF-AA63-4A5B-92E4-7701A36B1CDB}" type="pres">
      <dgm:prSet presAssocID="{F42C080C-B783-43AD-BA6B-EEF56C06BC1B}" presName="rect1" presStyleLbl="trAlignAcc1" presStyleIdx="1" presStyleCnt="4" custScaleX="123569" custLinFactNeighborY="-11344">
        <dgm:presLayoutVars>
          <dgm:bulletEnabled val="1"/>
        </dgm:presLayoutVars>
      </dgm:prSet>
      <dgm:spPr/>
    </dgm:pt>
    <dgm:pt modelId="{D9CEAF1D-E010-4793-990F-25ABAF4207D2}" type="pres">
      <dgm:prSet presAssocID="{F42C080C-B783-43AD-BA6B-EEF56C06BC1B}" presName="rect2" presStyleLbl="fgImgPlace1" presStyleIdx="1" presStyleCnt="4" custLinFactX="-39990" custLinFactNeighborX="-100000" custLinFactNeighborY="4007"/>
      <dgm:spPr>
        <a:blipFill rotWithShape="1">
          <a:blip xmlns:r="http://schemas.openxmlformats.org/officeDocument/2006/relationships" r:embed="rId1"/>
          <a:srcRect/>
          <a:stretch>
            <a:fillRect l="-94000" r="-94000"/>
          </a:stretch>
        </a:blipFill>
      </dgm:spPr>
    </dgm:pt>
    <dgm:pt modelId="{0E32A56B-623D-477F-A862-7C4D1B19D327}" type="pres">
      <dgm:prSet presAssocID="{80EF536D-63EE-4D38-8BCB-7B5FA39F0F6A}" presName="sibTrans" presStyleCnt="0"/>
      <dgm:spPr/>
    </dgm:pt>
    <dgm:pt modelId="{D949B6E6-8DB0-4D75-9129-6837601FC01B}" type="pres">
      <dgm:prSet presAssocID="{CB5685D5-5D54-4CF6-B12D-1471945E252E}" presName="composite" presStyleCnt="0"/>
      <dgm:spPr/>
    </dgm:pt>
    <dgm:pt modelId="{E3194083-523B-47E5-9093-243AF15596BD}" type="pres">
      <dgm:prSet presAssocID="{CB5685D5-5D54-4CF6-B12D-1471945E252E}" presName="rect1" presStyleLbl="trAlignAcc1" presStyleIdx="2" presStyleCnt="4" custScaleX="123569" custLinFactNeighborX="-373" custLinFactNeighborY="-8956">
        <dgm:presLayoutVars>
          <dgm:bulletEnabled val="1"/>
        </dgm:presLayoutVars>
      </dgm:prSet>
      <dgm:spPr/>
    </dgm:pt>
    <dgm:pt modelId="{F9BFEC0B-B4EB-4695-970D-83B0BF86FF1A}" type="pres">
      <dgm:prSet presAssocID="{CB5685D5-5D54-4CF6-B12D-1471945E252E}" presName="rect2" presStyleLbl="fgImgPlace1" presStyleIdx="2" presStyleCnt="4" custLinFactX="-40849" custLinFactNeighborX="-100000" custLinFactNeighborY="4007"/>
      <dgm:spPr>
        <a:blipFill rotWithShape="1">
          <a:blip xmlns:r="http://schemas.openxmlformats.org/officeDocument/2006/relationships" r:embed="rId1"/>
          <a:srcRect/>
          <a:stretch>
            <a:fillRect l="-94000" r="-94000"/>
          </a:stretch>
        </a:blipFill>
      </dgm:spPr>
    </dgm:pt>
    <dgm:pt modelId="{EB0C6DB5-48DD-4CCA-A7FA-3E4AD532702D}" type="pres">
      <dgm:prSet presAssocID="{FCCE0DB8-6ABE-4C89-92D8-5977B12D083D}" presName="sibTrans" presStyleCnt="0"/>
      <dgm:spPr/>
    </dgm:pt>
    <dgm:pt modelId="{91BFC5CC-CA08-4142-8322-D2B6C1ED82B4}" type="pres">
      <dgm:prSet presAssocID="{FCCEE2B2-04A9-4D9B-B4D3-3E0F2FA758EB}" presName="composite" presStyleCnt="0"/>
      <dgm:spPr/>
    </dgm:pt>
    <dgm:pt modelId="{FF878BA2-0B33-47E3-863B-F4EE90E7E812}" type="pres">
      <dgm:prSet presAssocID="{FCCEE2B2-04A9-4D9B-B4D3-3E0F2FA758EB}" presName="rect1" presStyleLbl="trAlignAcc1" presStyleIdx="3" presStyleCnt="4">
        <dgm:presLayoutVars>
          <dgm:bulletEnabled val="1"/>
        </dgm:presLayoutVars>
      </dgm:prSet>
      <dgm:spPr/>
    </dgm:pt>
    <dgm:pt modelId="{7C1B2729-6A62-48AB-BB91-948E0727835D}" type="pres">
      <dgm:prSet presAssocID="{FCCEE2B2-04A9-4D9B-B4D3-3E0F2FA758EB}" presName="rect2" presStyleLbl="fgImgPlace1" presStyleIdx="3" presStyleCnt="4" custLinFactNeighborX="-1056" custLinFactNeighborY="8275"/>
      <dgm:spPr>
        <a:blipFill rotWithShape="1">
          <a:blip xmlns:r="http://schemas.openxmlformats.org/officeDocument/2006/relationships" r:embed="rId2"/>
          <a:srcRect/>
          <a:stretch>
            <a:fillRect/>
          </a:stretch>
        </a:blipFill>
      </dgm:spPr>
    </dgm:pt>
  </dgm:ptLst>
  <dgm:cxnLst>
    <dgm:cxn modelId="{E88A2008-038C-4F33-A39B-11294B9F7899}" srcId="{C6E7C304-CBBB-4E08-9915-4E1697F73E7B}" destId="{CB5685D5-5D54-4CF6-B12D-1471945E252E}" srcOrd="2" destOrd="0" parTransId="{BB2D1910-E7E2-4F30-914F-844CFAF5F372}" sibTransId="{FCCE0DB8-6ABE-4C89-92D8-5977B12D083D}"/>
    <dgm:cxn modelId="{5C47322F-CA66-484E-A057-53112A958D7B}" type="presOf" srcId="{F42C080C-B783-43AD-BA6B-EEF56C06BC1B}" destId="{A640D2BF-AA63-4A5B-92E4-7701A36B1CDB}" srcOrd="0" destOrd="0" presId="urn:microsoft.com/office/officeart/2008/layout/PictureStrips"/>
    <dgm:cxn modelId="{49C0CC2F-5D6E-48D0-987D-EBFEF4569804}" srcId="{C6E7C304-CBBB-4E08-9915-4E1697F73E7B}" destId="{F42C080C-B783-43AD-BA6B-EEF56C06BC1B}" srcOrd="1" destOrd="0" parTransId="{ABA5F3FB-D95B-4512-9138-71196F2C03FC}" sibTransId="{80EF536D-63EE-4D38-8BCB-7B5FA39F0F6A}"/>
    <dgm:cxn modelId="{F4CB5232-BD38-4819-8220-11D086182E03}" type="presOf" srcId="{FCCEE2B2-04A9-4D9B-B4D3-3E0F2FA758EB}" destId="{FF878BA2-0B33-47E3-863B-F4EE90E7E812}" srcOrd="0" destOrd="0" presId="urn:microsoft.com/office/officeart/2008/layout/PictureStrips"/>
    <dgm:cxn modelId="{E3E4D638-7F1C-495C-9881-9EFB5ABFC0EA}" type="presOf" srcId="{C6E7C304-CBBB-4E08-9915-4E1697F73E7B}" destId="{A847A2AA-4ED1-4068-8810-995E1658B17D}" srcOrd="0" destOrd="0" presId="urn:microsoft.com/office/officeart/2008/layout/PictureStrips"/>
    <dgm:cxn modelId="{A346E458-3911-4504-8F9F-EF17E907D64D}" srcId="{C6E7C304-CBBB-4E08-9915-4E1697F73E7B}" destId="{998EC2D9-3872-470A-A11B-F12ACF35090F}" srcOrd="0" destOrd="0" parTransId="{94A5BFE7-675C-41DB-BAAD-C060354F2F50}" sibTransId="{8840380E-7337-4C5B-A7EE-3EEA097708C5}"/>
    <dgm:cxn modelId="{26E6EB9F-2958-48F4-8974-A2A177BDA1E1}" srcId="{C6E7C304-CBBB-4E08-9915-4E1697F73E7B}" destId="{FCCEE2B2-04A9-4D9B-B4D3-3E0F2FA758EB}" srcOrd="3" destOrd="0" parTransId="{01341001-3F57-4334-8752-AF8A1C842CBF}" sibTransId="{885B3101-2D11-4017-9230-444D0ED871CC}"/>
    <dgm:cxn modelId="{992C96C9-1A1D-4707-AEFA-48CF0AFBBF1B}" type="presOf" srcId="{998EC2D9-3872-470A-A11B-F12ACF35090F}" destId="{A9E90589-9E5F-4875-B302-F86863CC145B}" srcOrd="0" destOrd="0" presId="urn:microsoft.com/office/officeart/2008/layout/PictureStrips"/>
    <dgm:cxn modelId="{43B8A3D2-123B-4D74-B39B-4D98510184E0}" type="presOf" srcId="{CB5685D5-5D54-4CF6-B12D-1471945E252E}" destId="{E3194083-523B-47E5-9093-243AF15596BD}" srcOrd="0" destOrd="0" presId="urn:microsoft.com/office/officeart/2008/layout/PictureStrips"/>
    <dgm:cxn modelId="{213789D8-C944-4CC2-93F7-69FAAD440F63}" type="presParOf" srcId="{A847A2AA-4ED1-4068-8810-995E1658B17D}" destId="{D210D6AB-3FD3-4EC6-BAD8-F40A53E781D2}" srcOrd="0" destOrd="0" presId="urn:microsoft.com/office/officeart/2008/layout/PictureStrips"/>
    <dgm:cxn modelId="{057CF881-A865-4D87-AAC8-212AEB45BB16}" type="presParOf" srcId="{D210D6AB-3FD3-4EC6-BAD8-F40A53E781D2}" destId="{A9E90589-9E5F-4875-B302-F86863CC145B}" srcOrd="0" destOrd="0" presId="urn:microsoft.com/office/officeart/2008/layout/PictureStrips"/>
    <dgm:cxn modelId="{BB50F95B-6651-4CD3-B8DF-753A87ED92D0}" type="presParOf" srcId="{D210D6AB-3FD3-4EC6-BAD8-F40A53E781D2}" destId="{E5F3B7B9-B2CE-4F97-A4A6-485EFED63BBB}" srcOrd="1" destOrd="0" presId="urn:microsoft.com/office/officeart/2008/layout/PictureStrips"/>
    <dgm:cxn modelId="{6E7EE7E9-4E3C-4960-B608-2C22B8EE22EF}" type="presParOf" srcId="{A847A2AA-4ED1-4068-8810-995E1658B17D}" destId="{F297ABDC-940C-4080-A945-FD115FC9094C}" srcOrd="1" destOrd="0" presId="urn:microsoft.com/office/officeart/2008/layout/PictureStrips"/>
    <dgm:cxn modelId="{98E90740-0AA2-4210-BBA5-BFBAA9E02C64}" type="presParOf" srcId="{A847A2AA-4ED1-4068-8810-995E1658B17D}" destId="{CBA7CF96-8121-45CE-8800-26943D2ADBE4}" srcOrd="2" destOrd="0" presId="urn:microsoft.com/office/officeart/2008/layout/PictureStrips"/>
    <dgm:cxn modelId="{9A795BCF-3173-433F-B88F-BED7C46EB74A}" type="presParOf" srcId="{CBA7CF96-8121-45CE-8800-26943D2ADBE4}" destId="{A640D2BF-AA63-4A5B-92E4-7701A36B1CDB}" srcOrd="0" destOrd="0" presId="urn:microsoft.com/office/officeart/2008/layout/PictureStrips"/>
    <dgm:cxn modelId="{EF86240A-F7AA-4556-B3A0-35DB545B61CB}" type="presParOf" srcId="{CBA7CF96-8121-45CE-8800-26943D2ADBE4}" destId="{D9CEAF1D-E010-4793-990F-25ABAF4207D2}" srcOrd="1" destOrd="0" presId="urn:microsoft.com/office/officeart/2008/layout/PictureStrips"/>
    <dgm:cxn modelId="{84C10BA8-CA18-4ED1-BBEF-9CE1843AFCEA}" type="presParOf" srcId="{A847A2AA-4ED1-4068-8810-995E1658B17D}" destId="{0E32A56B-623D-477F-A862-7C4D1B19D327}" srcOrd="3" destOrd="0" presId="urn:microsoft.com/office/officeart/2008/layout/PictureStrips"/>
    <dgm:cxn modelId="{D7C6BA84-F5DA-467C-8AF1-BBF7231E6E76}" type="presParOf" srcId="{A847A2AA-4ED1-4068-8810-995E1658B17D}" destId="{D949B6E6-8DB0-4D75-9129-6837601FC01B}" srcOrd="4" destOrd="0" presId="urn:microsoft.com/office/officeart/2008/layout/PictureStrips"/>
    <dgm:cxn modelId="{9D04FD28-55F4-48A9-A84D-D4DD5A906DCF}" type="presParOf" srcId="{D949B6E6-8DB0-4D75-9129-6837601FC01B}" destId="{E3194083-523B-47E5-9093-243AF15596BD}" srcOrd="0" destOrd="0" presId="urn:microsoft.com/office/officeart/2008/layout/PictureStrips"/>
    <dgm:cxn modelId="{BB357504-D05A-433E-86C2-72FE2CF03479}" type="presParOf" srcId="{D949B6E6-8DB0-4D75-9129-6837601FC01B}" destId="{F9BFEC0B-B4EB-4695-970D-83B0BF86FF1A}" srcOrd="1" destOrd="0" presId="urn:microsoft.com/office/officeart/2008/layout/PictureStrips"/>
    <dgm:cxn modelId="{405C3020-D4A7-4B5C-9EA9-34250689024E}" type="presParOf" srcId="{A847A2AA-4ED1-4068-8810-995E1658B17D}" destId="{EB0C6DB5-48DD-4CCA-A7FA-3E4AD532702D}" srcOrd="5" destOrd="0" presId="urn:microsoft.com/office/officeart/2008/layout/PictureStrips"/>
    <dgm:cxn modelId="{2D893455-E380-4A57-9120-8D33F860DD22}" type="presParOf" srcId="{A847A2AA-4ED1-4068-8810-995E1658B17D}" destId="{91BFC5CC-CA08-4142-8322-D2B6C1ED82B4}" srcOrd="6" destOrd="0" presId="urn:microsoft.com/office/officeart/2008/layout/PictureStrips"/>
    <dgm:cxn modelId="{289E8098-56C9-4545-BF6A-30060ECC9BA9}" type="presParOf" srcId="{91BFC5CC-CA08-4142-8322-D2B6C1ED82B4}" destId="{FF878BA2-0B33-47E3-863B-F4EE90E7E812}" srcOrd="0" destOrd="0" presId="urn:microsoft.com/office/officeart/2008/layout/PictureStrips"/>
    <dgm:cxn modelId="{FE2CC3DB-9ABA-4CF0-A1DC-FE4BF3A0E8F0}" type="presParOf" srcId="{91BFC5CC-CA08-4142-8322-D2B6C1ED82B4}" destId="{7C1B2729-6A62-48AB-BB91-948E0727835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D78FE-1B19-41A1-8137-C82C7892E7C2}">
      <dsp:nvSpPr>
        <dsp:cNvPr id="0" name=""/>
        <dsp:cNvSpPr/>
      </dsp:nvSpPr>
      <dsp:spPr>
        <a:xfrm>
          <a:off x="0" y="432829"/>
          <a:ext cx="6988069"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E2516-86BC-4629-A793-12AB6F7C7FA1}">
      <dsp:nvSpPr>
        <dsp:cNvPr id="0" name=""/>
        <dsp:cNvSpPr/>
      </dsp:nvSpPr>
      <dsp:spPr>
        <a:xfrm>
          <a:off x="349403" y="34309"/>
          <a:ext cx="4891648"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l"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Đến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gặp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đòi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đền</a:t>
          </a:r>
          <a:r>
            <a:rPr lang="en-US" sz="2800" b="1" kern="1200" dirty="0">
              <a:latin typeface="Times New Roman" panose="02020603050405020304" pitchFamily="18" charset="0"/>
              <a:cs typeface="Times New Roman" panose="02020603050405020304" pitchFamily="18" charset="0"/>
            </a:rPr>
            <a:t>.</a:t>
          </a:r>
        </a:p>
      </dsp:txBody>
      <dsp:txXfrm>
        <a:off x="388311" y="73217"/>
        <a:ext cx="4813832" cy="719224"/>
      </dsp:txXfrm>
    </dsp:sp>
    <dsp:sp modelId="{AD5C636A-E9F5-421A-BB2D-957CA5DA4A49}">
      <dsp:nvSpPr>
        <dsp:cNvPr id="0" name=""/>
        <dsp:cNvSpPr/>
      </dsp:nvSpPr>
      <dsp:spPr>
        <a:xfrm>
          <a:off x="0" y="2254517"/>
          <a:ext cx="6988069"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0F20F1-0B61-4E45-B619-EC7B60AFB9AB}">
      <dsp:nvSpPr>
        <dsp:cNvPr id="0" name=""/>
        <dsp:cNvSpPr/>
      </dsp:nvSpPr>
      <dsp:spPr>
        <a:xfrm>
          <a:off x="349403" y="1259029"/>
          <a:ext cx="4891648" cy="13940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Buông lời mắng Tử Văn (theo nghiệp nho, sao khinh nhờn quỷ thần, huỷ tượng, đốt đền?)</a:t>
          </a:r>
          <a:endParaRPr lang="en-US" sz="2800" b="1" kern="1200" dirty="0">
            <a:latin typeface="Times New Roman" panose="02020603050405020304" pitchFamily="18" charset="0"/>
            <a:cs typeface="Times New Roman" panose="02020603050405020304" pitchFamily="18" charset="0"/>
          </a:endParaRPr>
        </a:p>
      </dsp:txBody>
      <dsp:txXfrm>
        <a:off x="417453" y="1327079"/>
        <a:ext cx="4755548" cy="1257907"/>
      </dsp:txXfrm>
    </dsp:sp>
    <dsp:sp modelId="{59AAD8A2-65E1-49D0-9BA5-3A7652A5EC6F}">
      <dsp:nvSpPr>
        <dsp:cNvPr id="0" name=""/>
        <dsp:cNvSpPr/>
      </dsp:nvSpPr>
      <dsp:spPr>
        <a:xfrm>
          <a:off x="0" y="3479237"/>
          <a:ext cx="6988069"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E86DEA-E892-4E71-8291-2179BD3889BA}">
      <dsp:nvSpPr>
        <dsp:cNvPr id="0" name=""/>
        <dsp:cNvSpPr/>
      </dsp:nvSpPr>
      <dsp:spPr>
        <a:xfrm>
          <a:off x="349403" y="3080717"/>
          <a:ext cx="4891648"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l"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Đe</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doạ</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a:t>
          </a:r>
        </a:p>
      </dsp:txBody>
      <dsp:txXfrm>
        <a:off x="388311" y="3119625"/>
        <a:ext cx="4813832" cy="719224"/>
      </dsp:txXfrm>
    </dsp:sp>
    <dsp:sp modelId="{D8170F11-6CFC-46BC-956E-15AF1B2A0B60}">
      <dsp:nvSpPr>
        <dsp:cNvPr id="0" name=""/>
        <dsp:cNvSpPr/>
      </dsp:nvSpPr>
      <dsp:spPr>
        <a:xfrm>
          <a:off x="0" y="4703957"/>
          <a:ext cx="6988069"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72A6EA-35FC-46BF-86C8-B8CDFE67045B}">
      <dsp:nvSpPr>
        <dsp:cNvPr id="0" name=""/>
        <dsp:cNvSpPr/>
      </dsp:nvSpPr>
      <dsp:spPr>
        <a:xfrm>
          <a:off x="349403" y="4305437"/>
          <a:ext cx="4891648"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l"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Quyết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kiện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 ở </a:t>
          </a:r>
          <a:r>
            <a:rPr lang="en-US" sz="2800" b="1" kern="1200" dirty="0" err="1">
              <a:latin typeface="Times New Roman" panose="02020603050405020304" pitchFamily="18" charset="0"/>
              <a:cs typeface="Times New Roman" panose="02020603050405020304" pitchFamily="18" charset="0"/>
            </a:rPr>
            <a:t>Phong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đô</a:t>
          </a:r>
          <a:r>
            <a:rPr lang="en-US" sz="2800" b="1" kern="1200" dirty="0">
              <a:latin typeface="Times New Roman" panose="02020603050405020304" pitchFamily="18" charset="0"/>
              <a:cs typeface="Times New Roman" panose="02020603050405020304" pitchFamily="18" charset="0"/>
            </a:rPr>
            <a:t>.</a:t>
          </a:r>
        </a:p>
      </dsp:txBody>
      <dsp:txXfrm>
        <a:off x="388311" y="4344345"/>
        <a:ext cx="4813832" cy="7192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15209-FA52-4EB8-8307-D207E3F26916}">
      <dsp:nvSpPr>
        <dsp:cNvPr id="0" name=""/>
        <dsp:cNvSpPr/>
      </dsp:nvSpPr>
      <dsp:spPr>
        <a:xfrm>
          <a:off x="6513" y="6"/>
          <a:ext cx="3330208" cy="705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TV bị kết tội </a:t>
          </a:r>
        </a:p>
      </dsp:txBody>
      <dsp:txXfrm>
        <a:off x="27162" y="20655"/>
        <a:ext cx="3288910" cy="6637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2FA86-C71B-4E68-88DF-AD6BFA3E1BEC}">
      <dsp:nvSpPr>
        <dsp:cNvPr id="0" name=""/>
        <dsp:cNvSpPr/>
      </dsp:nvSpPr>
      <dsp:spPr>
        <a:xfrm>
          <a:off x="759847" y="494235"/>
          <a:ext cx="7463642" cy="88504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9804"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nhờ có thông tin chính x</a:t>
          </a:r>
          <a:r>
            <a:rPr lang="en-US" sz="3200" b="1" kern="1200" dirty="0">
              <a:latin typeface="Times New Roman" panose="02020603050405020304" pitchFamily="18" charset="0"/>
              <a:cs typeface="Times New Roman" panose="02020603050405020304" pitchFamily="18" charset="0"/>
            </a:rPr>
            <a:t>á</a:t>
          </a:r>
          <a:r>
            <a:rPr lang="vi-VN" sz="3200" b="1" kern="1200" dirty="0">
              <a:latin typeface="Times New Roman" panose="02020603050405020304" pitchFamily="18" charset="0"/>
              <a:cs typeface="Times New Roman" panose="02020603050405020304" pitchFamily="18" charset="0"/>
            </a:rPr>
            <a:t>c</a:t>
          </a:r>
          <a:endParaRPr lang="en-US" sz="3200" b="1" kern="1200" dirty="0">
            <a:latin typeface="Times New Roman" panose="02020603050405020304" pitchFamily="18" charset="0"/>
            <a:cs typeface="Times New Roman" panose="02020603050405020304" pitchFamily="18" charset="0"/>
          </a:endParaRPr>
        </a:p>
      </dsp:txBody>
      <dsp:txXfrm>
        <a:off x="759847" y="494235"/>
        <a:ext cx="7463642" cy="885048"/>
      </dsp:txXfrm>
    </dsp:sp>
    <dsp:sp modelId="{9E7A9508-DD34-47ED-B914-ED18F16A9D6C}">
      <dsp:nvSpPr>
        <dsp:cNvPr id="0" name=""/>
        <dsp:cNvSpPr/>
      </dsp:nvSpPr>
      <dsp:spPr>
        <a:xfrm>
          <a:off x="448861" y="191620"/>
          <a:ext cx="1632671" cy="933096"/>
        </a:xfrm>
        <a:prstGeom prst="rect">
          <a:avLst/>
        </a:prstGeom>
        <a:blipFill rotWithShape="1">
          <a:blip xmlns:r="http://schemas.openxmlformats.org/officeDocument/2006/relationships" r:embed="rId1"/>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0ECFAC-23DA-40AF-AB8B-7D4406422DE7}">
      <dsp:nvSpPr>
        <dsp:cNvPr id="0" name=""/>
        <dsp:cNvSpPr/>
      </dsp:nvSpPr>
      <dsp:spPr>
        <a:xfrm>
          <a:off x="782461" y="1659045"/>
          <a:ext cx="7463642" cy="13499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9804"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sự lắng nghe của Diêm Vương và bản lĩnh cứng cỏi</a:t>
          </a:r>
          <a:endParaRPr lang="en-US" sz="3200" b="1" kern="1200" dirty="0">
            <a:latin typeface="Times New Roman" panose="02020603050405020304" pitchFamily="18" charset="0"/>
            <a:cs typeface="Times New Roman" panose="02020603050405020304" pitchFamily="18" charset="0"/>
          </a:endParaRPr>
        </a:p>
      </dsp:txBody>
      <dsp:txXfrm>
        <a:off x="782461" y="1659045"/>
        <a:ext cx="7463642" cy="1349916"/>
      </dsp:txXfrm>
    </dsp:sp>
    <dsp:sp modelId="{A3732694-29E4-4B09-9D28-DB74836B86FC}">
      <dsp:nvSpPr>
        <dsp:cNvPr id="0" name=""/>
        <dsp:cNvSpPr/>
      </dsp:nvSpPr>
      <dsp:spPr>
        <a:xfrm>
          <a:off x="448829" y="1898607"/>
          <a:ext cx="1632671" cy="876989"/>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38368-DF3C-492C-B15D-BE2F1684FF02}">
      <dsp:nvSpPr>
        <dsp:cNvPr id="0" name=""/>
        <dsp:cNvSpPr/>
      </dsp:nvSpPr>
      <dsp:spPr>
        <a:xfrm>
          <a:off x="759847" y="3554756"/>
          <a:ext cx="7463642" cy="135385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9804"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tinh thần quyết tâm đấu tranh vì công lí </a:t>
          </a:r>
          <a:endParaRPr lang="en-US" sz="3200" b="1" kern="1200" dirty="0">
            <a:latin typeface="Times New Roman" panose="02020603050405020304" pitchFamily="18" charset="0"/>
            <a:cs typeface="Times New Roman" panose="02020603050405020304" pitchFamily="18" charset="0"/>
          </a:endParaRPr>
        </a:p>
      </dsp:txBody>
      <dsp:txXfrm>
        <a:off x="759847" y="3554756"/>
        <a:ext cx="7463642" cy="1353858"/>
      </dsp:txXfrm>
    </dsp:sp>
    <dsp:sp modelId="{839A7130-1A03-4A94-822D-FD94182D1B17}">
      <dsp:nvSpPr>
        <dsp:cNvPr id="0" name=""/>
        <dsp:cNvSpPr/>
      </dsp:nvSpPr>
      <dsp:spPr>
        <a:xfrm>
          <a:off x="448861" y="3305185"/>
          <a:ext cx="1632671" cy="1295819"/>
        </a:xfrm>
        <a:prstGeom prst="rect">
          <a:avLst/>
        </a:prstGeom>
        <a:blipFill rotWithShape="1">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74E09-2F8E-4998-BC4E-C50ACD763999}">
      <dsp:nvSpPr>
        <dsp:cNvPr id="0" name=""/>
        <dsp:cNvSpPr/>
      </dsp:nvSpPr>
      <dsp:spPr>
        <a:xfrm>
          <a:off x="350789" y="974094"/>
          <a:ext cx="8317327" cy="10828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0501"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thể hiện niềm tin của dân gian</a:t>
          </a:r>
          <a:endParaRPr lang="en-US" sz="3200" b="1" kern="1200" dirty="0">
            <a:latin typeface="Times New Roman" panose="02020603050405020304" pitchFamily="18" charset="0"/>
            <a:cs typeface="Times New Roman" panose="02020603050405020304" pitchFamily="18" charset="0"/>
          </a:endParaRPr>
        </a:p>
      </dsp:txBody>
      <dsp:txXfrm>
        <a:off x="350789" y="974094"/>
        <a:ext cx="8317327" cy="1082812"/>
      </dsp:txXfrm>
    </dsp:sp>
    <dsp:sp modelId="{3D04E683-47B3-48F4-90A4-958461CEF277}">
      <dsp:nvSpPr>
        <dsp:cNvPr id="0" name=""/>
        <dsp:cNvSpPr/>
      </dsp:nvSpPr>
      <dsp:spPr>
        <a:xfrm>
          <a:off x="4234" y="552702"/>
          <a:ext cx="1819415" cy="1304684"/>
        </a:xfrm>
        <a:prstGeom prst="rect">
          <a:avLst/>
        </a:prstGeom>
        <a:blipFill rotWithShape="1">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5100E3-68FE-4316-A9D3-6A5A3DE328C7}">
      <dsp:nvSpPr>
        <dsp:cNvPr id="0" name=""/>
        <dsp:cNvSpPr/>
      </dsp:nvSpPr>
      <dsp:spPr>
        <a:xfrm>
          <a:off x="350789" y="2665719"/>
          <a:ext cx="8317327" cy="145394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0501"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người bản lĩnh, có trí tuệ, dám hành động vì công lí, vì nhân dân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đáng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được</a:t>
          </a:r>
          <a:r>
            <a:rPr lang="en-US" sz="3200" b="1" kern="1200" dirty="0">
              <a:latin typeface="Times New Roman" panose="02020603050405020304" pitchFamily="18" charset="0"/>
              <a:cs typeface="Times New Roman" panose="02020603050405020304" pitchFamily="18" charset="0"/>
            </a:rPr>
            <a:t> tin </a:t>
          </a:r>
          <a:r>
            <a:rPr lang="en-US" sz="3200" b="1" kern="1200" dirty="0" err="1">
              <a:latin typeface="Times New Roman" panose="02020603050405020304" pitchFamily="18" charset="0"/>
              <a:cs typeface="Times New Roman" panose="02020603050405020304" pitchFamily="18" charset="0"/>
            </a:rPr>
            <a:t>cậy</a:t>
          </a:r>
          <a:r>
            <a:rPr lang="en-US" sz="3200" b="1" kern="1200" dirty="0">
              <a:latin typeface="Times New Roman" panose="02020603050405020304" pitchFamily="18" charset="0"/>
              <a:cs typeface="Times New Roman" panose="02020603050405020304" pitchFamily="18" charset="0"/>
            </a:rPr>
            <a:t>.</a:t>
          </a:r>
        </a:p>
      </dsp:txBody>
      <dsp:txXfrm>
        <a:off x="350789" y="2665719"/>
        <a:ext cx="8317327" cy="1453946"/>
      </dsp:txXfrm>
    </dsp:sp>
    <dsp:sp modelId="{EDCBB678-D682-480B-837B-5DE0F0E91D78}">
      <dsp:nvSpPr>
        <dsp:cNvPr id="0" name=""/>
        <dsp:cNvSpPr/>
      </dsp:nvSpPr>
      <dsp:spPr>
        <a:xfrm>
          <a:off x="4234" y="2354366"/>
          <a:ext cx="1819415" cy="1455741"/>
        </a:xfrm>
        <a:prstGeom prst="rect">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F3B82-46BD-46A2-8FF6-25CFDD151145}">
      <dsp:nvSpPr>
        <dsp:cNvPr id="0" name=""/>
        <dsp:cNvSpPr/>
      </dsp:nvSpPr>
      <dsp:spPr>
        <a:xfrm>
          <a:off x="350789" y="1050832"/>
          <a:ext cx="8317327" cy="12996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050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chi tiết kì ảo, khẳng định nhân cách trong sáng </a:t>
          </a:r>
        </a:p>
      </dsp:txBody>
      <dsp:txXfrm>
        <a:off x="350789" y="1050832"/>
        <a:ext cx="8317327" cy="1299660"/>
      </dsp:txXfrm>
    </dsp:sp>
    <dsp:sp modelId="{501A4004-49AA-4FF6-AC7B-D0C2A620964B}">
      <dsp:nvSpPr>
        <dsp:cNvPr id="0" name=""/>
        <dsp:cNvSpPr/>
      </dsp:nvSpPr>
      <dsp:spPr>
        <a:xfrm>
          <a:off x="0" y="797550"/>
          <a:ext cx="1819415" cy="1101419"/>
        </a:xfrm>
        <a:prstGeom prst="rect">
          <a:avLst/>
        </a:prstGeom>
        <a:blipFill rotWithShape="1">
          <a:blip xmlns:r="http://schemas.openxmlformats.org/officeDocument/2006/relationships" r:embed="rId1"/>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5100E3-68FE-4316-A9D3-6A5A3DE328C7}">
      <dsp:nvSpPr>
        <dsp:cNvPr id="0" name=""/>
        <dsp:cNvSpPr/>
      </dsp:nvSpPr>
      <dsp:spPr>
        <a:xfrm>
          <a:off x="350789" y="2825747"/>
          <a:ext cx="8317327" cy="100712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0501"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sẽ được tôn vinh mãi mãi trong kí ức cộng đồng.</a:t>
          </a:r>
          <a:endParaRPr lang="en-US" sz="3200" b="1" kern="1200" dirty="0">
            <a:latin typeface="Times New Roman" panose="02020603050405020304" pitchFamily="18" charset="0"/>
            <a:cs typeface="Times New Roman" panose="02020603050405020304" pitchFamily="18" charset="0"/>
          </a:endParaRPr>
        </a:p>
      </dsp:txBody>
      <dsp:txXfrm>
        <a:off x="350789" y="2825747"/>
        <a:ext cx="8317327" cy="1007124"/>
      </dsp:txXfrm>
    </dsp:sp>
    <dsp:sp modelId="{EDCBB678-D682-480B-837B-5DE0F0E91D78}">
      <dsp:nvSpPr>
        <dsp:cNvPr id="0" name=""/>
        <dsp:cNvSpPr/>
      </dsp:nvSpPr>
      <dsp:spPr>
        <a:xfrm>
          <a:off x="4234" y="2647952"/>
          <a:ext cx="1819415" cy="741802"/>
        </a:xfrm>
        <a:prstGeom prst="rect">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89F6C-ABFE-48AC-8C03-0C5B2B7B0AAC}">
      <dsp:nvSpPr>
        <dsp:cNvPr id="0" name=""/>
        <dsp:cNvSpPr/>
      </dsp:nvSpPr>
      <dsp:spPr>
        <a:xfrm>
          <a:off x="0" y="982276"/>
          <a:ext cx="6988069" cy="161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14A42-62D0-48CE-8626-27884AC565A2}">
      <dsp:nvSpPr>
        <dsp:cNvPr id="0" name=""/>
        <dsp:cNvSpPr/>
      </dsp:nvSpPr>
      <dsp:spPr>
        <a:xfrm>
          <a:off x="372865" y="1092455"/>
          <a:ext cx="4891648" cy="799203"/>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l" defTabSz="1244600">
            <a:lnSpc>
              <a:spcPct val="90000"/>
            </a:lnSpc>
            <a:spcBef>
              <a:spcPct val="0"/>
            </a:spcBef>
            <a:spcAft>
              <a:spcPct val="35000"/>
            </a:spcAft>
            <a:buNone/>
          </a:pPr>
          <a:r>
            <a:rPr lang="vi-VN" sz="2800" b="1" kern="1200" dirty="0" err="1">
              <a:latin typeface="Times New Roman" panose="02020603050405020304" pitchFamily="18" charset="0"/>
              <a:cs typeface="Times New Roman" panose="02020603050405020304" pitchFamily="18" charset="0"/>
            </a:rPr>
            <a:t>Lúc sống: theo chân Mộc Thạnh xâm lược nước ta.</a:t>
          </a:r>
          <a:endParaRPr lang="en-US" sz="2800" b="1" kern="1200" dirty="0" err="1">
            <a:latin typeface="Times New Roman" panose="02020603050405020304" pitchFamily="18" charset="0"/>
            <a:cs typeface="Times New Roman" panose="02020603050405020304" pitchFamily="18" charset="0"/>
          </a:endParaRPr>
        </a:p>
      </dsp:txBody>
      <dsp:txXfrm>
        <a:off x="411879" y="1131469"/>
        <a:ext cx="4813620" cy="721175"/>
      </dsp:txXfrm>
    </dsp:sp>
    <dsp:sp modelId="{AD5C636A-E9F5-421A-BB2D-957CA5DA4A49}">
      <dsp:nvSpPr>
        <dsp:cNvPr id="0" name=""/>
        <dsp:cNvSpPr/>
      </dsp:nvSpPr>
      <dsp:spPr>
        <a:xfrm>
          <a:off x="0" y="2850762"/>
          <a:ext cx="6988069" cy="161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0F20F1-0B61-4E45-B619-EC7B60AFB9AB}">
      <dsp:nvSpPr>
        <dsp:cNvPr id="0" name=""/>
        <dsp:cNvSpPr/>
      </dsp:nvSpPr>
      <dsp:spPr>
        <a:xfrm>
          <a:off x="349403" y="2913504"/>
          <a:ext cx="4891648" cy="88189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893" tIns="0" rIns="184893" bIns="0"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Khi </a:t>
          </a:r>
          <a:r>
            <a:rPr lang="en-US" sz="2800" b="1" kern="1200" dirty="0" err="1">
              <a:latin typeface="Times New Roman" panose="02020603050405020304" pitchFamily="18" charset="0"/>
              <a:cs typeface="Times New Roman" panose="02020603050405020304" pitchFamily="18" charset="0"/>
            </a:rPr>
            <a:t>chết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chiếm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đền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kiếm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ăn</a:t>
          </a:r>
          <a:r>
            <a:rPr lang="en-US" sz="2800" b="1" kern="1200" dirty="0">
              <a:latin typeface="Times New Roman" panose="02020603050405020304" pitchFamily="18" charset="0"/>
              <a:cs typeface="Times New Roman" panose="02020603050405020304" pitchFamily="18" charset="0"/>
            </a:rPr>
            <a:t>.</a:t>
          </a:r>
        </a:p>
      </dsp:txBody>
      <dsp:txXfrm>
        <a:off x="392454" y="2956555"/>
        <a:ext cx="4805546" cy="795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7522" y="1294341"/>
          <a:ext cx="5527347" cy="12744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FontTx/>
            <a:buNone/>
          </a:pPr>
          <a:r>
            <a:rPr lang="en-US" sz="1400" kern="1200" dirty="0"/>
            <a:t>   </a:t>
          </a:r>
          <a:r>
            <a:rPr lang="en-US" sz="2800" b="1" kern="1200" dirty="0" err="1">
              <a:latin typeface="Times New Roman" panose="02020603050405020304" pitchFamily="18" charset="0"/>
              <a:cs typeface="Times New Roman" panose="02020603050405020304" pitchFamily="18" charset="0"/>
            </a:rPr>
            <a:t>Dáng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vẻ</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một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ông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áo</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vải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mũ</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đen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độ</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nhàn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thủng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thỉnh</a:t>
          </a:r>
          <a:endParaRPr lang="en-US" sz="2800" b="1" kern="1200" dirty="0">
            <a:latin typeface="Times New Roman" panose="02020603050405020304" pitchFamily="18" charset="0"/>
            <a:cs typeface="Times New Roman" panose="02020603050405020304" pitchFamily="18" charset="0"/>
          </a:endParaRPr>
        </a:p>
      </dsp:txBody>
      <dsp:txXfrm>
        <a:off x="36851" y="1323670"/>
        <a:ext cx="5468689" cy="942718"/>
      </dsp:txXfrm>
    </dsp:sp>
    <dsp:sp modelId="{2C190AE5-D656-402C-8B51-687530B081A0}">
      <dsp:nvSpPr>
        <dsp:cNvPr id="0" name=""/>
        <dsp:cNvSpPr/>
      </dsp:nvSpPr>
      <dsp:spPr>
        <a:xfrm>
          <a:off x="1796660" y="2937342"/>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Thổ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endParaRPr lang="en-US" sz="2800" b="1" kern="1200" dirty="0">
            <a:latin typeface="Times New Roman" panose="02020603050405020304" pitchFamily="18" charset="0"/>
            <a:cs typeface="Times New Roman" panose="02020603050405020304" pitchFamily="18" charset="0"/>
          </a:endParaRPr>
        </a:p>
      </dsp:txBody>
      <dsp:txXfrm>
        <a:off x="1814887" y="2955569"/>
        <a:ext cx="3701755" cy="585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7522" y="1587957"/>
          <a:ext cx="5527347" cy="6872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244600">
            <a:lnSpc>
              <a:spcPct val="90000"/>
            </a:lnSpc>
            <a:spcBef>
              <a:spcPct val="0"/>
            </a:spcBef>
            <a:spcAft>
              <a:spcPct val="15000"/>
            </a:spcAft>
            <a:buFontTx/>
            <a:buNone/>
          </a:pPr>
          <a:r>
            <a:rPr lang="en-US" sz="2800" b="1" kern="1200" dirty="0">
              <a:latin typeface="Times New Roman" panose="02020603050405020304" pitchFamily="18" charset="0"/>
              <a:cs typeface="Times New Roman" panose="02020603050405020304" pitchFamily="18" charset="0"/>
            </a:rPr>
            <a:t>-&gt;</a:t>
          </a:r>
          <a:r>
            <a:rPr lang="vi-VN" sz="2800" b="1" kern="1200" dirty="0">
              <a:latin typeface="Times New Roman" panose="02020603050405020304" pitchFamily="18" charset="0"/>
              <a:cs typeface="Times New Roman" panose="02020603050405020304" pitchFamily="18" charset="0"/>
            </a:rPr>
            <a:t> Trang phục của người Việt</a:t>
          </a:r>
          <a:endParaRPr lang="en-US" sz="2800" b="1" kern="1200" dirty="0">
            <a:latin typeface="Times New Roman" panose="02020603050405020304" pitchFamily="18" charset="0"/>
            <a:cs typeface="Times New Roman" panose="02020603050405020304" pitchFamily="18" charset="0"/>
          </a:endParaRPr>
        </a:p>
      </dsp:txBody>
      <dsp:txXfrm>
        <a:off x="23337" y="1603772"/>
        <a:ext cx="5495717" cy="508350"/>
      </dsp:txXfrm>
    </dsp:sp>
    <dsp:sp modelId="{2C190AE5-D656-402C-8B51-687530B081A0}">
      <dsp:nvSpPr>
        <dsp:cNvPr id="0" name=""/>
        <dsp:cNvSpPr/>
      </dsp:nvSpPr>
      <dsp:spPr>
        <a:xfrm>
          <a:off x="1796660" y="2937342"/>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Thổ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endParaRPr lang="en-US" sz="2800" b="1" kern="1200" dirty="0">
            <a:latin typeface="Times New Roman" panose="02020603050405020304" pitchFamily="18" charset="0"/>
            <a:cs typeface="Times New Roman" panose="02020603050405020304" pitchFamily="18" charset="0"/>
          </a:endParaRPr>
        </a:p>
      </dsp:txBody>
      <dsp:txXfrm>
        <a:off x="1814887" y="2955569"/>
        <a:ext cx="3701755" cy="585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7522" y="1546015"/>
          <a:ext cx="5527347" cy="7711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FontTx/>
            <a:buNone/>
          </a:pPr>
          <a:r>
            <a:rPr lang="en-US" sz="1400" kern="1200" dirty="0"/>
            <a:t>  </a:t>
          </a:r>
          <a:r>
            <a:rPr lang="en-US" sz="3600" b="1" kern="1200" dirty="0" err="1">
              <a:latin typeface="Times New Roman" panose="02020603050405020304" pitchFamily="18" charset="0"/>
              <a:cs typeface="Times New Roman" panose="02020603050405020304" pitchFamily="18" charset="0"/>
            </a:rPr>
            <a:t>Hành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động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chào</a:t>
          </a:r>
          <a:endParaRPr lang="en-US" sz="3600" b="1" kern="1200" dirty="0">
            <a:latin typeface="Times New Roman" panose="02020603050405020304" pitchFamily="18" charset="0"/>
            <a:cs typeface="Times New Roman" panose="02020603050405020304" pitchFamily="18" charset="0"/>
          </a:endParaRPr>
        </a:p>
      </dsp:txBody>
      <dsp:txXfrm>
        <a:off x="25268" y="1563761"/>
        <a:ext cx="5491855" cy="570396"/>
      </dsp:txXfrm>
    </dsp:sp>
    <dsp:sp modelId="{2C190AE5-D656-402C-8B51-687530B081A0}">
      <dsp:nvSpPr>
        <dsp:cNvPr id="0" name=""/>
        <dsp:cNvSpPr/>
      </dsp:nvSpPr>
      <dsp:spPr>
        <a:xfrm>
          <a:off x="1796660" y="2350114"/>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Thổ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endParaRPr lang="en-US" sz="2800" b="1" kern="1200" dirty="0">
            <a:latin typeface="Times New Roman" panose="02020603050405020304" pitchFamily="18" charset="0"/>
            <a:cs typeface="Times New Roman" panose="02020603050405020304" pitchFamily="18" charset="0"/>
          </a:endParaRPr>
        </a:p>
      </dsp:txBody>
      <dsp:txXfrm>
        <a:off x="1814887" y="2368341"/>
        <a:ext cx="3701755" cy="585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7522" y="1436952"/>
          <a:ext cx="5527347" cy="9892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244600">
            <a:lnSpc>
              <a:spcPct val="90000"/>
            </a:lnSpc>
            <a:spcBef>
              <a:spcPct val="0"/>
            </a:spcBef>
            <a:spcAft>
              <a:spcPct val="15000"/>
            </a:spcAft>
            <a:buFontTx/>
            <a:buNone/>
          </a:pPr>
          <a:r>
            <a:rPr lang="en-US" sz="2800" b="1" kern="1200" dirty="0">
              <a:latin typeface="Times New Roman" panose="02020603050405020304" pitchFamily="18" charset="0"/>
              <a:cs typeface="Times New Roman" panose="02020603050405020304" pitchFamily="18" charset="0"/>
            </a:rPr>
            <a:t>=&gt;  </a:t>
          </a:r>
          <a:r>
            <a:rPr lang="en-US" sz="2800" b="1" kern="1200" dirty="0" err="1">
              <a:latin typeface="Times New Roman" panose="02020603050405020304" pitchFamily="18" charset="0"/>
              <a:cs typeface="Times New Roman" panose="02020603050405020304" pitchFamily="18" charset="0"/>
            </a:rPr>
            <a:t>thái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độ</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cung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trân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trọng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hẳn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kẻ</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chiếm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đền</a:t>
          </a:r>
          <a:endParaRPr lang="en-US" sz="2800" b="1" kern="1200" dirty="0">
            <a:latin typeface="Times New Roman" panose="02020603050405020304" pitchFamily="18" charset="0"/>
            <a:cs typeface="Times New Roman" panose="02020603050405020304" pitchFamily="18" charset="0"/>
          </a:endParaRPr>
        </a:p>
      </dsp:txBody>
      <dsp:txXfrm>
        <a:off x="30288" y="1459718"/>
        <a:ext cx="5481815" cy="731740"/>
      </dsp:txXfrm>
    </dsp:sp>
    <dsp:sp modelId="{2C190AE5-D656-402C-8B51-687530B081A0}">
      <dsp:nvSpPr>
        <dsp:cNvPr id="0" name=""/>
        <dsp:cNvSpPr/>
      </dsp:nvSpPr>
      <dsp:spPr>
        <a:xfrm>
          <a:off x="1796660" y="2446863"/>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Thổ</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endParaRPr lang="en-US" sz="2800" b="1" kern="1200" dirty="0">
            <a:latin typeface="Times New Roman" panose="02020603050405020304" pitchFamily="18" charset="0"/>
            <a:cs typeface="Times New Roman" panose="02020603050405020304" pitchFamily="18" charset="0"/>
          </a:endParaRPr>
        </a:p>
      </dsp:txBody>
      <dsp:txXfrm>
        <a:off x="1814887" y="2465090"/>
        <a:ext cx="3701755" cy="5858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7522" y="1403396"/>
          <a:ext cx="5527347" cy="10563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FontTx/>
            <a:buNone/>
          </a:pPr>
          <a:r>
            <a:rPr lang="en-US" sz="1400" kern="1200" dirty="0"/>
            <a:t>  </a:t>
          </a:r>
          <a:r>
            <a:rPr lang="en-US" sz="3600" b="1" kern="1200" dirty="0" err="1">
              <a:latin typeface="Times New Roman" panose="02020603050405020304" pitchFamily="18" charset="0"/>
              <a:cs typeface="Times New Roman" panose="02020603050405020304" pitchFamily="18" charset="0"/>
            </a:rPr>
            <a:t>Thái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độ</a:t>
          </a:r>
          <a:r>
            <a:rPr lang="en-US" sz="3600" b="1" kern="1200" dirty="0">
              <a:latin typeface="Times New Roman" panose="02020603050405020304" pitchFamily="18" charset="0"/>
              <a:cs typeface="Times New Roman" panose="02020603050405020304" pitchFamily="18" charset="0"/>
            </a:rPr>
            <a:t>: Sao </a:t>
          </a:r>
          <a:r>
            <a:rPr lang="en-US" sz="3600" b="1" kern="1200" dirty="0" err="1">
              <a:latin typeface="Times New Roman" panose="02020603050405020304" pitchFamily="18" charset="0"/>
              <a:cs typeface="Times New Roman" panose="02020603050405020304" pitchFamily="18" charset="0"/>
            </a:rPr>
            <a:t>mà</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nhiều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thần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quá</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vậy</a:t>
          </a:r>
          <a:r>
            <a:rPr lang="en-US" sz="3600" b="1" kern="1200" dirty="0">
              <a:latin typeface="Times New Roman" panose="02020603050405020304" pitchFamily="18" charset="0"/>
              <a:cs typeface="Times New Roman" panose="02020603050405020304" pitchFamily="18" charset="0"/>
            </a:rPr>
            <a:t>? </a:t>
          </a:r>
        </a:p>
      </dsp:txBody>
      <dsp:txXfrm>
        <a:off x="31832" y="1427706"/>
        <a:ext cx="5478727" cy="781384"/>
      </dsp:txXfrm>
    </dsp:sp>
    <dsp:sp modelId="{2C190AE5-D656-402C-8B51-687530B081A0}">
      <dsp:nvSpPr>
        <dsp:cNvPr id="0" name=""/>
        <dsp:cNvSpPr/>
      </dsp:nvSpPr>
      <dsp:spPr>
        <a:xfrm>
          <a:off x="1754709" y="2937342"/>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Ngô</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endParaRPr lang="en-US" sz="2800" b="1" kern="1200" dirty="0">
            <a:latin typeface="Times New Roman" panose="02020603050405020304" pitchFamily="18" charset="0"/>
            <a:cs typeface="Times New Roman" panose="02020603050405020304" pitchFamily="18" charset="0"/>
          </a:endParaRPr>
        </a:p>
      </dsp:txBody>
      <dsp:txXfrm>
        <a:off x="1772936" y="2955569"/>
        <a:ext cx="3701755" cy="585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9F6F4-74EE-4641-8976-141C1FD56D69}">
      <dsp:nvSpPr>
        <dsp:cNvPr id="0" name=""/>
        <dsp:cNvSpPr/>
      </dsp:nvSpPr>
      <dsp:spPr>
        <a:xfrm>
          <a:off x="240" y="935221"/>
          <a:ext cx="5527347" cy="16586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FontTx/>
            <a:buNone/>
          </a:pPr>
          <a:r>
            <a:rPr lang="en-US" sz="1400" kern="1200" dirty="0"/>
            <a:t> </a:t>
          </a:r>
          <a:r>
            <a:rPr lang="en-US" sz="2800" b="1" kern="1200" dirty="0">
              <a:latin typeface="Times New Roman" panose="02020603050405020304" pitchFamily="18" charset="0"/>
              <a:cs typeface="Times New Roman" panose="02020603050405020304" pitchFamily="18" charset="0"/>
            </a:rPr>
            <a:t>=&gt; </a:t>
          </a:r>
          <a:r>
            <a:rPr lang="en-US" sz="2800" b="1" kern="1200" dirty="0" err="1">
              <a:latin typeface="Times New Roman" panose="02020603050405020304" pitchFamily="18" charset="0"/>
              <a:cs typeface="Times New Roman" panose="02020603050405020304" pitchFamily="18" charset="0"/>
            </a:rPr>
            <a:t>Kinh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hàm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chứa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độ</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phê</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phán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về</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thực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trạng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hội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nhiễu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những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phức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tạp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hỗn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loạn</a:t>
          </a:r>
          <a:endParaRPr lang="en-US" sz="2800" b="1"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FontTx/>
            <a:buNone/>
          </a:pPr>
          <a:endParaRPr lang="en-US" sz="1400" kern="1200" dirty="0"/>
        </a:p>
      </dsp:txBody>
      <dsp:txXfrm>
        <a:off x="38410" y="973391"/>
        <a:ext cx="5451007" cy="1226868"/>
      </dsp:txXfrm>
    </dsp:sp>
    <dsp:sp modelId="{2C190AE5-D656-402C-8B51-687530B081A0}">
      <dsp:nvSpPr>
        <dsp:cNvPr id="0" name=""/>
        <dsp:cNvSpPr/>
      </dsp:nvSpPr>
      <dsp:spPr>
        <a:xfrm>
          <a:off x="1796660" y="2938080"/>
          <a:ext cx="3738209" cy="622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Ngô</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endParaRPr lang="en-US" sz="2800" b="1" kern="1200" dirty="0">
            <a:latin typeface="Times New Roman" panose="02020603050405020304" pitchFamily="18" charset="0"/>
            <a:cs typeface="Times New Roman" panose="02020603050405020304" pitchFamily="18" charset="0"/>
          </a:endParaRPr>
        </a:p>
      </dsp:txBody>
      <dsp:txXfrm>
        <a:off x="1814887" y="2956307"/>
        <a:ext cx="3701755" cy="5858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0589-9E5F-4875-B302-F86863CC145B}">
      <dsp:nvSpPr>
        <dsp:cNvPr id="0" name=""/>
        <dsp:cNvSpPr/>
      </dsp:nvSpPr>
      <dsp:spPr>
        <a:xfrm>
          <a:off x="1885945" y="636215"/>
          <a:ext cx="4204177" cy="10632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015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Khi </a:t>
          </a:r>
          <a:r>
            <a:rPr lang="en-US" sz="3200" b="1" kern="1200" dirty="0" err="1">
              <a:latin typeface="Times New Roman" panose="02020603050405020304" pitchFamily="18" charset="0"/>
              <a:cs typeface="Times New Roman" panose="02020603050405020304" pitchFamily="18" charset="0"/>
            </a:rPr>
            <a:t>Ngô</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mới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xuống</a:t>
          </a:r>
          <a:endParaRPr lang="en-US" sz="3200" b="1" kern="1200" dirty="0">
            <a:latin typeface="Times New Roman" panose="02020603050405020304" pitchFamily="18" charset="0"/>
            <a:cs typeface="Times New Roman" panose="02020603050405020304" pitchFamily="18" charset="0"/>
          </a:endParaRPr>
        </a:p>
      </dsp:txBody>
      <dsp:txXfrm>
        <a:off x="1885945" y="636215"/>
        <a:ext cx="4204177" cy="1063216"/>
      </dsp:txXfrm>
    </dsp:sp>
    <dsp:sp modelId="{E5F3B7B9-B2CE-4F97-A4A6-485EFED63BBB}">
      <dsp:nvSpPr>
        <dsp:cNvPr id="0" name=""/>
        <dsp:cNvSpPr/>
      </dsp:nvSpPr>
      <dsp:spPr>
        <a:xfrm>
          <a:off x="1109641" y="609648"/>
          <a:ext cx="744251" cy="1116376"/>
        </a:xfrm>
        <a:prstGeom prst="rect">
          <a:avLst/>
        </a:prstGeom>
        <a:blipFill rotWithShape="1">
          <a:blip xmlns:r="http://schemas.openxmlformats.org/officeDocument/2006/relationships" r:embed="rId1"/>
          <a:srcRect/>
          <a:stretch>
            <a:fillRect l="-94000" r="-9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40D2BF-AA63-4A5B-92E4-7701A36B1CDB}">
      <dsp:nvSpPr>
        <dsp:cNvPr id="0" name=""/>
        <dsp:cNvSpPr/>
      </dsp:nvSpPr>
      <dsp:spPr>
        <a:xfrm>
          <a:off x="1885945" y="1974686"/>
          <a:ext cx="4204177" cy="10632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0152"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Không khí, cảnh tượng xử án</a:t>
          </a:r>
          <a:endParaRPr lang="en-US" sz="3200" b="1" kern="1200" dirty="0">
            <a:latin typeface="Times New Roman" panose="02020603050405020304" pitchFamily="18" charset="0"/>
            <a:cs typeface="Times New Roman" panose="02020603050405020304" pitchFamily="18" charset="0"/>
          </a:endParaRPr>
        </a:p>
      </dsp:txBody>
      <dsp:txXfrm>
        <a:off x="1885945" y="1974686"/>
        <a:ext cx="4204177" cy="1063216"/>
      </dsp:txXfrm>
    </dsp:sp>
    <dsp:sp modelId="{D9CEAF1D-E010-4793-990F-25ABAF4207D2}">
      <dsp:nvSpPr>
        <dsp:cNvPr id="0" name=""/>
        <dsp:cNvSpPr/>
      </dsp:nvSpPr>
      <dsp:spPr>
        <a:xfrm>
          <a:off x="1103248" y="1986466"/>
          <a:ext cx="744251" cy="1116376"/>
        </a:xfrm>
        <a:prstGeom prst="rect">
          <a:avLst/>
        </a:prstGeom>
        <a:blipFill rotWithShape="1">
          <a:blip xmlns:r="http://schemas.openxmlformats.org/officeDocument/2006/relationships" r:embed="rId1"/>
          <a:srcRect/>
          <a:stretch>
            <a:fillRect l="-94000" r="-9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94083-523B-47E5-9093-243AF15596BD}">
      <dsp:nvSpPr>
        <dsp:cNvPr id="0" name=""/>
        <dsp:cNvSpPr/>
      </dsp:nvSpPr>
      <dsp:spPr>
        <a:xfrm>
          <a:off x="0" y="3338547"/>
          <a:ext cx="4204177" cy="10632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015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Diễn biến cuộc xử án</a:t>
          </a:r>
        </a:p>
      </dsp:txBody>
      <dsp:txXfrm>
        <a:off x="0" y="3338547"/>
        <a:ext cx="4204177" cy="1063216"/>
      </dsp:txXfrm>
    </dsp:sp>
    <dsp:sp modelId="{F9BFEC0B-B4EB-4695-970D-83B0BF86FF1A}">
      <dsp:nvSpPr>
        <dsp:cNvPr id="0" name=""/>
        <dsp:cNvSpPr/>
      </dsp:nvSpPr>
      <dsp:spPr>
        <a:xfrm>
          <a:off x="0" y="3324937"/>
          <a:ext cx="744251" cy="1116376"/>
        </a:xfrm>
        <a:prstGeom prst="rect">
          <a:avLst/>
        </a:prstGeom>
        <a:blipFill rotWithShape="1">
          <a:blip xmlns:r="http://schemas.openxmlformats.org/officeDocument/2006/relationships" r:embed="rId1"/>
          <a:srcRect/>
          <a:stretch>
            <a:fillRect l="-94000" r="-9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78BA2-0B33-47E3-863B-F4EE90E7E812}">
      <dsp:nvSpPr>
        <dsp:cNvPr id="0" name=""/>
        <dsp:cNvSpPr/>
      </dsp:nvSpPr>
      <dsp:spPr>
        <a:xfrm>
          <a:off x="4573169" y="3433768"/>
          <a:ext cx="3402291" cy="106321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015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Thái độ, hành động của NTV</a:t>
          </a:r>
        </a:p>
      </dsp:txBody>
      <dsp:txXfrm>
        <a:off x="4573169" y="3433768"/>
        <a:ext cx="3402291" cy="1063216"/>
      </dsp:txXfrm>
    </dsp:sp>
    <dsp:sp modelId="{7C1B2729-6A62-48AB-BB91-948E0727835D}">
      <dsp:nvSpPr>
        <dsp:cNvPr id="0" name=""/>
        <dsp:cNvSpPr/>
      </dsp:nvSpPr>
      <dsp:spPr>
        <a:xfrm>
          <a:off x="4423547" y="3372573"/>
          <a:ext cx="744251" cy="1116376"/>
        </a:xfrm>
        <a:prstGeom prst="rect">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8AF30-AB74-4D36-9A32-500B31549E7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471FD-8E4A-49F9-AA18-BB70005E675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B437AB9-348C-4D86-8B11-687ED3CF62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B437AB9-348C-4D86-8B11-687ED3CF62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B437AB9-348C-4D86-8B11-687ED3CF62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B437AB9-348C-4D86-8B11-687ED3CF62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B437AB9-348C-4D86-8B11-687ED3CF62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B437AB9-348C-4D86-8B11-687ED3CF62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B437AB9-348C-4D86-8B11-687ED3CF622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B437AB9-348C-4D86-8B11-687ED3CF622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37AB9-348C-4D86-8B11-687ED3CF622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B437AB9-348C-4D86-8B11-687ED3CF62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B437AB9-348C-4D86-8B11-687ED3CF62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2E941-6A2E-4F6A-96FA-A22BB9234C0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3.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37AB9-348C-4D86-8B11-687ED3CF622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2E941-6A2E-4F6A-96FA-A22BB9234C0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8.wdp"/><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microsoft.com/office/2007/relationships/hdphoto" Target="../media/image6.wdp"/><Relationship Id="rId6" Type="http://schemas.openxmlformats.org/officeDocument/2006/relationships/image" Target="../media/image5.png"/><Relationship Id="rId5" Type="http://schemas.microsoft.com/office/2007/relationships/hdphoto" Target="../media/image23.wdp"/><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6" Type="http://schemas.openxmlformats.org/officeDocument/2006/relationships/slideLayout" Target="../slideLayouts/slideLayout1.xml"/><Relationship Id="rId15" Type="http://schemas.microsoft.com/office/2007/relationships/hdphoto" Target="../media/image10.wdp"/><Relationship Id="rId14" Type="http://schemas.openxmlformats.org/officeDocument/2006/relationships/image" Target="../media/image9.png"/><Relationship Id="rId13" Type="http://schemas.microsoft.com/office/2007/relationships/hdphoto" Target="../media/image27.wdp"/><Relationship Id="rId12" Type="http://schemas.openxmlformats.org/officeDocument/2006/relationships/image" Target="../media/image26.png"/><Relationship Id="rId11" Type="http://schemas.microsoft.com/office/2007/relationships/hdphoto" Target="../media/image25.wdp"/><Relationship Id="rId10" Type="http://schemas.openxmlformats.org/officeDocument/2006/relationships/image" Target="../media/image24.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31.png"/><Relationship Id="rId2" Type="http://schemas.openxmlformats.org/officeDocument/2006/relationships/tags" Target="../tags/tag1.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6.xml"/><Relationship Id="rId7" Type="http://schemas.openxmlformats.org/officeDocument/2006/relationships/image" Target="../media/image31.png"/><Relationship Id="rId6" Type="http://schemas.openxmlformats.org/officeDocument/2006/relationships/tags" Target="../tags/tag5.xml"/><Relationship Id="rId5" Type="http://schemas.openxmlformats.org/officeDocument/2006/relationships/image" Target="../media/image36.png"/><Relationship Id="rId4" Type="http://schemas.microsoft.com/office/2007/relationships/hdphoto" Target="../media/image35.wdp"/><Relationship Id="rId3" Type="http://schemas.openxmlformats.org/officeDocument/2006/relationships/image" Target="../media/image34.png"/><Relationship Id="rId2" Type="http://schemas.openxmlformats.org/officeDocument/2006/relationships/image" Target="../media/image33.png"/><Relationship Id="rId13" Type="http://schemas.openxmlformats.org/officeDocument/2006/relationships/slideLayout" Target="../slideLayouts/slideLayout1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image" Target="../media/image38.pn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31.png"/><Relationship Id="rId7"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3.png"/><Relationship Id="rId11" Type="http://schemas.openxmlformats.org/officeDocument/2006/relationships/slideLayout" Target="../slideLayouts/slideLayout19.xml"/><Relationship Id="rId10" Type="http://schemas.openxmlformats.org/officeDocument/2006/relationships/tags" Target="../tags/tag11.xml"/><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2" Type="http://schemas.openxmlformats.org/officeDocument/2006/relationships/slideLayout" Target="../slideLayouts/slideLayout2.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7.xml.rels><?xml version="1.0" encoding="UTF-8" standalone="yes"?>
<Relationships xmlns="http://schemas.openxmlformats.org/package/2006/relationships"><Relationship Id="rId9" Type="http://schemas.openxmlformats.org/officeDocument/2006/relationships/diagramQuickStyle" Target="../diagrams/quickStyle4.xml"/><Relationship Id="rId8" Type="http://schemas.openxmlformats.org/officeDocument/2006/relationships/diagramLayout" Target="../diagrams/layout4.xml"/><Relationship Id="rId7" Type="http://schemas.openxmlformats.org/officeDocument/2006/relationships/diagramData" Target="../diagrams/data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2" Type="http://schemas.openxmlformats.org/officeDocument/2006/relationships/slideLayout" Target="../slideLayouts/slideLayout2.xml"/><Relationship Id="rId11" Type="http://schemas.microsoft.com/office/2007/relationships/diagramDrawing" Target="../diagrams/drawing4.xml"/><Relationship Id="rId10" Type="http://schemas.openxmlformats.org/officeDocument/2006/relationships/diagramColors" Target="../diagrams/colors4.xml"/><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9" Type="http://schemas.openxmlformats.org/officeDocument/2006/relationships/diagramQuickStyle" Target="../diagrams/quickStyle6.xml"/><Relationship Id="rId8" Type="http://schemas.openxmlformats.org/officeDocument/2006/relationships/diagramLayout" Target="../diagrams/layout6.xml"/><Relationship Id="rId7" Type="http://schemas.openxmlformats.org/officeDocument/2006/relationships/diagramData" Target="../diagrams/data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3" Type="http://schemas.openxmlformats.org/officeDocument/2006/relationships/diagramLayout" Target="../diagrams/layout5.xml"/><Relationship Id="rId2" Type="http://schemas.openxmlformats.org/officeDocument/2006/relationships/diagramData" Target="../diagrams/data5.xml"/><Relationship Id="rId12" Type="http://schemas.openxmlformats.org/officeDocument/2006/relationships/slideLayout" Target="../slideLayouts/slideLayout2.xml"/><Relationship Id="rId11" Type="http://schemas.microsoft.com/office/2007/relationships/diagramDrawing" Target="../diagrams/drawing6.xml"/><Relationship Id="rId10" Type="http://schemas.openxmlformats.org/officeDocument/2006/relationships/diagramColors" Target="../diagrams/colors6.xml"/><Relationship Id="rId1" Type="http://schemas.openxmlformats.org/officeDocument/2006/relationships/image" Target="../media/image11.png"/></Relationships>
</file>

<file path=ppt/slides/_rels/slide39.xml.rels><?xml version="1.0" encoding="UTF-8" standalone="yes"?>
<Relationships xmlns="http://schemas.openxmlformats.org/package/2006/relationships"><Relationship Id="rId9" Type="http://schemas.openxmlformats.org/officeDocument/2006/relationships/diagramQuickStyle" Target="../diagrams/quickStyle8.xml"/><Relationship Id="rId8" Type="http://schemas.openxmlformats.org/officeDocument/2006/relationships/diagramLayout" Target="../diagrams/layout8.xml"/><Relationship Id="rId7" Type="http://schemas.openxmlformats.org/officeDocument/2006/relationships/diagramData" Target="../diagrams/data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3" Type="http://schemas.openxmlformats.org/officeDocument/2006/relationships/diagramLayout" Target="../diagrams/layout7.xml"/><Relationship Id="rId2" Type="http://schemas.openxmlformats.org/officeDocument/2006/relationships/diagramData" Target="../diagrams/data7.xml"/><Relationship Id="rId12" Type="http://schemas.openxmlformats.org/officeDocument/2006/relationships/slideLayout" Target="../slideLayouts/slideLayout2.xml"/><Relationship Id="rId11" Type="http://schemas.microsoft.com/office/2007/relationships/diagramDrawing" Target="../diagrams/drawing8.xml"/><Relationship Id="rId10" Type="http://schemas.openxmlformats.org/officeDocument/2006/relationships/diagramColors" Target="../diagrams/colors8.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slide" Target="slide15.xml"/><Relationship Id="rId8" Type="http://schemas.openxmlformats.org/officeDocument/2006/relationships/slide" Target="slide11.xml"/><Relationship Id="rId7" Type="http://schemas.openxmlformats.org/officeDocument/2006/relationships/slide" Target="slide10.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3" Type="http://schemas.openxmlformats.org/officeDocument/2006/relationships/slide" Target="slide6.xml"/><Relationship Id="rId2" Type="http://schemas.openxmlformats.org/officeDocument/2006/relationships/slide" Target="slide5.xml"/><Relationship Id="rId12" Type="http://schemas.openxmlformats.org/officeDocument/2006/relationships/slideLayout" Target="../slideLayouts/slideLayout2.xml"/><Relationship Id="rId11" Type="http://schemas.openxmlformats.org/officeDocument/2006/relationships/audio" Target="../media/audio1.wav"/><Relationship Id="rId10" Type="http://schemas.openxmlformats.org/officeDocument/2006/relationships/image" Target="../media/image15.pn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2.png"/><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image" Target="../media/image11.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6.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6.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11.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11.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9.xml.rels><?xml version="1.0" encoding="UTF-8" standalone="yes"?>
<Relationships xmlns="http://schemas.openxmlformats.org/package/2006/relationships"><Relationship Id="rId9" Type="http://schemas.openxmlformats.org/officeDocument/2006/relationships/slide" Target="slide67.xml"/><Relationship Id="rId8" Type="http://schemas.openxmlformats.org/officeDocument/2006/relationships/slide" Target="slide66.xml"/><Relationship Id="rId7" Type="http://schemas.openxmlformats.org/officeDocument/2006/relationships/slide" Target="slide65.xml"/><Relationship Id="rId6" Type="http://schemas.openxmlformats.org/officeDocument/2006/relationships/slide" Target="slide64.xml"/><Relationship Id="rId5" Type="http://schemas.openxmlformats.org/officeDocument/2006/relationships/slide" Target="slide63.xml"/><Relationship Id="rId4" Type="http://schemas.openxmlformats.org/officeDocument/2006/relationships/slide" Target="slide61.xml"/><Relationship Id="rId3" Type="http://schemas.openxmlformats.org/officeDocument/2006/relationships/slide" Target="slide60.xml"/><Relationship Id="rId2" Type="http://schemas.openxmlformats.org/officeDocument/2006/relationships/image" Target="../media/image46.png"/><Relationship Id="rId17" Type="http://schemas.openxmlformats.org/officeDocument/2006/relationships/slideLayout" Target="../slideLayouts/slideLayout26.xml"/><Relationship Id="rId16" Type="http://schemas.openxmlformats.org/officeDocument/2006/relationships/image" Target="../media/image50.png"/><Relationship Id="rId15" Type="http://schemas.microsoft.com/office/2007/relationships/media" Target="../media/audio2.wav"/><Relationship Id="rId14" Type="http://schemas.openxmlformats.org/officeDocument/2006/relationships/audio" Target="../media/audio2.wav"/><Relationship Id="rId13" Type="http://schemas.openxmlformats.org/officeDocument/2006/relationships/image" Target="../media/image49.GIF"/><Relationship Id="rId12" Type="http://schemas.openxmlformats.org/officeDocument/2006/relationships/image" Target="../media/image48.GIF"/><Relationship Id="rId11" Type="http://schemas.openxmlformats.org/officeDocument/2006/relationships/image" Target="../media/image47.GIF"/><Relationship Id="rId10" Type="http://schemas.openxmlformats.org/officeDocument/2006/relationships/slide" Target="slide68.xml"/><Relationship Id="rId1" Type="http://schemas.openxmlformats.org/officeDocument/2006/relationships/image" Target="../media/image4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60.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0.png"/><Relationship Id="rId1" Type="http://schemas.openxmlformats.org/officeDocument/2006/relationships/image" Target="../media/image51.png"/></Relationships>
</file>

<file path=ppt/slides/_rels/slide61.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1.png"/><Relationship Id="rId1" Type="http://schemas.openxmlformats.org/officeDocument/2006/relationships/image" Target="../media/image51.png"/></Relationships>
</file>

<file path=ppt/slides/_rels/slide62.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1.png"/><Relationship Id="rId1" Type="http://schemas.openxmlformats.org/officeDocument/2006/relationships/image" Target="../media/image51.png"/></Relationships>
</file>

<file path=ppt/slides/_rels/slide63.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0.png"/><Relationship Id="rId1" Type="http://schemas.openxmlformats.org/officeDocument/2006/relationships/image" Target="../media/image51.png"/></Relationships>
</file>

<file path=ppt/slides/_rels/slide64.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4" Type="http://schemas.openxmlformats.org/officeDocument/2006/relationships/slideLayout" Target="../slideLayouts/slideLayout36.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slide" Target="slide59.xml"/><Relationship Id="rId1" Type="http://schemas.openxmlformats.org/officeDocument/2006/relationships/image" Target="../media/image51.png"/></Relationships>
</file>

<file path=ppt/slides/_rels/slide65.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4.wav"/><Relationship Id="rId13" Type="http://schemas.openxmlformats.org/officeDocument/2006/relationships/audio" Target="../media/audio5.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1.png"/><Relationship Id="rId1" Type="http://schemas.openxmlformats.org/officeDocument/2006/relationships/image" Target="../media/image51.png"/></Relationships>
</file>

<file path=ppt/slides/_rels/slide66.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4" Type="http://schemas.openxmlformats.org/officeDocument/2006/relationships/slideLayout" Target="../slideLayouts/slideLayout36.xml"/><Relationship Id="rId13" Type="http://schemas.openxmlformats.org/officeDocument/2006/relationships/audio" Target="../media/audio4.wav"/><Relationship Id="rId12" Type="http://schemas.openxmlformats.org/officeDocument/2006/relationships/audio" Target="../media/audio5.wav"/><Relationship Id="rId11" Type="http://schemas.openxmlformats.org/officeDocument/2006/relationships/audio" Target="../media/audio3.wav"/><Relationship Id="rId10" Type="http://schemas.openxmlformats.org/officeDocument/2006/relationships/slide" Target="slide59.xml"/><Relationship Id="rId1" Type="http://schemas.openxmlformats.org/officeDocument/2006/relationships/image" Target="../media/image51.png"/></Relationships>
</file>

<file path=ppt/slides/_rels/slide67.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5" Type="http://schemas.openxmlformats.org/officeDocument/2006/relationships/slideLayout" Target="../slideLayouts/slideLayout36.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slide" Target="slide59.xml"/><Relationship Id="rId10" Type="http://schemas.openxmlformats.org/officeDocument/2006/relationships/image" Target="../media/image61.png"/><Relationship Id="rId1" Type="http://schemas.openxmlformats.org/officeDocument/2006/relationships/image" Target="../media/image51.png"/></Relationships>
</file>

<file path=ppt/slides/_rels/slide6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4" Type="http://schemas.openxmlformats.org/officeDocument/2006/relationships/slideLayout" Target="../slideLayouts/slideLayout36.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slide" Target="slide59.xml"/><Relationship Id="rId1"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11.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11.png"/></Relationships>
</file>

<file path=ppt/slides/_rels/slide73.xml.rels><?xml version="1.0" encoding="UTF-8" standalone="yes"?>
<Relationships xmlns="http://schemas.openxmlformats.org/package/2006/relationships"><Relationship Id="rId9" Type="http://schemas.microsoft.com/office/2007/relationships/hdphoto" Target="../media/image27.wdp"/><Relationship Id="rId8" Type="http://schemas.openxmlformats.org/officeDocument/2006/relationships/image" Target="../media/image26.png"/><Relationship Id="rId7" Type="http://schemas.microsoft.com/office/2007/relationships/hdphoto" Target="../media/image8.wdp"/><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63.wdp"/><Relationship Id="rId2" Type="http://schemas.openxmlformats.org/officeDocument/2006/relationships/image" Target="../media/image62.png"/><Relationship Id="rId12" Type="http://schemas.openxmlformats.org/officeDocument/2006/relationships/slideLayout" Target="../slideLayouts/slideLayout1.xml"/><Relationship Id="rId11" Type="http://schemas.microsoft.com/office/2007/relationships/hdphoto" Target="../media/image10.wdp"/><Relationship Id="rId10" Type="http://schemas.openxmlformats.org/officeDocument/2006/relationships/image" Target="../media/image9.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4.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70000"/>
          </a:blip>
          <a:stretch>
            <a:fillRect/>
          </a:stretch>
        </p:blipFill>
        <p:spPr>
          <a:xfrm>
            <a:off x="0" y="33153"/>
            <a:ext cx="12192000" cy="6857999"/>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83920" y="179960"/>
            <a:ext cx="1662952" cy="1478180"/>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936920" y="-56308"/>
            <a:ext cx="1494000" cy="147818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486180" y="1338260"/>
            <a:ext cx="897095" cy="906483"/>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135717" y="1115736"/>
            <a:ext cx="897095" cy="906483"/>
          </a:xfrm>
          <a:prstGeom prst="rect">
            <a:avLst/>
          </a:prstGeom>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391826" y="130156"/>
            <a:ext cx="876982" cy="601914"/>
          </a:xfrm>
          <a:prstGeom prst="rect">
            <a:avLst/>
          </a:prstGeom>
        </p:spPr>
      </p:pic>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62393" y="200416"/>
            <a:ext cx="672246" cy="461394"/>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11211210" y="1658140"/>
            <a:ext cx="876982" cy="601914"/>
          </a:xfrm>
          <a:prstGeom prst="rect">
            <a:avLst/>
          </a:prstGeom>
        </p:spPr>
      </p:pic>
      <p:sp>
        <p:nvSpPr>
          <p:cNvPr id="32" name="TextBox 31"/>
          <p:cNvSpPr txBox="1"/>
          <p:nvPr/>
        </p:nvSpPr>
        <p:spPr>
          <a:xfrm>
            <a:off x="2296744" y="537797"/>
            <a:ext cx="8810658" cy="1938992"/>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CHÀO MỪNG TẤT CẢ CÁC EM HỌC SINH</a:t>
            </a:r>
            <a:endParaRPr lang="en-US" sz="60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752057" y="3998549"/>
            <a:ext cx="7640176"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Giáo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viên</a:t>
            </a:r>
            <a:r>
              <a:rPr lang="en-US" sz="6000" b="1" dirty="0">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862322"/>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6.</a:t>
            </a:r>
            <a:r>
              <a:rPr lang="vi-VN"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cs typeface="Times New Roman" panose="02020603050405020304" pitchFamily="18" charset="0"/>
              </a:rPr>
              <a:t>quái vật làm hại người; thường dùng để ví kẻ độc ác, mất hết tính người. </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(7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862322"/>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7. </a:t>
            </a:r>
            <a:r>
              <a:rPr lang="en-US" sz="3600" b="1" dirty="0" err="1">
                <a:latin typeface="Times New Roman" panose="02020603050405020304" pitchFamily="18" charset="0"/>
                <a:cs typeface="Times New Roman" panose="02020603050405020304" pitchFamily="18" charset="0"/>
              </a:rPr>
              <a:t>Khó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kiềm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dễ</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dễ</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tĩnh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(7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alphaModFix amt="70000"/>
          </a:blip>
          <a:stretch>
            <a:fillRect/>
          </a:stretch>
        </p:blipFill>
        <p:spPr>
          <a:xfrm>
            <a:off x="0" y="0"/>
            <a:ext cx="12192000" cy="6857999"/>
          </a:xfrm>
          <a:prstGeom prst="rect">
            <a:avLst/>
          </a:prstGeom>
        </p:spPr>
      </p:pic>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ackgroundRemoval t="4143" b="90584" l="9483" r="95690">
                        <a14:foregroundMark x1="59483" y1="54991" x2="59483" y2="54991"/>
                        <a14:foregroundMark x1="66092" y1="56874" x2="66092" y2="56874"/>
                        <a14:foregroundMark x1="29310" y1="90772" x2="29310" y2="90772"/>
                        <a14:foregroundMark x1="29310" y1="90772" x2="29310" y2="90772"/>
                        <a14:foregroundMark x1="95977" y1="88889" x2="95977" y2="88889"/>
                        <a14:foregroundMark x1="48276" y1="9605" x2="48276" y2="9605"/>
                        <a14:foregroundMark x1="47126" y1="9040" x2="47126" y2="9040"/>
                        <a14:foregroundMark x1="47126" y1="9040" x2="47126" y2="9040"/>
                        <a14:foregroundMark x1="23851" y1="9040" x2="23851" y2="9040"/>
                        <a14:foregroundMark x1="31322" y1="9040" x2="31322" y2="9040"/>
                        <a14:foregroundMark x1="52011" y1="9040" x2="52011" y2="9040"/>
                        <a14:foregroundMark x1="60345" y1="7721" x2="60345" y2="7721"/>
                        <a14:foregroundMark x1="37931" y1="5838" x2="37931" y2="5838"/>
                        <a14:foregroundMark x1="37931" y1="5838" x2="37931" y2="5838"/>
                        <a14:foregroundMark x1="44540" y1="4708" x2="44540" y2="4708"/>
                        <a14:foregroundMark x1="50000" y1="4143" x2="50000" y2="4143"/>
                      </a14:backgroundRemoval>
                    </a14:imgEffect>
                  </a14:imgLayer>
                </a14:imgProps>
              </a:ext>
            </a:extLst>
          </a:blip>
          <a:stretch>
            <a:fillRect/>
          </a:stretch>
        </p:blipFill>
        <p:spPr>
          <a:xfrm>
            <a:off x="10703202" y="5604782"/>
            <a:ext cx="508008" cy="1217103"/>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48" b="89529" l="6818" r="93561">
                        <a14:foregroundMark x1="93939" y1="74346" x2="93939" y2="74346"/>
                        <a14:foregroundMark x1="6818" y1="71204" x2="6818" y2="71204"/>
                      </a14:backgroundRemoval>
                    </a14:imgEffect>
                  </a14:imgLayer>
                </a14:imgProps>
              </a:ext>
            </a:extLst>
          </a:blip>
          <a:stretch>
            <a:fillRect/>
          </a:stretch>
        </p:blipFill>
        <p:spPr>
          <a:xfrm>
            <a:off x="-253416" y="852912"/>
            <a:ext cx="2376288" cy="6806237"/>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48" b="89529" l="6818" r="93561">
                        <a14:foregroundMark x1="93939" y1="74346" x2="93939" y2="74346"/>
                        <a14:foregroundMark x1="6818" y1="71204" x2="6818" y2="71204"/>
                      </a14:backgroundRemoval>
                    </a14:imgEffect>
                  </a14:imgLayer>
                </a14:imgProps>
              </a:ext>
            </a:extLst>
          </a:blip>
          <a:stretch>
            <a:fillRect/>
          </a:stretch>
        </p:blipFill>
        <p:spPr>
          <a:xfrm>
            <a:off x="1132526" y="4386159"/>
            <a:ext cx="2002661" cy="297972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60711" y="452539"/>
            <a:ext cx="1662952" cy="14781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936920" y="-56308"/>
            <a:ext cx="1494000" cy="147818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486180" y="1338260"/>
            <a:ext cx="897095" cy="906483"/>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4570636" y="5507232"/>
            <a:ext cx="1734498" cy="1734498"/>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6067219" y="5507232"/>
            <a:ext cx="1734498" cy="1734498"/>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7358009" y="5619925"/>
            <a:ext cx="1734498" cy="173449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8532468" y="5507232"/>
            <a:ext cx="1734498" cy="1734498"/>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9604030" y="5507232"/>
            <a:ext cx="1734498" cy="1734498"/>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992374" y="-83890"/>
            <a:ext cx="1199626" cy="1199626"/>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9020916" y="5628912"/>
            <a:ext cx="1490338" cy="1490338"/>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10797936" y="5292642"/>
            <a:ext cx="1751467" cy="1751467"/>
          </a:xfrm>
          <a:prstGeom prst="rect">
            <a:avLst/>
          </a:pr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2942275" y="5677345"/>
            <a:ext cx="1548632" cy="1548632"/>
          </a:xfrm>
          <a:prstGeom prst="rect">
            <a:avLst/>
          </a:pr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135717" y="1115736"/>
            <a:ext cx="897095" cy="906483"/>
          </a:xfrm>
          <a:prstGeom prst="rect">
            <a:avLst/>
          </a:prstGeom>
        </p:spPr>
      </p:pic>
      <p:pic>
        <p:nvPicPr>
          <p:cNvPr id="26" name="Picture 25"/>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391826" y="130156"/>
            <a:ext cx="876982" cy="601914"/>
          </a:xfrm>
          <a:prstGeom prst="rect">
            <a:avLst/>
          </a:prstGeom>
        </p:spPr>
      </p:pic>
      <p:pic>
        <p:nvPicPr>
          <p:cNvPr id="27" name="Picture 26"/>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62393" y="200416"/>
            <a:ext cx="672246" cy="461394"/>
          </a:xfrm>
          <a:prstGeom prst="rect">
            <a:avLst/>
          </a:prstGeom>
        </p:spPr>
      </p:pic>
      <p:pic>
        <p:nvPicPr>
          <p:cNvPr id="28" name="Picture 27"/>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11211210" y="1658140"/>
            <a:ext cx="876982" cy="601914"/>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1268808" y="5086022"/>
            <a:ext cx="672246" cy="461394"/>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3621008" y="5693098"/>
            <a:ext cx="1548632" cy="1548632"/>
          </a:xfrm>
          <a:prstGeom prst="rect">
            <a:avLst/>
          </a:prstGeom>
        </p:spPr>
      </p:pic>
      <p:pic>
        <p:nvPicPr>
          <p:cNvPr id="31" name="Picture 30"/>
          <p:cNvPicPr>
            <a:picLocks noChangeAspect="1"/>
          </p:cNvPicPr>
          <p:nvPr/>
        </p:nvPicPr>
        <p:blipFill>
          <a:blip r:embed="rId10">
            <a:extLst>
              <a:ext uri="{BEBA8EAE-BF5A-486C-A8C5-ECC9F3942E4B}">
                <a14:imgProps xmlns:a14="http://schemas.microsoft.com/office/drawing/2010/main">
                  <a14:imgLayer r:embed="rId11">
                    <a14:imgEffect>
                      <a14:backgroundRemoval t="9778" b="89778" l="6667" r="92444">
                        <a14:foregroundMark x1="9333" y1="67111" x2="9333" y2="67111"/>
                        <a14:foregroundMark x1="7111" y1="56889" x2="7111" y2="56889"/>
                        <a14:foregroundMark x1="92444" y1="60000" x2="92444" y2="60000"/>
                      </a14:backgroundRemoval>
                    </a14:imgEffect>
                  </a14:imgLayer>
                </a14:imgProps>
              </a:ext>
            </a:extLst>
          </a:blip>
          <a:stretch>
            <a:fillRect/>
          </a:stretch>
        </p:blipFill>
        <p:spPr>
          <a:xfrm>
            <a:off x="5365530" y="5693098"/>
            <a:ext cx="1548632" cy="1548632"/>
          </a:xfrm>
          <a:prstGeom prst="rect">
            <a:avLst/>
          </a:prstGeom>
        </p:spPr>
      </p:pic>
      <p:sp>
        <p:nvSpPr>
          <p:cNvPr id="32" name="TextBox 31"/>
          <p:cNvSpPr txBox="1"/>
          <p:nvPr/>
        </p:nvSpPr>
        <p:spPr>
          <a:xfrm>
            <a:off x="2296744" y="537797"/>
            <a:ext cx="7640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6000" b="1" dirty="0">
                <a:solidFill>
                  <a:prstClr val="black"/>
                </a:solidFill>
                <a:latin typeface="Times New Roman" panose="02020603050405020304" pitchFamily="18" charset="0"/>
                <a:cs typeface="Times New Roman" panose="02020603050405020304" pitchFamily="18" charset="0"/>
              </a:rPr>
              <a:t>3</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2785771" y="1901442"/>
            <a:ext cx="7640176"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TẢN VIÊN TỪ PHÁN SỰ LỤC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2761646" y="4559267"/>
            <a:ext cx="7640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alphaModFix amt="70000"/>
          </a:blip>
          <a:stretch>
            <a:fillRect/>
          </a:stretch>
        </p:blipFill>
        <p:spPr>
          <a:xfrm>
            <a:off x="0" y="-297"/>
            <a:ext cx="12192000" cy="6946381"/>
          </a:xfrm>
          <a:prstGeom prst="rect">
            <a:avLst/>
          </a:prstGeom>
        </p:spPr>
      </p:pic>
      <p:sp>
        <p:nvSpPr>
          <p:cNvPr id="6" name="TextBox 5"/>
          <p:cNvSpPr txBox="1"/>
          <p:nvPr/>
        </p:nvSpPr>
        <p:spPr>
          <a:xfrm>
            <a:off x="2590358" y="1758996"/>
            <a:ext cx="764017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90026"/>
            <a:ext cx="12192000" cy="6857999"/>
          </a:xfrm>
          <a:prstGeom prst="rect">
            <a:avLst/>
          </a:prstGeom>
        </p:spPr>
      </p:pic>
      <p:sp>
        <p:nvSpPr>
          <p:cNvPr id="6" name="TextBox 5"/>
          <p:cNvSpPr txBox="1"/>
          <p:nvPr/>
        </p:nvSpPr>
        <p:spPr>
          <a:xfrm>
            <a:off x="3834755" y="505099"/>
            <a:ext cx="7640176" cy="4154984"/>
          </a:xfrm>
          <a:prstGeom prst="rect">
            <a:avLst/>
          </a:prstGeom>
          <a:noFill/>
        </p:spPr>
        <p:txBody>
          <a:bodyPr wrap="square" rtlCol="0">
            <a:spAutoFit/>
          </a:bodyPr>
          <a:lstStyle/>
          <a:p>
            <a:pPr lvl="0" algn="ctr">
              <a:defRPr/>
            </a:pPr>
            <a:r>
              <a:rPr lang="en-US" sz="8800" b="1">
                <a:solidFill>
                  <a:prstClr val="black"/>
                </a:solidFill>
                <a:latin typeface="Times New Roman" panose="02020603050405020304" pitchFamily="18" charset="0"/>
                <a:cs typeface="Times New Roman" panose="02020603050405020304" pitchFamily="18" charset="0"/>
              </a:rPr>
              <a:t>I. </a:t>
            </a:r>
            <a:r>
              <a:rPr lang="en-US" sz="8800" b="1" dirty="0" err="1">
                <a:solidFill>
                  <a:prstClr val="black"/>
                </a:solidFill>
                <a:latin typeface="Times New Roman" panose="02020603050405020304" pitchFamily="18" charset="0"/>
                <a:cs typeface="Times New Roman" panose="02020603050405020304" pitchFamily="18" charset="0"/>
              </a:rPr>
              <a:t>Đọc</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tóm</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tắt</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văn</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bản</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và</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tìm</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hiểu</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chung</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2400" y="152400"/>
            <a:ext cx="12192000" cy="6857999"/>
          </a:xfrm>
          <a:prstGeom prst="rect">
            <a:avLst/>
          </a:prstGeom>
        </p:spPr>
      </p:pic>
      <p:sp>
        <p:nvSpPr>
          <p:cNvPr id="3" name="TextBox 2"/>
          <p:cNvSpPr txBox="1"/>
          <p:nvPr/>
        </p:nvSpPr>
        <p:spPr>
          <a:xfrm>
            <a:off x="394283" y="139921"/>
            <a:ext cx="11484528" cy="1446550"/>
          </a:xfrm>
          <a:prstGeom prst="rect">
            <a:avLst/>
          </a:prstGeom>
          <a:noFill/>
        </p:spPr>
        <p:txBody>
          <a:bodyPr wrap="square" rtlCol="0">
            <a:spAutoFit/>
          </a:bodyPr>
          <a:lstStyle/>
          <a:p>
            <a:pPr lvl="0" algn="ctr">
              <a:defRPr/>
            </a:pPr>
            <a:r>
              <a:rPr lang="en-US" sz="8800" b="1" dirty="0">
                <a:solidFill>
                  <a:prstClr val="black"/>
                </a:solidFill>
                <a:latin typeface="Times New Roman" panose="02020603050405020304" pitchFamily="18" charset="0"/>
                <a:cs typeface="Times New Roman" panose="02020603050405020304" pitchFamily="18" charset="0"/>
              </a:rPr>
              <a:t>1. </a:t>
            </a:r>
            <a:r>
              <a:rPr lang="en-US" sz="8800" b="1" dirty="0" err="1">
                <a:solidFill>
                  <a:prstClr val="black"/>
                </a:solidFill>
                <a:latin typeface="Times New Roman" panose="02020603050405020304" pitchFamily="18" charset="0"/>
                <a:cs typeface="Times New Roman" panose="02020603050405020304" pitchFamily="18" charset="0"/>
              </a:rPr>
              <a:t>Đọc</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tóm</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tắt</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văn</a:t>
            </a:r>
            <a:r>
              <a:rPr lang="en-US" sz="8800" b="1" dirty="0">
                <a:solidFill>
                  <a:prstClr val="black"/>
                </a:solidFill>
                <a:latin typeface="Times New Roman" panose="02020603050405020304" pitchFamily="18" charset="0"/>
                <a:cs typeface="Times New Roman" panose="02020603050405020304" pitchFamily="18" charset="0"/>
              </a:rPr>
              <a:t> </a:t>
            </a:r>
            <a:r>
              <a:rPr lang="en-US" sz="8800" b="1" dirty="0" err="1">
                <a:solidFill>
                  <a:prstClr val="black"/>
                </a:solidFill>
                <a:latin typeface="Times New Roman" panose="02020603050405020304" pitchFamily="18" charset="0"/>
                <a:cs typeface="Times New Roman" panose="02020603050405020304" pitchFamily="18" charset="0"/>
              </a:rPr>
              <a:t>bản</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4148916" y="14643"/>
            <a:ext cx="4984564" cy="7438413"/>
          </a:xfrm>
          <a:prstGeom prst="rect">
            <a:avLst/>
          </a:prstGeom>
        </p:spPr>
      </p:pic>
      <p:sp>
        <p:nvSpPr>
          <p:cNvPr id="6" name="TextBox 5"/>
          <p:cNvSpPr txBox="1"/>
          <p:nvPr/>
        </p:nvSpPr>
        <p:spPr>
          <a:xfrm>
            <a:off x="4613943" y="2857155"/>
            <a:ext cx="4320332" cy="1569660"/>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HS biết cách đọc thầm, trả lời được các câu hỏi trong hộp chỉ dẫn</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2400" y="152400"/>
            <a:ext cx="12192000" cy="6857999"/>
          </a:xfrm>
          <a:prstGeom prst="rect">
            <a:avLst/>
          </a:prstGeom>
        </p:spPr>
      </p:pic>
      <p:sp>
        <p:nvSpPr>
          <p:cNvPr id="6" name="TextBox 5"/>
          <p:cNvSpPr txBox="1"/>
          <p:nvPr/>
        </p:nvSpPr>
        <p:spPr>
          <a:xfrm>
            <a:off x="152400" y="152400"/>
            <a:ext cx="12192000" cy="69865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Tóm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vốn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đốt</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trừ</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hung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dọa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kiện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phủ</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mách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tung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tội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giặc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bắt</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phủ</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Diêm</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Vương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hề</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run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dũng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vạch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tội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hung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minh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thật</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giặc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bọn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trừng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coi</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297"/>
            <a:ext cx="12192000" cy="6858297"/>
          </a:xfrm>
          <a:prstGeom prst="rect">
            <a:avLst/>
          </a:prstGeom>
        </p:spPr>
      </p:pic>
      <p:sp>
        <p:nvSpPr>
          <p:cNvPr id="3" name="TextBox 2"/>
          <p:cNvSpPr txBox="1"/>
          <p:nvPr/>
        </p:nvSpPr>
        <p:spPr>
          <a:xfrm>
            <a:off x="2820895" y="236655"/>
            <a:ext cx="7640176"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2. </a:t>
            </a:r>
            <a:r>
              <a:rPr lang="en-US" sz="4000" b="1" dirty="0" err="1">
                <a:solidFill>
                  <a:prstClr val="black"/>
                </a:solidFill>
                <a:latin typeface="Times New Roman" panose="02020603050405020304" pitchFamily="18" charset="0"/>
                <a:cs typeface="Times New Roman" panose="02020603050405020304" pitchFamily="18" charset="0"/>
              </a:rPr>
              <a:t>Tìm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hiểu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chung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3489522" y="803821"/>
            <a:ext cx="3125143" cy="4058871"/>
          </a:xfrm>
          <a:prstGeom prst="rect">
            <a:avLst/>
          </a:prstGeom>
        </p:spPr>
      </p:pic>
      <p:sp>
        <p:nvSpPr>
          <p:cNvPr id="6" name="TextBox 5"/>
          <p:cNvSpPr txBox="1"/>
          <p:nvPr/>
        </p:nvSpPr>
        <p:spPr>
          <a:xfrm>
            <a:off x="4011857" y="2294648"/>
            <a:ext cx="208047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7469397" y="2175372"/>
            <a:ext cx="3125143" cy="4058871"/>
          </a:xfrm>
          <a:prstGeom prst="rect">
            <a:avLst/>
          </a:prstGeom>
        </p:spPr>
      </p:pic>
      <p:sp>
        <p:nvSpPr>
          <p:cNvPr id="8" name="TextBox 7"/>
          <p:cNvSpPr txBox="1"/>
          <p:nvPr/>
        </p:nvSpPr>
        <p:spPr>
          <a:xfrm>
            <a:off x="7991733" y="3729161"/>
            <a:ext cx="208047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297"/>
            <a:ext cx="12192000" cy="6858297"/>
          </a:xfrm>
          <a:prstGeom prst="rect">
            <a:avLst/>
          </a:prstGeom>
        </p:spPr>
      </p:pic>
      <p:sp>
        <p:nvSpPr>
          <p:cNvPr id="3" name="TextBox 2"/>
          <p:cNvSpPr txBox="1"/>
          <p:nvPr/>
        </p:nvSpPr>
        <p:spPr>
          <a:xfrm>
            <a:off x="2820895" y="236655"/>
            <a:ext cx="7640176"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a.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A_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rot="15759937">
            <a:off x="853711" y="935733"/>
            <a:ext cx="2594426" cy="3155616"/>
          </a:xfrm>
          <a:prstGeom prst="rect">
            <a:avLst/>
          </a:prstGeom>
        </p:spPr>
      </p:pic>
      <p:sp>
        <p:nvSpPr>
          <p:cNvPr id="10" name="Rectangle 9"/>
          <p:cNvSpPr/>
          <p:nvPr/>
        </p:nvSpPr>
        <p:spPr>
          <a:xfrm>
            <a:off x="915465" y="1851214"/>
            <a:ext cx="2260221" cy="1507977"/>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Sống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vào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khoảng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thế</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kỉ</a:t>
            </a:r>
            <a:r>
              <a:rPr lang="en-US" sz="2800" b="1" i="1" dirty="0">
                <a:solidFill>
                  <a:srgbClr val="000000"/>
                </a:solidFill>
                <a:latin typeface="Times New Roman" panose="02020603050405020304" pitchFamily="18" charset="0"/>
                <a:cs typeface="Times New Roman" panose="02020603050405020304" pitchFamily="18" charset="0"/>
              </a:rPr>
              <a:t> XVI.</a:t>
            </a:r>
            <a:endParaRPr lang="en-SG" sz="2800" dirty="0">
              <a:solidFill>
                <a:srgbClr val="000000"/>
              </a:solidFill>
              <a:latin typeface="Arial" panose="020B0604020202020204" pitchFamily="34" charset="0"/>
            </a:endParaRPr>
          </a:p>
        </p:txBody>
      </p:sp>
      <p:pic>
        <p:nvPicPr>
          <p:cNvPr id="11" name="PA_图片 18"/>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rot="15759937">
            <a:off x="4928939" y="1316217"/>
            <a:ext cx="1787920" cy="2174658"/>
          </a:xfrm>
          <a:prstGeom prst="rect">
            <a:avLst/>
          </a:prstGeom>
        </p:spPr>
      </p:pic>
      <p:sp>
        <p:nvSpPr>
          <p:cNvPr id="12" name="Rectangle 11"/>
          <p:cNvSpPr/>
          <p:nvPr/>
        </p:nvSpPr>
        <p:spPr>
          <a:xfrm>
            <a:off x="4503789" y="1810386"/>
            <a:ext cx="2432192" cy="954107"/>
          </a:xfrm>
          <a:prstGeom prst="rect">
            <a:avLst/>
          </a:prstGeom>
        </p:spPr>
        <p:txBody>
          <a:bodyPr wrap="square">
            <a:spAutoFit/>
          </a:bodyPr>
          <a:lstStyle/>
          <a:p>
            <a:pPr algn="ctr" defTabSz="914400" fontAlgn="base">
              <a:spcBef>
                <a:spcPct val="0"/>
              </a:spcBef>
              <a:spcAft>
                <a:spcPct val="0"/>
              </a:spcAft>
              <a:defRPr/>
            </a:pPr>
            <a:r>
              <a:rPr lang="en-US" sz="2800" b="1" i="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000000"/>
                </a:solidFill>
                <a:latin typeface="Times New Roman" panose="02020603050405020304" pitchFamily="18" charset="0"/>
                <a:cs typeface="Times New Roman" panose="02020603050405020304" pitchFamily="18" charset="0"/>
              </a:rPr>
              <a:t>Quê: Hải Dương.</a:t>
            </a:r>
            <a:endParaRPr lang="en-SG" sz="2800" dirty="0">
              <a:solidFill>
                <a:srgbClr val="000000"/>
              </a:solidFill>
              <a:latin typeface="Arial" panose="020B0604020202020204" pitchFamily="34" charset="0"/>
            </a:endParaRPr>
          </a:p>
        </p:txBody>
      </p:sp>
      <p:pic>
        <p:nvPicPr>
          <p:cNvPr id="13" name="PA_图片 18"/>
          <p:cNvPicPr>
            <a:picLocks noChangeAspect="1"/>
          </p:cNvPicPr>
          <p:nvPr>
            <p:custDataLst>
              <p:tags r:id="rId5"/>
            </p:custDataLst>
          </p:nvPr>
        </p:nvPicPr>
        <p:blipFill>
          <a:blip r:embed="rId3">
            <a:extLst>
              <a:ext uri="{28A0092B-C50C-407E-A947-70E740481C1C}">
                <a14:useLocalDpi xmlns:a14="http://schemas.microsoft.com/office/drawing/2010/main" val="0"/>
              </a:ext>
            </a:extLst>
          </a:blip>
          <a:stretch>
            <a:fillRect/>
          </a:stretch>
        </p:blipFill>
        <p:spPr>
          <a:xfrm rot="15759937">
            <a:off x="8601393" y="775819"/>
            <a:ext cx="2722439" cy="4082339"/>
          </a:xfrm>
          <a:prstGeom prst="rect">
            <a:avLst/>
          </a:prstGeom>
        </p:spPr>
      </p:pic>
      <p:sp>
        <p:nvSpPr>
          <p:cNvPr id="14" name="Rectangle 13"/>
          <p:cNvSpPr/>
          <p:nvPr/>
        </p:nvSpPr>
        <p:spPr>
          <a:xfrm>
            <a:off x="8254591" y="1851214"/>
            <a:ext cx="3464076" cy="2307811"/>
          </a:xfrm>
          <a:prstGeom prst="rect">
            <a:avLst/>
          </a:prstGeom>
        </p:spPr>
        <p:txBody>
          <a:bodyPr wrap="square">
            <a:spAutoFit/>
          </a:bodyPr>
          <a:lstStyle/>
          <a:p>
            <a:pPr algn="ctr" defTabSz="914400" fontAlgn="base">
              <a:spcBef>
                <a:spcPct val="0"/>
              </a:spcBef>
              <a:spcAft>
                <a:spcPct val="0"/>
              </a:spcAft>
              <a:defRPr/>
            </a:pP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lại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tác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phẩm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nổi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tiếng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Truyền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kì</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mạn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lục</a:t>
            </a:r>
            <a:endParaRPr lang="en-SG" sz="2000" dirty="0">
              <a:solidFill>
                <a:srgbClr val="000000"/>
              </a:solidFill>
              <a:latin typeface="Arial" panose="020B0604020202020204" pitchFamily="34" charset="0"/>
            </a:endParaRPr>
          </a:p>
        </p:txBody>
      </p:sp>
      <p:pic>
        <p:nvPicPr>
          <p:cNvPr id="16" name="PA_图片 18"/>
          <p:cNvPicPr>
            <a:picLocks noChangeAspect="1"/>
          </p:cNvPicPr>
          <p:nvPr>
            <p:custDataLst>
              <p:tags r:id="rId6"/>
            </p:custDataLst>
          </p:nvPr>
        </p:nvPicPr>
        <p:blipFill>
          <a:blip r:embed="rId3">
            <a:extLst>
              <a:ext uri="{28A0092B-C50C-407E-A947-70E740481C1C}">
                <a14:useLocalDpi xmlns:a14="http://schemas.microsoft.com/office/drawing/2010/main" val="0"/>
              </a:ext>
            </a:extLst>
          </a:blip>
          <a:stretch>
            <a:fillRect/>
          </a:stretch>
        </p:blipFill>
        <p:spPr>
          <a:xfrm rot="15759937">
            <a:off x="3674842" y="2687934"/>
            <a:ext cx="3025152" cy="4807043"/>
          </a:xfrm>
          <a:prstGeom prst="rect">
            <a:avLst/>
          </a:prstGeom>
        </p:spPr>
      </p:pic>
      <p:sp>
        <p:nvSpPr>
          <p:cNvPr id="17" name="Rectangle 16"/>
          <p:cNvSpPr/>
          <p:nvPr/>
        </p:nvSpPr>
        <p:spPr>
          <a:xfrm>
            <a:off x="3206004" y="4039124"/>
            <a:ext cx="3962828" cy="2307811"/>
          </a:xfrm>
          <a:prstGeom prst="rect">
            <a:avLst/>
          </a:prstGeom>
        </p:spPr>
        <p:txBody>
          <a:bodyPr wrap="square">
            <a:spAutoFit/>
          </a:bodyPr>
          <a:lstStyle/>
          <a:p>
            <a:pPr algn="ctr" defTabSz="914400" fontAlgn="base">
              <a:spcBef>
                <a:spcPct val="0"/>
              </a:spcBef>
              <a:spcAft>
                <a:spcPct val="0"/>
              </a:spcAft>
              <a:defRPr/>
            </a:pPr>
            <a:r>
              <a:rPr lang="en-US" sz="3600" b="1" i="1" dirty="0" err="1">
                <a:solidFill>
                  <a:srgbClr val="000000"/>
                </a:solidFill>
                <a:latin typeface="Times New Roman" panose="02020603050405020304" pitchFamily="18" charset="0"/>
                <a:cs typeface="Times New Roman" panose="02020603050405020304" pitchFamily="18" charset="0"/>
              </a:rPr>
              <a:t>thể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hiện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rõ</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quan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điểm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sống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tấm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lòng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của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với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cuộc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đời</a:t>
            </a:r>
            <a:r>
              <a:rPr lang="en-US" sz="3600" b="1" i="1" dirty="0">
                <a:solidFill>
                  <a:srgbClr val="000000"/>
                </a:solidFill>
                <a:latin typeface="Times New Roman" panose="02020603050405020304" pitchFamily="18" charset="0"/>
                <a:cs typeface="Times New Roman" panose="02020603050405020304" pitchFamily="18" charset="0"/>
              </a:rPr>
              <a:t>.</a:t>
            </a:r>
            <a:endParaRPr lang="en-SG" sz="2000" dirty="0">
              <a:solidFill>
                <a:srgbClr val="000000"/>
              </a:solidFill>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8000" r="-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7" y="0"/>
            <a:ext cx="12185905"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194" b="97405" l="1868" r="89943">
                        <a14:foregroundMark x1="23707" y1="7585" x2="23707" y2="7585"/>
                        <a14:foregroundMark x1="24138" y1="5788" x2="24138" y2="5788"/>
                        <a14:foregroundMark x1="30316" y1="3992" x2="30316" y2="3992"/>
                        <a14:foregroundMark x1="31609" y1="3194" x2="31609" y2="3194"/>
                        <a14:foregroundMark x1="40661" y1="25349" x2="40661" y2="25349"/>
                        <a14:foregroundMark x1="39943" y1="31537" x2="39943" y2="31537"/>
                        <a14:foregroundMark x1="39224" y1="28942" x2="39224" y2="28942"/>
                        <a14:foregroundMark x1="39080" y1="27545" x2="39080" y2="27545"/>
                        <a14:foregroundMark x1="7328" y1="47705" x2="7328" y2="47705"/>
                        <a14:foregroundMark x1="3736" y1="56687" x2="3736" y2="56687"/>
                        <a14:foregroundMark x1="3592" y1="47106" x2="3592" y2="47106"/>
                        <a14:foregroundMark x1="1868" y1="49102" x2="1868" y2="49102"/>
                        <a14:foregroundMark x1="11782" y1="93014" x2="12213" y2="93014"/>
                        <a14:foregroundMark x1="21264" y1="89820" x2="21264" y2="89820"/>
                        <a14:foregroundMark x1="26580" y1="63273" x2="26580" y2="63273"/>
                        <a14:foregroundMark x1="25431" y1="55689" x2="25431" y2="55689"/>
                        <a14:foregroundMark x1="19828" y1="49301" x2="19828" y2="49301"/>
                        <a14:foregroundMark x1="16810" y1="46507" x2="16810" y2="46507"/>
                        <a14:foregroundMark x1="15374" y1="67465" x2="15661" y2="67465"/>
                        <a14:foregroundMark x1="20690" y1="68064" x2="21121" y2="68263"/>
                        <a14:foregroundMark x1="24138" y1="76048" x2="24138" y2="76048"/>
                        <a14:foregroundMark x1="15805" y1="94212" x2="15805" y2="94212"/>
                        <a14:foregroundMark x1="12931" y1="92814" x2="12931" y2="92814"/>
                        <a14:foregroundMark x1="33477" y1="93214" x2="33477" y2="93214"/>
                        <a14:foregroundMark x1="26437" y1="93812" x2="26437" y2="93812"/>
                        <a14:foregroundMark x1="25431" y1="95210" x2="25431" y2="95210"/>
                        <a14:foregroundMark x1="25431" y1="97405" x2="25431" y2="97405"/>
                        <a14:foregroundMark x1="62931" y1="86627" x2="62931" y2="86627"/>
                        <a14:foregroundMark x1="67098" y1="78643" x2="67098" y2="78643"/>
                        <a14:foregroundMark x1="67098" y1="78244" x2="67098" y2="78244"/>
                        <a14:foregroundMark x1="58046" y1="88423" x2="58046" y2="88423"/>
                        <a14:foregroundMark x1="57902" y1="88623" x2="57902" y2="88623"/>
                        <a14:foregroundMark x1="70833" y1="73852" x2="70833" y2="73852"/>
                        <a14:foregroundMark x1="70833" y1="72655" x2="70833" y2="72655"/>
                        <a14:foregroundMark x1="67816" y1="72255" x2="67816" y2="72255"/>
                        <a14:foregroundMark x1="67241" y1="73852" x2="67241" y2="74451"/>
                        <a14:foregroundMark x1="66523" y1="75250" x2="66523" y2="75250"/>
                        <a14:foregroundMark x1="64799" y1="73253" x2="64799" y2="73253"/>
                        <a14:foregroundMark x1="64511" y1="73852" x2="64511" y2="73852"/>
                        <a14:foregroundMark x1="63075" y1="75250" x2="63075" y2="75250"/>
                        <a14:foregroundMark x1="63075" y1="75250" x2="63075" y2="75250"/>
                        <a14:foregroundMark x1="63075" y1="75250" x2="62644" y2="75649"/>
                        <a14:foregroundMark x1="60057" y1="76647" x2="60057" y2="76647"/>
                        <a14:foregroundMark x1="66954" y1="74850" x2="67385" y2="74850"/>
                        <a14:foregroundMark x1="70259" y1="74651" x2="70977" y2="75449"/>
                        <a14:foregroundMark x1="69684" y1="72255" x2="69684" y2="72255"/>
                        <a14:foregroundMark x1="69684" y1="72255" x2="69684" y2="72255"/>
                        <a14:foregroundMark x1="69684" y1="70060" x2="69684" y2="70060"/>
                        <a14:foregroundMark x1="67816" y1="70060" x2="67816" y2="70060"/>
                        <a14:foregroundMark x1="66092" y1="72056" x2="66092" y2="72056"/>
                        <a14:foregroundMark x1="67960" y1="70459" x2="68822" y2="70259"/>
                        <a14:foregroundMark x1="69828" y1="70060" x2="69828" y2="70060"/>
                        <a14:foregroundMark x1="70833" y1="69661" x2="74425" y2="70659"/>
                        <a14:foregroundMark x1="74856" y1="70858" x2="75431" y2="71457"/>
                        <a14:foregroundMark x1="72126" y1="67465" x2="72126" y2="67465"/>
                        <a14:foregroundMark x1="67816" y1="69062" x2="67816" y2="69062"/>
                        <a14:foregroundMark x1="66236" y1="70060" x2="66236" y2="70060"/>
                        <a14:foregroundMark x1="64943" y1="71257" x2="64943" y2="71257"/>
                        <a14:foregroundMark x1="62213" y1="73852" x2="62213" y2="73852"/>
                        <a14:foregroundMark x1="61494" y1="75250" x2="61494" y2="75250"/>
                        <a14:foregroundMark x1="61351" y1="76248" x2="61351" y2="76248"/>
                        <a14:foregroundMark x1="61351" y1="76248" x2="61351" y2="76248"/>
                        <a14:foregroundMark x1="72845" y1="83633" x2="72845" y2="83633"/>
                        <a14:foregroundMark x1="72701" y1="83633" x2="71983" y2="84431"/>
                        <a14:foregroundMark x1="68822" y1="87425" x2="68678" y2="88224"/>
                        <a14:foregroundMark x1="69971" y1="88623" x2="69253" y2="89820"/>
                        <a14:foregroundMark x1="67816" y1="91417" x2="67816" y2="91417"/>
                        <a14:foregroundMark x1="66954" y1="93214" x2="66954" y2="93214"/>
                        <a14:foregroundMark x1="66667" y1="93413" x2="66667" y2="93413"/>
                        <a14:backgroundMark x1="70833" y1="66866" x2="70833" y2="66866"/>
                        <a14:backgroundMark x1="61063" y1="61477" x2="61063" y2="61477"/>
                      </a14:backgroundRemoval>
                    </a14:imgEffect>
                  </a14:imgLayer>
                </a14:imgProps>
              </a:ext>
            </a:extLst>
          </a:blip>
          <a:stretch>
            <a:fillRect/>
          </a:stretch>
        </p:blipFill>
        <p:spPr>
          <a:xfrm>
            <a:off x="2205" y="2087080"/>
            <a:ext cx="4536116" cy="4770921"/>
          </a:xfrm>
          <a:prstGeom prst="rect">
            <a:avLst/>
          </a:prstGeom>
        </p:spPr>
      </p:pic>
      <p:pic>
        <p:nvPicPr>
          <p:cNvPr id="9"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6001" b="37582"/>
          <a:stretch>
            <a:fillRect/>
          </a:stretch>
        </p:blipFill>
        <p:spPr>
          <a:xfrm>
            <a:off x="2608235" y="0"/>
            <a:ext cx="4875671" cy="1026382"/>
          </a:xfrm>
          <a:prstGeom prst="rect">
            <a:avLst/>
          </a:prstGeom>
        </p:spPr>
      </p:pic>
      <p:sp>
        <p:nvSpPr>
          <p:cNvPr id="10" name="文本框 14"/>
          <p:cNvSpPr txBox="1"/>
          <p:nvPr/>
        </p:nvSpPr>
        <p:spPr>
          <a:xfrm>
            <a:off x="2608234" y="55197"/>
            <a:ext cx="4281391" cy="646181"/>
          </a:xfrm>
          <a:prstGeom prst="rect">
            <a:avLst/>
          </a:prstGeom>
          <a:noFill/>
          <a:ln>
            <a:noFill/>
          </a:ln>
        </p:spPr>
        <p:txBody>
          <a:bodyPr vert="horz" wrap="square" rtlCol="0">
            <a:spAutoFit/>
          </a:bodyPr>
          <a:lstStyle/>
          <a:p>
            <a:pPr algn="ctr" defTabSz="914400">
              <a:defRPr/>
            </a:pP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b.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Truyện</a:t>
            </a: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truyền</a:t>
            </a: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kì</a:t>
            </a:r>
            <a:endParaRPr lang="zh-CN" altLang="en-US"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11" name="PA_图片 1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rot="15759937">
            <a:off x="1921275" y="537248"/>
            <a:ext cx="2325421" cy="2828423"/>
          </a:xfrm>
          <a:prstGeom prst="rect">
            <a:avLst/>
          </a:prstGeom>
        </p:spPr>
      </p:pic>
      <p:sp>
        <p:nvSpPr>
          <p:cNvPr id="12" name="Rectangle 11"/>
          <p:cNvSpPr/>
          <p:nvPr/>
        </p:nvSpPr>
        <p:spPr>
          <a:xfrm>
            <a:off x="1927617" y="1172038"/>
            <a:ext cx="2312736" cy="1507977"/>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rPr>
              <a:t>L</a:t>
            </a:r>
            <a:r>
              <a:rPr lang="vi-VN" sz="2800" b="1" i="1" dirty="0">
                <a:solidFill>
                  <a:srgbClr val="000000"/>
                </a:solidFill>
                <a:latin typeface="Times New Roman" panose="02020603050405020304" pitchFamily="18" charset="0"/>
                <a:cs typeface="Times New Roman" panose="02020603050405020304" pitchFamily="18" charset="0"/>
              </a:rPr>
              <a:t>à thể văn xuôi trung đại</a:t>
            </a:r>
            <a:r>
              <a:rPr lang="en-US" sz="2800" b="1" i="1" dirty="0">
                <a:solidFill>
                  <a:srgbClr val="000000"/>
                </a:solidFill>
                <a:latin typeface="Times New Roman" panose="02020603050405020304" pitchFamily="18" charset="0"/>
                <a:cs typeface="Times New Roman" panose="02020603050405020304" pitchFamily="18" charset="0"/>
              </a:rPr>
              <a:t>.</a:t>
            </a:r>
            <a:endParaRPr lang="en-SG" sz="2800" dirty="0">
              <a:solidFill>
                <a:srgbClr val="000000"/>
              </a:solidFill>
              <a:latin typeface="Arial" panose="020B0604020202020204" pitchFamily="34" charset="0"/>
            </a:endParaRPr>
          </a:p>
        </p:txBody>
      </p:sp>
      <p:pic>
        <p:nvPicPr>
          <p:cNvPr id="13" name="PA_图片 18"/>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rot="15759937">
            <a:off x="4027579" y="2801287"/>
            <a:ext cx="2325421" cy="2828423"/>
          </a:xfrm>
          <a:prstGeom prst="rect">
            <a:avLst/>
          </a:prstGeom>
        </p:spPr>
      </p:pic>
      <p:sp>
        <p:nvSpPr>
          <p:cNvPr id="14" name="Rectangle 13"/>
          <p:cNvSpPr/>
          <p:nvPr/>
        </p:nvSpPr>
        <p:spPr>
          <a:xfrm>
            <a:off x="3944914" y="3430851"/>
            <a:ext cx="2312736" cy="1507977"/>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Có</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nguồn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gốc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từ</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Trung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Hoa</a:t>
            </a:r>
            <a:endParaRPr lang="en-SG" sz="2800" dirty="0">
              <a:solidFill>
                <a:srgbClr val="000000"/>
              </a:solidFill>
              <a:latin typeface="Arial" panose="020B0604020202020204" pitchFamily="34" charset="0"/>
            </a:endParaRPr>
          </a:p>
        </p:txBody>
      </p:sp>
      <p:pic>
        <p:nvPicPr>
          <p:cNvPr id="2" name="Picture 1"/>
          <p:cNvPicPr>
            <a:picLocks noChangeAspect="1"/>
          </p:cNvPicPr>
          <p:nvPr/>
        </p:nvPicPr>
        <p:blipFill>
          <a:blip r:embed="rId9"/>
          <a:stretch>
            <a:fillRect/>
          </a:stretch>
        </p:blipFill>
        <p:spPr>
          <a:xfrm>
            <a:off x="8847666" y="3429000"/>
            <a:ext cx="3759846" cy="3759846"/>
          </a:xfrm>
          <a:prstGeom prst="rect">
            <a:avLst/>
          </a:prstGeom>
        </p:spPr>
      </p:pic>
      <p:pic>
        <p:nvPicPr>
          <p:cNvPr id="1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55007" y="62912"/>
            <a:ext cx="2822376" cy="2822376"/>
          </a:xfrm>
          <a:prstGeom prst="rect">
            <a:avLst/>
          </a:prstGeom>
        </p:spPr>
      </p:pic>
      <p:pic>
        <p:nvPicPr>
          <p:cNvPr id="17" name="PA_图片 18"/>
          <p:cNvPicPr>
            <a:picLocks noChangeAspect="1"/>
          </p:cNvPicPr>
          <p:nvPr>
            <p:custDataLst>
              <p:tags r:id="rId11"/>
            </p:custDataLst>
          </p:nvPr>
        </p:nvPicPr>
        <p:blipFill>
          <a:blip r:embed="rId7">
            <a:extLst>
              <a:ext uri="{28A0092B-C50C-407E-A947-70E740481C1C}">
                <a14:useLocalDpi xmlns:a14="http://schemas.microsoft.com/office/drawing/2010/main" val="0"/>
              </a:ext>
            </a:extLst>
          </a:blip>
          <a:stretch>
            <a:fillRect/>
          </a:stretch>
        </p:blipFill>
        <p:spPr>
          <a:xfrm rot="15759937">
            <a:off x="7597480" y="-503655"/>
            <a:ext cx="2325421" cy="4346832"/>
          </a:xfrm>
          <a:prstGeom prst="rect">
            <a:avLst/>
          </a:prstGeom>
        </p:spPr>
      </p:pic>
      <p:sp>
        <p:nvSpPr>
          <p:cNvPr id="18" name="Rectangle 17"/>
          <p:cNvSpPr/>
          <p:nvPr/>
        </p:nvSpPr>
        <p:spPr>
          <a:xfrm>
            <a:off x="7070280" y="914562"/>
            <a:ext cx="3327271" cy="1507977"/>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rPr>
              <a:t>P</a:t>
            </a:r>
            <a:r>
              <a:rPr lang="vi-VN" sz="2800" b="1" i="1" dirty="0">
                <a:solidFill>
                  <a:srgbClr val="000000"/>
                </a:solidFill>
                <a:latin typeface="Times New Roman" panose="02020603050405020304" pitchFamily="18" charset="0"/>
                <a:cs typeface="Times New Roman" panose="02020603050405020304" pitchFamily="18" charset="0"/>
              </a:rPr>
              <a:t>hản ánh hiện thực qua những yếu tố kì lạ, hoang đường</a:t>
            </a:r>
            <a:r>
              <a:rPr lang="en-US" sz="2800" b="1" i="1" dirty="0">
                <a:solidFill>
                  <a:srgbClr val="000000"/>
                </a:solidFill>
                <a:latin typeface="Times New Roman" panose="02020603050405020304" pitchFamily="18" charset="0"/>
                <a:cs typeface="Times New Roman" panose="02020603050405020304" pitchFamily="18" charset="0"/>
              </a:rPr>
              <a:t>.</a:t>
            </a:r>
            <a:endParaRPr lang="en-SG" sz="2800" dirty="0">
              <a:solidFill>
                <a:srgbClr val="000000"/>
              </a:solidFill>
              <a:latin typeface="Arial" panose="020B0604020202020204" pitchFamily="34" charset="0"/>
            </a:endParaRPr>
          </a:p>
        </p:txBody>
      </p:sp>
      <p:pic>
        <p:nvPicPr>
          <p:cNvPr id="19" name="PA_图片 18"/>
          <p:cNvPicPr>
            <a:picLocks noChangeAspect="1"/>
          </p:cNvPicPr>
          <p:nvPr>
            <p:custDataLst>
              <p:tags r:id="rId12"/>
            </p:custDataLst>
          </p:nvPr>
        </p:nvPicPr>
        <p:blipFill>
          <a:blip r:embed="rId7">
            <a:extLst>
              <a:ext uri="{28A0092B-C50C-407E-A947-70E740481C1C}">
                <a14:useLocalDpi xmlns:a14="http://schemas.microsoft.com/office/drawing/2010/main" val="0"/>
              </a:ext>
            </a:extLst>
          </a:blip>
          <a:stretch>
            <a:fillRect/>
          </a:stretch>
        </p:blipFill>
        <p:spPr>
          <a:xfrm rot="15759937">
            <a:off x="8464875" y="1908480"/>
            <a:ext cx="2325421" cy="4751083"/>
          </a:xfrm>
          <a:prstGeom prst="rect">
            <a:avLst/>
          </a:prstGeom>
        </p:spPr>
      </p:pic>
      <p:sp>
        <p:nvSpPr>
          <p:cNvPr id="20" name="Rectangle 19"/>
          <p:cNvSpPr/>
          <p:nvPr/>
        </p:nvSpPr>
        <p:spPr>
          <a:xfrm>
            <a:off x="7691297" y="3323448"/>
            <a:ext cx="3784841" cy="1938864"/>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Đặc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điểm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nổi</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bật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thể</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loại</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này</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kết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hợp</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giữa</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bút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pháp</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kì</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ảo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hiện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thực</a:t>
            </a:r>
            <a:r>
              <a:rPr lang="en-US" sz="2800" b="1" i="1" dirty="0">
                <a:solidFill>
                  <a:srgbClr val="000000"/>
                </a:solidFill>
                <a:latin typeface="Times New Roman" panose="02020603050405020304" pitchFamily="18" charset="0"/>
                <a:cs typeface="Times New Roman" panose="02020603050405020304" pitchFamily="18" charset="0"/>
              </a:rPr>
              <a:t>.</a:t>
            </a:r>
            <a:endParaRPr lang="en-SG" sz="2800" dirty="0">
              <a:solidFill>
                <a:srgbClr val="00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28" y="1"/>
            <a:ext cx="12192000" cy="6857999"/>
          </a:xfrm>
          <a:prstGeom prst="rect">
            <a:avLst/>
          </a:prstGeom>
        </p:spPr>
      </p:pic>
      <p:sp>
        <p:nvSpPr>
          <p:cNvPr id="6" name="TextBox 5"/>
          <p:cNvSpPr txBox="1"/>
          <p:nvPr/>
        </p:nvSpPr>
        <p:spPr>
          <a:xfrm>
            <a:off x="3412479" y="358035"/>
            <a:ext cx="7640176" cy="1446550"/>
          </a:xfrm>
          <a:prstGeom prst="rect">
            <a:avLst/>
          </a:prstGeom>
          <a:noFill/>
        </p:spPr>
        <p:txBody>
          <a:bodyPr wrap="square" rtlCol="0">
            <a:spAutoFit/>
          </a:bodyPr>
          <a:lstStyle/>
          <a:p>
            <a:pPr algn="ctr"/>
            <a:r>
              <a:rPr lang="en-US" sz="8800" b="1" dirty="0">
                <a:latin typeface="Times New Roman" panose="02020603050405020304" pitchFamily="18" charset="0"/>
                <a:cs typeface="Times New Roman" panose="02020603050405020304" pitchFamily="18" charset="0"/>
              </a:rPr>
              <a:t>KHỞI ĐỘNG</a:t>
            </a:r>
            <a:endParaRPr lang="en-US" sz="8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8000" r="-1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7" y="0"/>
            <a:ext cx="12185905" cy="6858000"/>
          </a:xfrm>
          <a:prstGeom prst="rect">
            <a:avLst/>
          </a:prstGeom>
        </p:spPr>
      </p:pic>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t="36001" b="37582"/>
          <a:stretch>
            <a:fillRect/>
          </a:stretch>
        </p:blipFill>
        <p:spPr>
          <a:xfrm>
            <a:off x="2778010" y="-65474"/>
            <a:ext cx="6588093" cy="1026382"/>
          </a:xfrm>
          <a:prstGeom prst="rect">
            <a:avLst/>
          </a:prstGeom>
        </p:spPr>
      </p:pic>
      <p:sp>
        <p:nvSpPr>
          <p:cNvPr id="10" name="文本框 14"/>
          <p:cNvSpPr txBox="1"/>
          <p:nvPr/>
        </p:nvSpPr>
        <p:spPr>
          <a:xfrm>
            <a:off x="2825898" y="124850"/>
            <a:ext cx="5316936" cy="646181"/>
          </a:xfrm>
          <a:prstGeom prst="rect">
            <a:avLst/>
          </a:prstGeom>
          <a:noFill/>
          <a:ln>
            <a:noFill/>
          </a:ln>
        </p:spPr>
        <p:txBody>
          <a:bodyPr vert="horz" wrap="square" rtlCol="0">
            <a:spAutoFit/>
          </a:bodyPr>
          <a:lstStyle/>
          <a:p>
            <a:pPr algn="ctr" defTabSz="914400">
              <a:defRPr/>
            </a:pP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c.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Truyền</a:t>
            </a: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kì</a:t>
            </a: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mạn</a:t>
            </a:r>
            <a:r>
              <a:rPr lang="en-US" altLang="zh-CN"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 </a:t>
            </a:r>
            <a:r>
              <a:rPr lang="en-US" altLang="zh-CN" sz="3600" b="1" dirty="0" err="1">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rPr>
              <a:t>lục</a:t>
            </a:r>
            <a:endParaRPr lang="zh-CN" altLang="en-US" sz="3600" b="1" dirty="0">
              <a:gradFill>
                <a:gsLst>
                  <a:gs pos="1000">
                    <a:srgbClr val="3A0000"/>
                  </a:gs>
                  <a:gs pos="83000">
                    <a:srgbClr val="EB1212"/>
                  </a:gs>
                  <a:gs pos="100000">
                    <a:srgbClr val="8F0000"/>
                  </a:gs>
                </a:gsLst>
                <a:lin ang="5400000" scaled="1"/>
              </a:gra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353221" y="2885287"/>
            <a:ext cx="3759846" cy="4298603"/>
          </a:xfrm>
          <a:prstGeom prst="rect">
            <a:avLst/>
          </a:prstGeom>
        </p:spPr>
      </p:pic>
      <p:pic>
        <p:nvPicPr>
          <p:cNvPr id="1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5007" y="62912"/>
            <a:ext cx="2822376" cy="2822376"/>
          </a:xfrm>
          <a:prstGeom prst="rect">
            <a:avLst/>
          </a:prstGeom>
        </p:spPr>
      </p:pic>
      <p:pic>
        <p:nvPicPr>
          <p:cNvPr id="3" name="Picture 2"/>
          <p:cNvPicPr>
            <a:picLocks noChangeAspect="1"/>
          </p:cNvPicPr>
          <p:nvPr/>
        </p:nvPicPr>
        <p:blipFill>
          <a:blip r:embed="rId6"/>
          <a:stretch>
            <a:fillRect/>
          </a:stretch>
        </p:blipFill>
        <p:spPr>
          <a:xfrm>
            <a:off x="565049" y="1220563"/>
            <a:ext cx="2931751" cy="4364104"/>
          </a:xfrm>
          <a:prstGeom prst="rect">
            <a:avLst/>
          </a:prstGeom>
        </p:spPr>
      </p:pic>
      <p:pic>
        <p:nvPicPr>
          <p:cNvPr id="16" name="PA_图片 18"/>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rot="15759937">
            <a:off x="4556066" y="690553"/>
            <a:ext cx="2325421" cy="2828423"/>
          </a:xfrm>
          <a:prstGeom prst="rect">
            <a:avLst/>
          </a:prstGeom>
        </p:spPr>
      </p:pic>
      <p:sp>
        <p:nvSpPr>
          <p:cNvPr id="17" name="Rectangle 16"/>
          <p:cNvSpPr/>
          <p:nvPr/>
        </p:nvSpPr>
        <p:spPr>
          <a:xfrm>
            <a:off x="4545210" y="1261203"/>
            <a:ext cx="2312736" cy="1938864"/>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000000"/>
                </a:solidFill>
                <a:latin typeface="Times New Roman" panose="02020603050405020304" pitchFamily="18" charset="0"/>
                <a:cs typeface="Times New Roman" panose="02020603050405020304" pitchFamily="18" charset="0"/>
              </a:rPr>
              <a:t>Ghi chép các truyện li kì của Nguyễn Dữ</a:t>
            </a:r>
            <a:endParaRPr lang="en-SG" sz="2800" dirty="0">
              <a:solidFill>
                <a:srgbClr val="000000"/>
              </a:solidFill>
              <a:latin typeface="Arial" panose="020B0604020202020204" pitchFamily="34" charset="0"/>
            </a:endParaRPr>
          </a:p>
        </p:txBody>
      </p:sp>
      <p:pic>
        <p:nvPicPr>
          <p:cNvPr id="18" name="PA_图片 18"/>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rot="15759937">
            <a:off x="8083919" y="1272177"/>
            <a:ext cx="1777105" cy="2161503"/>
          </a:xfrm>
          <a:prstGeom prst="rect">
            <a:avLst/>
          </a:prstGeom>
        </p:spPr>
      </p:pic>
      <p:sp>
        <p:nvSpPr>
          <p:cNvPr id="19" name="Rectangle 18"/>
          <p:cNvSpPr/>
          <p:nvPr/>
        </p:nvSpPr>
        <p:spPr>
          <a:xfrm>
            <a:off x="8064790" y="1823851"/>
            <a:ext cx="1751119" cy="1077090"/>
          </a:xfrm>
          <a:prstGeom prst="rect">
            <a:avLst/>
          </a:prstGeom>
        </p:spPr>
        <p:txBody>
          <a:bodyPr wrap="square">
            <a:spAutoFit/>
          </a:bodyPr>
          <a:lstStyle/>
          <a:p>
            <a:pPr algn="ctr" defTabSz="914400" fontAlgn="base">
              <a:spcBef>
                <a:spcPct val="0"/>
              </a:spcBef>
              <a:spcAft>
                <a:spcPct val="0"/>
              </a:spcAft>
              <a:defRPr/>
            </a:pPr>
            <a:r>
              <a:rPr lang="en-US" sz="3600" b="1" i="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000000"/>
                </a:solidFill>
                <a:latin typeface="Times New Roman" panose="02020603050405020304" pitchFamily="18" charset="0"/>
                <a:cs typeface="Times New Roman" panose="02020603050405020304" pitchFamily="18" charset="0"/>
              </a:rPr>
              <a:t>Viết bằng chữ Hán</a:t>
            </a:r>
            <a:endParaRPr lang="en-SG" sz="2800" dirty="0">
              <a:solidFill>
                <a:srgbClr val="000000"/>
              </a:solidFill>
              <a:latin typeface="Arial" panose="020B0604020202020204" pitchFamily="34" charset="0"/>
            </a:endParaRPr>
          </a:p>
        </p:txBody>
      </p:sp>
      <p:pic>
        <p:nvPicPr>
          <p:cNvPr id="22" name="PA_图片 18"/>
          <p:cNvPicPr>
            <a:picLocks noChangeAspect="1"/>
          </p:cNvPicPr>
          <p:nvPr>
            <p:custDataLst>
              <p:tags r:id="rId10"/>
            </p:custDataLst>
          </p:nvPr>
        </p:nvPicPr>
        <p:blipFill>
          <a:blip r:embed="rId8">
            <a:extLst>
              <a:ext uri="{28A0092B-C50C-407E-A947-70E740481C1C}">
                <a14:useLocalDpi xmlns:a14="http://schemas.microsoft.com/office/drawing/2010/main" val="0"/>
              </a:ext>
            </a:extLst>
          </a:blip>
          <a:stretch>
            <a:fillRect/>
          </a:stretch>
        </p:blipFill>
        <p:spPr>
          <a:xfrm rot="15759937">
            <a:off x="5637770" y="2044379"/>
            <a:ext cx="2536288" cy="5739819"/>
          </a:xfrm>
          <a:prstGeom prst="rect">
            <a:avLst/>
          </a:prstGeom>
        </p:spPr>
      </p:pic>
      <p:sp>
        <p:nvSpPr>
          <p:cNvPr id="23" name="Rectangle 22"/>
          <p:cNvSpPr/>
          <p:nvPr/>
        </p:nvSpPr>
        <p:spPr>
          <a:xfrm>
            <a:off x="4487243" y="4355268"/>
            <a:ext cx="4741406" cy="1200072"/>
          </a:xfrm>
          <a:prstGeom prst="rect">
            <a:avLst/>
          </a:prstGeom>
        </p:spPr>
        <p:txBody>
          <a:bodyPr wrap="square">
            <a:spAutoFit/>
          </a:bodyPr>
          <a:lstStyle/>
          <a:p>
            <a:pPr algn="ctr" defTabSz="914400" fontAlgn="base">
              <a:spcBef>
                <a:spcPct val="0"/>
              </a:spcBef>
              <a:spcAft>
                <a:spcPct val="0"/>
              </a:spcAft>
              <a:defRPr/>
            </a:pPr>
            <a:r>
              <a:rPr lang="en-US" sz="3600" b="1" i="1" dirty="0" err="1">
                <a:solidFill>
                  <a:srgbClr val="000000"/>
                </a:solidFill>
                <a:latin typeface="Times New Roman" panose="02020603050405020304" pitchFamily="18" charset="0"/>
                <a:cs typeface="Times New Roman" panose="02020603050405020304" pitchFamily="18" charset="0"/>
              </a:rPr>
              <a:t>gồm</a:t>
            </a:r>
            <a:r>
              <a:rPr lang="en-US" sz="3600" b="1" i="1" dirty="0">
                <a:solidFill>
                  <a:srgbClr val="000000"/>
                </a:solidFill>
                <a:latin typeface="Times New Roman" panose="02020603050405020304" pitchFamily="18" charset="0"/>
                <a:cs typeface="Times New Roman" panose="02020603050405020304" pitchFamily="18" charset="0"/>
              </a:rPr>
              <a:t> 20 </a:t>
            </a:r>
            <a:r>
              <a:rPr lang="en-US" sz="3600" b="1" i="1" dirty="0" err="1">
                <a:solidFill>
                  <a:srgbClr val="000000"/>
                </a:solidFill>
                <a:latin typeface="Times New Roman" panose="02020603050405020304" pitchFamily="18" charset="0"/>
                <a:cs typeface="Times New Roman" panose="02020603050405020304" pitchFamily="18" charset="0"/>
              </a:rPr>
              <a:t>truyện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ra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vào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nửa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đầu</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thế</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kỉ</a:t>
            </a:r>
            <a:r>
              <a:rPr lang="en-US" sz="3600" b="1" i="1" dirty="0">
                <a:solidFill>
                  <a:srgbClr val="000000"/>
                </a:solidFill>
                <a:latin typeface="Times New Roman" panose="02020603050405020304" pitchFamily="18" charset="0"/>
                <a:cs typeface="Times New Roman" panose="02020603050405020304" pitchFamily="18" charset="0"/>
              </a:rPr>
              <a:t> XVI.</a:t>
            </a:r>
            <a:endParaRPr lang="en-SG" sz="2000" dirty="0">
              <a:solidFill>
                <a:srgbClr val="00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65714"/>
            <a:ext cx="12192000" cy="6857999"/>
          </a:xfrm>
          <a:prstGeom prst="rect">
            <a:avLst/>
          </a:prstGeom>
        </p:spPr>
      </p:pic>
      <p:sp>
        <p:nvSpPr>
          <p:cNvPr id="6" name="TextBox 5"/>
          <p:cNvSpPr txBox="1"/>
          <p:nvPr/>
        </p:nvSpPr>
        <p:spPr>
          <a:xfrm>
            <a:off x="4201046" y="628233"/>
            <a:ext cx="764017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0" y="-65714"/>
            <a:ext cx="12192000" cy="6857999"/>
          </a:xfrm>
          <a:prstGeom prst="rect">
            <a:avLst/>
          </a:prstGeom>
        </p:spPr>
      </p:pic>
      <p:sp>
        <p:nvSpPr>
          <p:cNvPr id="3" name="TextBox 2"/>
          <p:cNvSpPr txBox="1"/>
          <p:nvPr/>
        </p:nvSpPr>
        <p:spPr>
          <a:xfrm>
            <a:off x="2820895" y="236655"/>
            <a:ext cx="7640176" cy="1323439"/>
          </a:xfrm>
          <a:prstGeom prst="rect">
            <a:avLst/>
          </a:prstGeom>
          <a:noFill/>
        </p:spPr>
        <p:txBody>
          <a:bodyPr wrap="square" rtlCol="0">
            <a:spAutoFit/>
          </a:bodyPr>
          <a:lstStyle/>
          <a:p>
            <a:pPr lvl="0" algn="ctr">
              <a:defRPr/>
            </a:pPr>
            <a:r>
              <a:rPr lang="en-US" sz="4000" b="1">
                <a:solidFill>
                  <a:prstClr val="black"/>
                </a:solidFill>
                <a:latin typeface="Times New Roman" panose="02020603050405020304" pitchFamily="18" charset="0"/>
                <a:cs typeface="Times New Roman" panose="02020603050405020304" pitchFamily="18" charset="0"/>
              </a:rPr>
              <a:t>1. Không gian, thời gian, sự kiện chính trong truyện</a:t>
            </a:r>
            <a:endParaRPr lang="en-US" sz="40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2465601" y="2126395"/>
          <a:ext cx="8196804" cy="3917570"/>
        </p:xfrm>
        <a:graphic>
          <a:graphicData uri="http://schemas.openxmlformats.org/drawingml/2006/table">
            <a:tbl>
              <a:tblPr firstRow="1" firstCol="1" bandRow="1">
                <a:tableStyleId>{5C22544A-7EE6-4342-B048-85BDC9FD1C3A}</a:tableStyleId>
              </a:tblPr>
              <a:tblGrid>
                <a:gridCol w="2732268"/>
                <a:gridCol w="2732268"/>
                <a:gridCol w="2732268"/>
              </a:tblGrid>
              <a:tr h="1189940">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gian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Thời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gian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kiện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chính</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r>
              <a:tr h="1188553">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cs typeface="Times New Roman" panose="02020603050405020304" pitchFamily="18" charset="0"/>
                      </a:endParaRPr>
                    </a:p>
                    <a:p>
                      <a:pPr algn="just">
                        <a:lnSpc>
                          <a:spcPct val="150000"/>
                        </a:lnSpc>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cs typeface="Times New Roman" panose="02020603050405020304" pitchFamily="18" charset="0"/>
                      </a:endParaRPr>
                    </a:p>
                    <a:p>
                      <a:pPr algn="just">
                        <a:lnSpc>
                          <a:spcPct val="150000"/>
                        </a:lnSpc>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0" y="-65714"/>
            <a:ext cx="12192000" cy="6857999"/>
          </a:xfrm>
          <a:prstGeom prst="rect">
            <a:avLst/>
          </a:prstGeom>
        </p:spPr>
      </p:pic>
      <p:sp>
        <p:nvSpPr>
          <p:cNvPr id="3" name="TextBox 2"/>
          <p:cNvSpPr txBox="1"/>
          <p:nvPr/>
        </p:nvSpPr>
        <p:spPr>
          <a:xfrm>
            <a:off x="2820895" y="236655"/>
            <a:ext cx="7640176" cy="1323439"/>
          </a:xfrm>
          <a:prstGeom prst="rect">
            <a:avLst/>
          </a:prstGeom>
          <a:noFill/>
        </p:spPr>
        <p:txBody>
          <a:bodyPr wrap="square" rtlCol="0">
            <a:spAutoFit/>
          </a:bodyPr>
          <a:lstStyle/>
          <a:p>
            <a:pPr lvl="0" algn="ctr">
              <a:defRPr/>
            </a:pPr>
            <a:r>
              <a:rPr lang="en-US" sz="4000" b="1">
                <a:solidFill>
                  <a:prstClr val="black"/>
                </a:solidFill>
                <a:latin typeface="Times New Roman" panose="02020603050405020304" pitchFamily="18" charset="0"/>
                <a:cs typeface="Times New Roman" panose="02020603050405020304" pitchFamily="18" charset="0"/>
              </a:rPr>
              <a:t>1. Không gian, thời gian, sự kiện chính trong truyện</a:t>
            </a:r>
            <a:endParaRPr lang="en-US" sz="40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285226" y="1748889"/>
          <a:ext cx="11836866" cy="5043395"/>
        </p:xfrm>
        <a:graphic>
          <a:graphicData uri="http://schemas.openxmlformats.org/drawingml/2006/table">
            <a:tbl>
              <a:tblPr firstRow="1" firstCol="1" bandRow="1">
                <a:tableStyleId>{5C22544A-7EE6-4342-B048-85BDC9FD1C3A}</a:tableStyleId>
              </a:tblPr>
              <a:tblGrid>
                <a:gridCol w="3945622"/>
                <a:gridCol w="2363323"/>
                <a:gridCol w="5527921"/>
              </a:tblGrid>
              <a:tr h="1368920">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gian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Thời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gian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kiện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chính</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r>
              <a:tr h="3674475">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cs typeface="Times New Roman" panose="02020603050405020304" pitchFamily="18" charset="0"/>
                      </a:endParaRPr>
                    </a:p>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cs typeface="Times New Roman" panose="02020603050405020304" pitchFamily="18" charset="0"/>
                      </a:endParaRPr>
                    </a:p>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2" name="TextBox 1"/>
          <p:cNvSpPr txBox="1"/>
          <p:nvPr/>
        </p:nvSpPr>
        <p:spPr>
          <a:xfrm>
            <a:off x="464191" y="3208919"/>
            <a:ext cx="2827090" cy="2554545"/>
          </a:xfrm>
          <a:prstGeom prst="rect">
            <a:avLst/>
          </a:prstGeom>
          <a:noFill/>
        </p:spPr>
        <p:txBody>
          <a:bodyPr wrap="square" rtlCol="0">
            <a:spAutoFit/>
          </a:bodyPr>
          <a:lstStyle/>
          <a:p>
            <a:pPr algn="just"/>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lồng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ghép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hai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thế</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trần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âm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phủ</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3395" y="3208919"/>
            <a:ext cx="1862357" cy="2062103"/>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435752" y="3208919"/>
            <a:ext cx="4285377"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Ngô Tử Văn đốt đền</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511253" y="3789629"/>
            <a:ext cx="5325613"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Ngô Tử Văn gặp gỡ hồn ma tên tướng giặc và Thổ thần</a:t>
            </a:r>
            <a:endParaRPr lang="en-US" sz="3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511253" y="4906730"/>
            <a:ext cx="4952602" cy="584775"/>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Cuộc xử kiện dưới âm phủ</a:t>
            </a:r>
            <a:endParaRPr lang="en-US" sz="3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640983" y="5510946"/>
            <a:ext cx="4952602"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Ngô Tử Văn nhận chức Phán sự đền Tản Viên</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7" grpId="0"/>
      <p:bldP spid="8"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0" y="-65714"/>
            <a:ext cx="12192000" cy="6857999"/>
          </a:xfrm>
          <a:prstGeom prst="rect">
            <a:avLst/>
          </a:prstGeom>
        </p:spPr>
      </p:pic>
      <p:sp>
        <p:nvSpPr>
          <p:cNvPr id="3" name="TextBox 2"/>
          <p:cNvSpPr txBox="1"/>
          <p:nvPr/>
        </p:nvSpPr>
        <p:spPr>
          <a:xfrm>
            <a:off x="2820895" y="236655"/>
            <a:ext cx="7640176" cy="707886"/>
          </a:xfrm>
          <a:prstGeom prst="rect">
            <a:avLst/>
          </a:prstGeom>
          <a:noFill/>
        </p:spPr>
        <p:txBody>
          <a:bodyPr wrap="square" rtlCol="0">
            <a:spAutoFit/>
          </a:bodyP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2. Tìm hiểu người kể chuyện</a:t>
            </a:r>
            <a:endParaRPr lang="en-US" sz="40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422246" y="1369777"/>
          <a:ext cx="11836867" cy="5246441"/>
        </p:xfrm>
        <a:graphic>
          <a:graphicData uri="http://schemas.openxmlformats.org/drawingml/2006/table">
            <a:tbl>
              <a:tblPr firstRow="1" firstCol="1" bandRow="1">
                <a:tableStyleId>{5C22544A-7EE6-4342-B048-85BDC9FD1C3A}</a:tableStyleId>
              </a:tblPr>
              <a:tblGrid>
                <a:gridCol w="3045203"/>
                <a:gridCol w="5357769"/>
                <a:gridCol w="3433895"/>
              </a:tblGrid>
              <a:tr h="880123">
                <a:tc>
                  <a:txBody>
                    <a:bodyPr/>
                    <a:lstStyle/>
                    <a:p>
                      <a:pPr algn="just">
                        <a:lnSpc>
                          <a:spcPct val="150000"/>
                        </a:lnSpc>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err="1">
                          <a:effectLst/>
                          <a:latin typeface="Times New Roman" panose="02020603050405020304" pitchFamily="18" charset="0"/>
                          <a:cs typeface="Times New Roman" panose="02020603050405020304" pitchFamily="18" charset="0"/>
                        </a:rPr>
                        <a:t>Tác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r>
              <a:tr h="2003880">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cs typeface="Times New Roman" panose="02020603050405020304" pitchFamily="18" charset="0"/>
                      </a:endParaRPr>
                    </a:p>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362438">
                <a:tc>
                  <a:txBody>
                    <a:bodyPr/>
                    <a:lstStyle/>
                    <a:p>
                      <a:pPr algn="just">
                        <a:lnSpc>
                          <a:spcPct val="150000"/>
                        </a:lnSpc>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75000"/>
                      </a:schemeClr>
                    </a:solidFill>
                  </a:tcPr>
                </a:tc>
                <a:tc>
                  <a:txBody>
                    <a:bodyPr/>
                    <a:lstStyle/>
                    <a:p>
                      <a:pPr algn="just">
                        <a:lnSpc>
                          <a:spcPct val="150000"/>
                        </a:lnSpc>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2" name="TextBox 1"/>
          <p:cNvSpPr txBox="1"/>
          <p:nvPr/>
        </p:nvSpPr>
        <p:spPr>
          <a:xfrm>
            <a:off x="497747" y="2727579"/>
            <a:ext cx="2827090" cy="1569660"/>
          </a:xfrm>
          <a:prstGeom prst="rect">
            <a:avLst/>
          </a:prstGeom>
          <a:noFill/>
        </p:spPr>
        <p:txBody>
          <a:bodyPr wrap="square" rtlCol="0">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Ai là người kể chuyện? Ngôi kể thứ mấy?</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67450" y="2427959"/>
            <a:ext cx="5258503"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Người kể chuyện là tác giả Nguyễn Dữ</a:t>
            </a:r>
            <a:endParaRPr lang="en-US" sz="32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22246" y="4822727"/>
            <a:ext cx="2827090" cy="2062103"/>
          </a:xfrm>
          <a:prstGeom prst="rect">
            <a:avLst/>
          </a:prstGeom>
          <a:noFill/>
        </p:spPr>
        <p:txBody>
          <a:bodyPr wrap="square" rtlCol="0">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Những lời văn  giúp hình dung tính cách nhân vật</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621248" y="3512409"/>
            <a:ext cx="4809688" cy="584775"/>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Ngôi kể: Ngôi thứ 3</a:t>
            </a:r>
            <a:endParaRPr lang="en-US" sz="32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358392" y="4297239"/>
            <a:ext cx="5475216" cy="2062103"/>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Chàng vốn khảng khái, nóng nảy, thấy sự tà gian thì không thể chịu được, vùng Bắc vẫn khen là một người cương trực. </a:t>
            </a:r>
            <a:endParaRPr lang="en-US"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934154" y="2474125"/>
            <a:ext cx="3134564"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Lời kể tạo ra ấn tượng nhân vật có thật, lí lịch rõ ràng</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934153" y="4415721"/>
            <a:ext cx="3235109" cy="224676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Lời kể ấn định kiểu tính cách nhân vật  từ đầu, ổn định, thống nhất trong toàn truyện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12" grpId="0"/>
      <p:bldP spid="14" grpId="0"/>
      <p:bldP spid="15"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0" y="-65714"/>
            <a:ext cx="12192000" cy="6857999"/>
          </a:xfrm>
          <a:prstGeom prst="rect">
            <a:avLst/>
          </a:prstGeom>
        </p:spPr>
      </p:pic>
      <p:sp>
        <p:nvSpPr>
          <p:cNvPr id="3" name="TextBox 2"/>
          <p:cNvSpPr txBox="1"/>
          <p:nvPr/>
        </p:nvSpPr>
        <p:spPr>
          <a:xfrm>
            <a:off x="2820895" y="236655"/>
            <a:ext cx="7640176"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3. </a:t>
            </a:r>
            <a:r>
              <a:rPr lang="en-US" sz="4000" b="1" dirty="0" err="1">
                <a:solidFill>
                  <a:prstClr val="black"/>
                </a:solidFill>
                <a:latin typeface="Times New Roman" panose="02020603050405020304" pitchFamily="18" charset="0"/>
                <a:cs typeface="Times New Roman" panose="02020603050405020304" pitchFamily="18" charset="0"/>
              </a:rPr>
              <a:t>Tìm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hiểu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kiện</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04502" y="1373684"/>
            <a:ext cx="6153324" cy="43915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1-2: PHT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3-4: PHT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5-6: PHT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7-8: PHT </a:t>
            </a:r>
            <a:r>
              <a:rPr kumimoji="0" lang="en-US" sz="4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4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3" name="Table 2"/>
          <p:cNvGraphicFramePr>
            <a:graphicFrameLocks noGrp="1"/>
          </p:cNvGraphicFramePr>
          <p:nvPr/>
        </p:nvGraphicFramePr>
        <p:xfrm>
          <a:off x="1376144" y="1421587"/>
          <a:ext cx="9672157" cy="4819821"/>
        </p:xfrm>
        <a:graphic>
          <a:graphicData uri="http://schemas.openxmlformats.org/drawingml/2006/table">
            <a:tbl>
              <a:tblPr firstRow="1" firstCol="1" bandRow="1"/>
              <a:tblGrid>
                <a:gridCol w="2901648"/>
                <a:gridCol w="2031153"/>
                <a:gridCol w="2514760"/>
                <a:gridCol w="2224596"/>
              </a:tblGrid>
              <a:tr h="2121769">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biểu hiện</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NTV</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654867">
                <a:tc>
                  <a:txBody>
                    <a:bodyPr/>
                    <a:lstStyle/>
                    <a:p>
                      <a:pP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3">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654867">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đốt đền</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cPr/>
                </a:tc>
              </a:tr>
              <a:tr h="1388318">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mọi người</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cPr/>
                </a:tc>
              </a:tr>
            </a:tbl>
          </a:graphicData>
        </a:graphic>
      </p:graphicFrame>
      <p:sp>
        <p:nvSpPr>
          <p:cNvPr id="6" name="Rectangle 1"/>
          <p:cNvSpPr>
            <a:spLocks noChangeArrowheads="1"/>
          </p:cNvSpPr>
          <p:nvPr/>
        </p:nvSpPr>
        <p:spPr bwMode="auto">
          <a:xfrm>
            <a:off x="2457975" y="67371"/>
            <a:ext cx="740398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nl-NL"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3</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nl-NL"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sự kiện Ngô Tử Văn đốt đền</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7" name="TextBox 6"/>
          <p:cNvSpPr txBox="1"/>
          <p:nvPr/>
        </p:nvSpPr>
        <p:spPr>
          <a:xfrm>
            <a:off x="1124125" y="136497"/>
            <a:ext cx="10763075" cy="1077218"/>
          </a:xfrm>
          <a:prstGeom prst="rect">
            <a:avLst/>
          </a:prstGeom>
          <a:noFill/>
        </p:spPr>
        <p:txBody>
          <a:bodyPr wrap="square">
            <a:spAutoFit/>
          </a:bodyPr>
          <a:lstStyle/>
          <a:p>
            <a:pPr algn="ctr"/>
            <a:r>
              <a:rPr lang="nl-NL"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4</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nl-NL"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cuộc gặp gỡ hồn ma tên tướng giặc và Ngô Tử Văn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22789" y="1213714"/>
            <a:ext cx="10503017" cy="5644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3" name="Table 2"/>
          <p:cNvGraphicFramePr>
            <a:graphicFrameLocks noGrp="1"/>
          </p:cNvGraphicFramePr>
          <p:nvPr/>
        </p:nvGraphicFramePr>
        <p:xfrm>
          <a:off x="734939" y="570574"/>
          <a:ext cx="10366050" cy="5364480"/>
        </p:xfrm>
        <a:graphic>
          <a:graphicData uri="http://schemas.openxmlformats.org/drawingml/2006/table">
            <a:tbl>
              <a:tblPr firstRow="1" firstCol="1" bandRow="1"/>
              <a:tblGrid>
                <a:gridCol w="1211616"/>
                <a:gridCol w="1711648"/>
                <a:gridCol w="1384704"/>
                <a:gridCol w="1384704"/>
                <a:gridCol w="2336689"/>
                <a:gridCol w="2336689"/>
              </a:tblGrid>
              <a:tr h="0">
                <a:tc rowSpan="2">
                  <a:txBody>
                    <a:bodyPr/>
                    <a:lstStyle/>
                    <a:p>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Cuôc đối thoại</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c gridSpan="2">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chung</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r>
              <a:tr h="0">
                <a:tc vMerge="1">
                  <a:tcPr/>
                </a:tc>
                <a:tc vMerge="1">
                  <a:tcPr/>
                </a:tc>
                <a:tc>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tác giả</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0">
                <a:tc>
                  <a:txBody>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vMerge="1">
                  <a:tcPr/>
                </a:tc>
                <a:tc vMerge="1">
                  <a:tcPr/>
                </a:tc>
              </a:tr>
            </a:tbl>
          </a:graphicData>
        </a:graphic>
      </p:graphicFrame>
      <p:sp>
        <p:nvSpPr>
          <p:cNvPr id="4" name="Rectangle 1"/>
          <p:cNvSpPr>
            <a:spLocks noChangeArrowheads="1"/>
          </p:cNvSpPr>
          <p:nvPr/>
        </p:nvSpPr>
        <p:spPr bwMode="auto">
          <a:xfrm>
            <a:off x="1810224" y="92560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pic>
        <p:nvPicPr>
          <p:cNvPr id="3" name="Picture 2"/>
          <p:cNvPicPr>
            <a:picLocks noChangeAspect="1"/>
          </p:cNvPicPr>
          <p:nvPr/>
        </p:nvPicPr>
        <p:blipFill>
          <a:blip r:embed="rId2"/>
          <a:stretch>
            <a:fillRect/>
          </a:stretch>
        </p:blipFill>
        <p:spPr>
          <a:xfrm>
            <a:off x="325993" y="63547"/>
            <a:ext cx="11540014" cy="6605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3360665" y="-1882108"/>
            <a:ext cx="5727234" cy="10192626"/>
          </a:xfrm>
          <a:prstGeom prst="rect">
            <a:avLst/>
          </a:prstGeom>
        </p:spPr>
      </p:pic>
      <p:sp>
        <p:nvSpPr>
          <p:cNvPr id="4" name="TextBox 3"/>
          <p:cNvSpPr txBox="1"/>
          <p:nvPr/>
        </p:nvSpPr>
        <p:spPr>
          <a:xfrm>
            <a:off x="4186455" y="327457"/>
            <a:ext cx="3819088"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KHỞI</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ĐỘNG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3222770" y="1690710"/>
            <a:ext cx="5746459" cy="3046988"/>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lvl="0" algn="just"/>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ngang</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endParaRPr kumimoji="0" lang="en-US" sz="4800" b="1" i="0" u="none" strike="noStrike" kern="1200" cap="none" spc="0" normalizeH="0" baseline="0" noProof="0" dirty="0">
              <a:ln>
                <a:noFill/>
              </a:ln>
              <a:solidFill>
                <a:srgbClr val="5B9BD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2799"/>
            <a:ext cx="12192000" cy="6857999"/>
          </a:xfrm>
          <a:prstGeom prst="rect">
            <a:avLst/>
          </a:prstGeom>
        </p:spPr>
      </p:pic>
      <p:sp>
        <p:nvSpPr>
          <p:cNvPr id="4" name="TextBox 3"/>
          <p:cNvSpPr txBox="1"/>
          <p:nvPr/>
        </p:nvSpPr>
        <p:spPr>
          <a:xfrm>
            <a:off x="2298584" y="147078"/>
            <a:ext cx="8181363" cy="584775"/>
          </a:xfrm>
          <a:prstGeom prst="rect">
            <a:avLst/>
          </a:prstGeom>
          <a:noFill/>
        </p:spPr>
        <p:txBody>
          <a:bodyPr wrap="square">
            <a:spAutoFit/>
          </a:bodyPr>
          <a:lstStyle/>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67111" y="652501"/>
          <a:ext cx="12124890" cy="6182700"/>
        </p:xfrm>
        <a:graphic>
          <a:graphicData uri="http://schemas.openxmlformats.org/drawingml/2006/table">
            <a:tbl>
              <a:tblPr firstRow="1" firstCol="1" bandRow="1"/>
              <a:tblGrid>
                <a:gridCol w="1727506"/>
                <a:gridCol w="5135062"/>
                <a:gridCol w="3342366"/>
                <a:gridCol w="1919956"/>
              </a:tblGrid>
              <a:tr h="1537194">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NTV</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967992">
                <a:tc>
                  <a:txBody>
                    <a:bodyPr/>
                    <a:lstStyle/>
                    <a:p>
                      <a:pP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1677514">
                <a:tc>
                  <a:txBody>
                    <a:bodyPr/>
                    <a:lstStyle/>
                    <a:p>
                      <a:pP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cPr/>
                </a:tc>
              </a:tr>
            </a:tbl>
          </a:graphicData>
        </a:graphic>
      </p:graphicFrame>
      <p:sp>
        <p:nvSpPr>
          <p:cNvPr id="7" name="TextBox 6"/>
          <p:cNvSpPr txBox="1"/>
          <p:nvPr/>
        </p:nvSpPr>
        <p:spPr>
          <a:xfrm>
            <a:off x="1914087" y="2112970"/>
            <a:ext cx="4999839" cy="2677656"/>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lấn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Thạnh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7137632" y="2063383"/>
            <a:ext cx="2922165" cy="2308324"/>
          </a:xfrm>
          <a:prstGeom prst="rect">
            <a:avLst/>
          </a:prstGeom>
          <a:noFill/>
        </p:spPr>
        <p:txBody>
          <a:bodyPr wrap="square">
            <a:spAutoFit/>
          </a:bodyPr>
          <a:lstStyle/>
          <a:p>
            <a:pPr algn="just"/>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Tử Văn tức giận, không chịu được cảnh yêu tà tác oai, tác quái hại dân. Thể hiện tính cương trực, dũng cảm</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p:cNvSpPr txBox="1"/>
          <p:nvPr/>
        </p:nvSpPr>
        <p:spPr>
          <a:xfrm>
            <a:off x="1744427" y="5247540"/>
            <a:ext cx="4999839" cy="1200329"/>
          </a:xfrm>
          <a:prstGeom prst="rect">
            <a:avLst/>
          </a:prstGeom>
          <a:noFill/>
        </p:spPr>
        <p:txBody>
          <a:bodyPr wrap="square">
            <a:spAutoFit/>
          </a:bodyPr>
          <a:lstStyle/>
          <a:p>
            <a:pPr algn="just"/>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Trước khi đốt đền, Tử Văn tắm gội sạch sẽ, khấn trời, châm lửa đốt đền…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6913926" y="5141262"/>
            <a:ext cx="3391946" cy="1569660"/>
          </a:xfrm>
          <a:prstGeom prst="rect">
            <a:avLst/>
          </a:prstGeom>
          <a:noFill/>
        </p:spPr>
        <p:txBody>
          <a:bodyPr wrap="square">
            <a:spAutoFit/>
          </a:bodyPr>
          <a:lstStyle/>
          <a:p>
            <a:pPr algn="just"/>
            <a:r>
              <a:rPr lang="vi-VN" sz="2400" b="1" dirty="0">
                <a:latin typeface="Times New Roman" panose="02020603050405020304" pitchFamily="18" charset="0"/>
                <a:ea typeface="Times New Roman" panose="02020603050405020304" pitchFamily="18" charset="0"/>
                <a:cs typeface="Times New Roman" panose="02020603050405020304" pitchFamily="18" charset="0"/>
              </a:rPr>
              <a:t>Hành động cân nhắc một cách cẩn trọng, công khai; chấp nhận cái chết khi hành động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2799"/>
            <a:ext cx="12192000" cy="6857999"/>
          </a:xfrm>
          <a:prstGeom prst="rect">
            <a:avLst/>
          </a:prstGeom>
        </p:spPr>
      </p:pic>
      <p:sp>
        <p:nvSpPr>
          <p:cNvPr id="4" name="TextBox 3"/>
          <p:cNvSpPr txBox="1"/>
          <p:nvPr/>
        </p:nvSpPr>
        <p:spPr>
          <a:xfrm>
            <a:off x="2298584" y="147078"/>
            <a:ext cx="818136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218114" y="837514"/>
          <a:ext cx="12094130" cy="5120640"/>
        </p:xfrm>
        <a:graphic>
          <a:graphicData uri="http://schemas.openxmlformats.org/drawingml/2006/table">
            <a:tbl>
              <a:tblPr firstRow="1" firstCol="1" bandRow="1"/>
              <a:tblGrid>
                <a:gridCol w="1696746"/>
                <a:gridCol w="4136400"/>
                <a:gridCol w="3288484"/>
                <a:gridCol w="2972500"/>
              </a:tblGrid>
              <a:tr h="823217">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NTV</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1325770">
                <a:tc>
                  <a:txBody>
                    <a:bodyPr/>
                    <a:lstStyle/>
                    <a:p>
                      <a:pPr>
                        <a:lnSpc>
                          <a:spcPct val="10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accent6">
                        <a:lumMod val="20000"/>
                        <a:lumOff val="80000"/>
                      </a:schemeClr>
                    </a:solidFill>
                  </a:tcPr>
                </a:tc>
              </a:tr>
            </a:tbl>
          </a:graphicData>
        </a:graphic>
      </p:graphicFrame>
      <p:sp>
        <p:nvSpPr>
          <p:cNvPr id="11" name="TextBox 10"/>
          <p:cNvSpPr txBox="1"/>
          <p:nvPr/>
        </p:nvSpPr>
        <p:spPr>
          <a:xfrm>
            <a:off x="2056003" y="1790115"/>
            <a:ext cx="3315049"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 người đều lắc đầu, lè lưỡi, lo sợ thay cho Tử Văn, nhưng chàng vẫn vung tay không cần gì cả</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6112778" y="1859340"/>
            <a:ext cx="2762774"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 miếu là nơi linh thiêng, cho nên họ cho rằng hành động của Tử Văn là mạo phạm</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9617278" y="1908831"/>
            <a:ext cx="226153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hiện sự khảng khái, cương trực, yêu chính nghĩa muốn vì dân trừ hại của Tử Văn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2799"/>
            <a:ext cx="12192000" cy="6857999"/>
          </a:xfrm>
          <a:prstGeom prst="rect">
            <a:avLst/>
          </a:prstGeom>
        </p:spPr>
      </p:pic>
      <p:graphicFrame>
        <p:nvGraphicFramePr>
          <p:cNvPr id="5" name="Table 4"/>
          <p:cNvGraphicFramePr>
            <a:graphicFrameLocks noGrp="1"/>
          </p:cNvGraphicFramePr>
          <p:nvPr/>
        </p:nvGraphicFramePr>
        <p:xfrm>
          <a:off x="0" y="-1841"/>
          <a:ext cx="12124890" cy="6700494"/>
        </p:xfrm>
        <a:graphic>
          <a:graphicData uri="http://schemas.openxmlformats.org/drawingml/2006/table">
            <a:tbl>
              <a:tblPr firstRow="1" firstCol="1" bandRow="1"/>
              <a:tblGrid>
                <a:gridCol w="1727506"/>
                <a:gridCol w="5135062"/>
                <a:gridCol w="3342366"/>
                <a:gridCol w="1919956"/>
              </a:tblGrid>
              <a:tr h="1324811">
                <a:tc>
                  <a:txBody>
                    <a:bodyPr/>
                    <a:lstStyle/>
                    <a:p>
                      <a:pP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0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NTV</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2557927">
                <a:tc>
                  <a:txBody>
                    <a:bodyPr/>
                    <a:lstStyle/>
                    <a:p>
                      <a:pPr>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3">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1445744">
                <a:tc>
                  <a:txBody>
                    <a:bodyPr/>
                    <a:lstStyle/>
                    <a:p>
                      <a:pP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cPr/>
                </a:tc>
              </a:tr>
              <a:tr h="1372012">
                <a:tc>
                  <a:txBody>
                    <a:bodyPr/>
                    <a:lstStyle/>
                    <a:p>
                      <a:pP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cPr/>
                </a:tc>
              </a:tr>
            </a:tbl>
          </a:graphicData>
        </a:graphic>
      </p:graphicFrame>
      <p:sp>
        <p:nvSpPr>
          <p:cNvPr id="7" name="TextBox 6"/>
          <p:cNvSpPr txBox="1"/>
          <p:nvPr/>
        </p:nvSpPr>
        <p:spPr>
          <a:xfrm>
            <a:off x="1624668" y="1180516"/>
            <a:ext cx="522214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cướp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vùng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Thạnh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6911131" y="1364826"/>
            <a:ext cx="292216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 Văn tức giận, không chịu được cảnh yêu tà tác oai, tác quái hại dân. Thể hiện tính cương trực, dũng cảm</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p:cNvSpPr txBox="1"/>
          <p:nvPr/>
        </p:nvSpPr>
        <p:spPr>
          <a:xfrm>
            <a:off x="1835793" y="3858172"/>
            <a:ext cx="499983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 khi đốt đền, Tử Văn tắm gội sạch sẽ, khấn trời, châm lửa đốt đền…</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6869186" y="3697789"/>
            <a:ext cx="339194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 cân nhắc một cách cẩn trọng, công khai; chấp nhận cái chết khi hành động</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1835793" y="5267449"/>
            <a:ext cx="486002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 người đều lắc đầu, lè lưỡi, lo sợ thay cho Tử Văn, nhưng chàng vẫn vung tay không cần gì cả</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6869186" y="5267449"/>
            <a:ext cx="339194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 miếu là nơi linh thiêng, cho nên họ cho rằng hành động của Tử Văn là mạo phạm</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10294687" y="1399364"/>
            <a:ext cx="1645642"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hiện sự khảng khái, cương trực, yêu chính nghĩa muốn vì dân trừ hại của Tử Văn</a:t>
            </a:r>
            <a:endParaRPr kumimoji="0" lang="en-US" sz="24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7" name="TextBox 6"/>
          <p:cNvSpPr txBox="1"/>
          <p:nvPr/>
        </p:nvSpPr>
        <p:spPr>
          <a:xfrm>
            <a:off x="1124125" y="136497"/>
            <a:ext cx="1076307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cuộc gặp gỡ hồn ma tên tướng giặc và Ngô Tử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22789" y="1213714"/>
            <a:ext cx="10503017" cy="5644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alphaModFix amt="70000"/>
          </a:blip>
          <a:stretch>
            <a:fillRect/>
          </a:stretch>
        </p:blipFill>
        <p:spPr>
          <a:xfrm>
            <a:off x="0" y="0"/>
            <a:ext cx="12192000" cy="6857999"/>
          </a:xfrm>
          <a:prstGeom prst="rect">
            <a:avLst/>
          </a:prstGeom>
        </p:spPr>
      </p:pic>
      <p:sp>
        <p:nvSpPr>
          <p:cNvPr id="10" name="Rectangle 9"/>
          <p:cNvSpPr/>
          <p:nvPr/>
        </p:nvSpPr>
        <p:spPr>
          <a:xfrm>
            <a:off x="3347198" y="2150171"/>
            <a:ext cx="1132524" cy="2138723"/>
          </a:xfrm>
          <a:prstGeom prst="rect">
            <a:avLst/>
          </a:prstGeom>
          <a:solidFill>
            <a:schemeClr val="accent4">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Hồn ma tên tướng giặc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Connector 14"/>
          <p:cNvCxnSpPr/>
          <p:nvPr/>
        </p:nvCxnSpPr>
        <p:spPr>
          <a:xfrm>
            <a:off x="3981970" y="849598"/>
            <a:ext cx="4977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1970" y="850714"/>
            <a:ext cx="0" cy="12994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18184" y="106680"/>
            <a:ext cx="1602313" cy="1034223"/>
          </a:xfrm>
          <a:prstGeom prst="rect">
            <a:avLst/>
          </a:prstGeom>
          <a:solidFill>
            <a:schemeClr val="accent4">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Connector 22"/>
          <p:cNvCxnSpPr/>
          <p:nvPr/>
        </p:nvCxnSpPr>
        <p:spPr>
          <a:xfrm>
            <a:off x="6020471" y="596782"/>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90261" y="607653"/>
            <a:ext cx="0" cy="15425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67319" y="2117070"/>
            <a:ext cx="878014" cy="2138723"/>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Arrow: Left-Right 13"/>
          <p:cNvSpPr/>
          <p:nvPr/>
        </p:nvSpPr>
        <p:spPr>
          <a:xfrm>
            <a:off x="4608709" y="2740109"/>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125834" y="850714"/>
            <a:ext cx="2315361" cy="116264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Dáng vẻ: giống người phương Bắc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125833" y="2595827"/>
            <a:ext cx="2315361" cy="116264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endParaRPr lang="en-US" sz="2800" b="1" dirty="0">
              <a:latin typeface="Times New Roman" panose="02020603050405020304" pitchFamily="18" charset="0"/>
              <a:cs typeface="Times New Roman" panose="02020603050405020304" pitchFamily="18" charset="0"/>
            </a:endParaRPr>
          </a:p>
        </p:txBody>
      </p:sp>
      <p:sp>
        <p:nvSpPr>
          <p:cNvPr id="37" name="Rectangle 36"/>
          <p:cNvSpPr/>
          <p:nvPr/>
        </p:nvSpPr>
        <p:spPr>
          <a:xfrm>
            <a:off x="125833" y="4500128"/>
            <a:ext cx="2315361" cy="13218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Bản chất hồn ma tên tướng giặc họ Thôi</a:t>
            </a:r>
            <a:endParaRPr lang="en-US" sz="2800" b="1" dirty="0">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2441194" y="1400599"/>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94196" y="1432035"/>
            <a:ext cx="0" cy="16551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24406" y="3076278"/>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877408" y="3087149"/>
            <a:ext cx="16788" cy="22575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407618" y="5333853"/>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94196" y="3118585"/>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46" name="Diagram 45"/>
          <p:cNvGraphicFramePr/>
          <p:nvPr/>
        </p:nvGraphicFramePr>
        <p:xfrm>
          <a:off x="5078097" y="924881"/>
          <a:ext cx="698806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7" name="Diagram 46"/>
          <p:cNvGraphicFramePr/>
          <p:nvPr/>
        </p:nvGraphicFramePr>
        <p:xfrm>
          <a:off x="5044489" y="917528"/>
          <a:ext cx="698806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8" name="Rectangle 47"/>
          <p:cNvSpPr/>
          <p:nvPr/>
        </p:nvSpPr>
        <p:spPr>
          <a:xfrm>
            <a:off x="3689709" y="4959024"/>
            <a:ext cx="5114526" cy="1162643"/>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pt-BR" sz="2800" b="1" dirty="0">
                <a:latin typeface="Times New Roman" panose="02020603050405020304" pitchFamily="18" charset="0"/>
                <a:cs typeface="Times New Roman" panose="02020603050405020304" pitchFamily="18" charset="0"/>
              </a:rPr>
              <a:t>-&gt; Xảo trá, tham lam, hung ác.</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par>
                                <p:cTn id="55" presetID="16" presetClass="entr" presetSubtype="21"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par>
                                <p:cTn id="65" presetID="53" presetClass="entr" presetSubtype="16"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barn(inVertical)">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grpId="1" nodeType="clickEffect">
                                  <p:stCondLst>
                                    <p:cond delay="0"/>
                                  </p:stCondLst>
                                  <p:childTnLst>
                                    <p:anim calcmode="lin" valueType="num">
                                      <p:cBhvr additive="base">
                                        <p:cTn id="83" dur="500"/>
                                        <p:tgtEl>
                                          <p:spTgt spid="46"/>
                                        </p:tgtEl>
                                        <p:attrNameLst>
                                          <p:attrName>ppt_x</p:attrName>
                                        </p:attrNameLst>
                                      </p:cBhvr>
                                      <p:tavLst>
                                        <p:tav tm="0">
                                          <p:val>
                                            <p:strVal val="ppt_x"/>
                                          </p:val>
                                        </p:tav>
                                        <p:tav tm="100000">
                                          <p:val>
                                            <p:strVal val="ppt_x"/>
                                          </p:val>
                                        </p:tav>
                                      </p:tavLst>
                                    </p:anim>
                                    <p:anim calcmode="lin" valueType="num">
                                      <p:cBhvr additive="base">
                                        <p:cTn id="84" dur="500"/>
                                        <p:tgtEl>
                                          <p:spTgt spid="46"/>
                                        </p:tgtEl>
                                        <p:attrNameLst>
                                          <p:attrName>ppt_y</p:attrName>
                                        </p:attrNameLst>
                                      </p:cBhvr>
                                      <p:tavLst>
                                        <p:tav tm="0">
                                          <p:val>
                                            <p:strVal val="ppt_y"/>
                                          </p:val>
                                        </p:tav>
                                        <p:tav tm="100000">
                                          <p:val>
                                            <p:strVal val="1+ppt_h/2"/>
                                          </p:val>
                                        </p:tav>
                                      </p:tavLst>
                                    </p:anim>
                                    <p:set>
                                      <p:cBhvr>
                                        <p:cTn id="85" dur="1" fill="hold">
                                          <p:stCondLst>
                                            <p:cond delay="499"/>
                                          </p:stCondLst>
                                        </p:cTn>
                                        <p:tgtEl>
                                          <p:spTgt spid="4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inVertical)">
                                      <p:cBhvr>
                                        <p:cTn id="90" dur="500"/>
                                        <p:tgtEl>
                                          <p:spTgt spid="37"/>
                                        </p:tgtEl>
                                      </p:cBhvr>
                                    </p:animEffect>
                                  </p:childTnLst>
                                </p:cTn>
                              </p:par>
                              <p:par>
                                <p:cTn id="91" presetID="16" presetClass="entr" presetSubtype="21"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par>
                                <p:cTn id="94" presetID="16" presetClass="entr" presetSubtype="21" fill="hold"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barn(inVertical)">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barn(inVertical)">
                                      <p:cBhvr>
                                        <p:cTn id="101" dur="500"/>
                                        <p:tgtEl>
                                          <p:spTgt spid="47"/>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xit" presetSubtype="4" fill="hold" grpId="1" nodeType="clickEffect">
                                  <p:stCondLst>
                                    <p:cond delay="0"/>
                                  </p:stCondLst>
                                  <p:childTnLst>
                                    <p:anim calcmode="lin" valueType="num">
                                      <p:cBhvr additive="base">
                                        <p:cTn id="105" dur="500"/>
                                        <p:tgtEl>
                                          <p:spTgt spid="47"/>
                                        </p:tgtEl>
                                        <p:attrNameLst>
                                          <p:attrName>ppt_x</p:attrName>
                                        </p:attrNameLst>
                                      </p:cBhvr>
                                      <p:tavLst>
                                        <p:tav tm="0">
                                          <p:val>
                                            <p:strVal val="ppt_x"/>
                                          </p:val>
                                        </p:tav>
                                        <p:tav tm="100000">
                                          <p:val>
                                            <p:strVal val="ppt_x"/>
                                          </p:val>
                                        </p:tav>
                                      </p:tavLst>
                                    </p:anim>
                                    <p:anim calcmode="lin" valueType="num">
                                      <p:cBhvr additive="base">
                                        <p:cTn id="106" dur="500"/>
                                        <p:tgtEl>
                                          <p:spTgt spid="47"/>
                                        </p:tgtEl>
                                        <p:attrNameLst>
                                          <p:attrName>ppt_y</p:attrName>
                                        </p:attrNameLst>
                                      </p:cBhvr>
                                      <p:tavLst>
                                        <p:tav tm="0">
                                          <p:val>
                                            <p:strVal val="ppt_y"/>
                                          </p:val>
                                        </p:tav>
                                        <p:tav tm="100000">
                                          <p:val>
                                            <p:strVal val="1+ppt_h/2"/>
                                          </p:val>
                                        </p:tav>
                                      </p:tavLst>
                                    </p:anim>
                                    <p:set>
                                      <p:cBhvr>
                                        <p:cTn id="107" dur="1" fill="hold">
                                          <p:stCondLst>
                                            <p:cond delay="499"/>
                                          </p:stCondLst>
                                        </p:cTn>
                                        <p:tgtEl>
                                          <p:spTgt spid="4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8"/>
                                        </p:tgtEl>
                                        <p:attrNameLst>
                                          <p:attrName>style.visibility</p:attrName>
                                        </p:attrNameLst>
                                      </p:cBhvr>
                                      <p:to>
                                        <p:strVal val="visible"/>
                                      </p:to>
                                    </p:set>
                                    <p:anim calcmode="lin" valueType="num">
                                      <p:cBhvr>
                                        <p:cTn id="112" dur="500" fill="hold"/>
                                        <p:tgtEl>
                                          <p:spTgt spid="48"/>
                                        </p:tgtEl>
                                        <p:attrNameLst>
                                          <p:attrName>ppt_w</p:attrName>
                                        </p:attrNameLst>
                                      </p:cBhvr>
                                      <p:tavLst>
                                        <p:tav tm="0">
                                          <p:val>
                                            <p:fltVal val="0"/>
                                          </p:val>
                                        </p:tav>
                                        <p:tav tm="100000">
                                          <p:val>
                                            <p:strVal val="#ppt_w"/>
                                          </p:val>
                                        </p:tav>
                                      </p:tavLst>
                                    </p:anim>
                                    <p:anim calcmode="lin" valueType="num">
                                      <p:cBhvr>
                                        <p:cTn id="113" dur="500" fill="hold"/>
                                        <p:tgtEl>
                                          <p:spTgt spid="48"/>
                                        </p:tgtEl>
                                        <p:attrNameLst>
                                          <p:attrName>ppt_h</p:attrName>
                                        </p:attrNameLst>
                                      </p:cBhvr>
                                      <p:tavLst>
                                        <p:tav tm="0">
                                          <p:val>
                                            <p:fltVal val="0"/>
                                          </p:val>
                                        </p:tav>
                                        <p:tav tm="100000">
                                          <p:val>
                                            <p:strVal val="#ppt_h"/>
                                          </p:val>
                                        </p:tav>
                                      </p:tavLst>
                                    </p:anim>
                                    <p:animEffect transition="in" filter="fade">
                                      <p:cBhvr>
                                        <p:cTn id="1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6" grpId="0" animBg="1"/>
      <p:bldP spid="14" grpId="0" animBg="1"/>
      <p:bldP spid="31" grpId="0" animBg="1"/>
      <p:bldP spid="32" grpId="0" animBg="1"/>
      <p:bldP spid="37" grpId="0" animBg="1"/>
      <p:bldGraphic spid="46" grpId="0">
        <p:bldAsOne/>
      </p:bldGraphic>
      <p:bldGraphic spid="46" grpId="1">
        <p:bldAsOne/>
      </p:bldGraphic>
      <p:bldGraphic spid="47" grpId="0">
        <p:bldAsOne/>
      </p:bldGraphic>
      <p:bldGraphic spid="47" grpId="1">
        <p:bldAsOne/>
      </p:bldGraphic>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alphaModFix amt="70000"/>
          </a:blip>
          <a:stretch>
            <a:fillRect/>
          </a:stretch>
        </p:blipFill>
        <p:spPr>
          <a:xfrm>
            <a:off x="0" y="0"/>
            <a:ext cx="12192000" cy="6857999"/>
          </a:xfrm>
          <a:prstGeom prst="rect">
            <a:avLst/>
          </a:prstGeom>
        </p:spPr>
      </p:pic>
      <p:sp>
        <p:nvSpPr>
          <p:cNvPr id="3" name="Rectangle 2"/>
          <p:cNvSpPr/>
          <p:nvPr/>
        </p:nvSpPr>
        <p:spPr>
          <a:xfrm>
            <a:off x="125834" y="850714"/>
            <a:ext cx="2315361" cy="116264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Dáng vẻ: giống người phương Bắc</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25833" y="2595827"/>
            <a:ext cx="2315361" cy="116264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25833" y="4500128"/>
            <a:ext cx="2315361" cy="13218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Bản chất hồn ma tên tướng giặc họ Thôi</a:t>
            </a:r>
            <a:endParaRPr lang="en-US" sz="28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347198" y="2150171"/>
            <a:ext cx="1132524" cy="2138723"/>
          </a:xfrm>
          <a:prstGeom prst="rect">
            <a:avLst/>
          </a:prstGeom>
          <a:solidFill>
            <a:schemeClr val="accent4">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Hồn ma tên tướng giặc</a:t>
            </a:r>
            <a:endParaRPr lang="en-US" sz="2800" b="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2441194" y="1400599"/>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94196" y="1432035"/>
            <a:ext cx="0" cy="16551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24406" y="3076278"/>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877408" y="3087149"/>
            <a:ext cx="16788" cy="22575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07618" y="5333853"/>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94196" y="3118585"/>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81970" y="849598"/>
            <a:ext cx="4977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1970" y="850714"/>
            <a:ext cx="0" cy="12994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18184" y="106680"/>
            <a:ext cx="1602313" cy="1034223"/>
          </a:xfrm>
          <a:prstGeom prst="rect">
            <a:avLst/>
          </a:prstGeom>
          <a:solidFill>
            <a:schemeClr val="accent4">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gỡ</a:t>
            </a:r>
            <a:endParaRPr lang="en-US" sz="28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6020471" y="596782"/>
            <a:ext cx="453002" cy="314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90261" y="607653"/>
            <a:ext cx="0" cy="15425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67319" y="2117070"/>
            <a:ext cx="878014" cy="2138723"/>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Ngô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14" name="Arrow: Left-Right 13"/>
          <p:cNvSpPr/>
          <p:nvPr/>
        </p:nvSpPr>
        <p:spPr>
          <a:xfrm>
            <a:off x="4608709" y="2740109"/>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887116" y="2117070"/>
            <a:ext cx="1488282" cy="2138723"/>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Mặc kệ, ngồi ngất ngưởng tự nhiên</a:t>
            </a:r>
            <a:endParaRPr lang="en-US" sz="2800" b="1" dirty="0">
              <a:latin typeface="Times New Roman" panose="02020603050405020304" pitchFamily="18" charset="0"/>
              <a:cs typeface="Times New Roman" panose="02020603050405020304" pitchFamily="18" charset="0"/>
            </a:endParaRPr>
          </a:p>
        </p:txBody>
      </p:sp>
      <p:sp>
        <p:nvSpPr>
          <p:cNvPr id="28" name="Arrow: Left-Right 27"/>
          <p:cNvSpPr/>
          <p:nvPr/>
        </p:nvSpPr>
        <p:spPr>
          <a:xfrm>
            <a:off x="6899641" y="2796623"/>
            <a:ext cx="910568" cy="3716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320845" y="1706747"/>
            <a:ext cx="1848449" cy="3444504"/>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0" name="Arrow: Left-Right 29"/>
          <p:cNvSpPr/>
          <p:nvPr/>
        </p:nvSpPr>
        <p:spPr>
          <a:xfrm>
            <a:off x="9475118" y="2890476"/>
            <a:ext cx="823021" cy="3716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73261" y="4500128"/>
            <a:ext cx="3533896" cy="2076841"/>
          </a:xfrm>
          <a:prstGeom prst="rect">
            <a:avLst/>
          </a:prstGeom>
          <a:solidFill>
            <a:schemeClr val="accent4">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b="1" dirty="0">
                <a:latin typeface="Times New Roman" panose="02020603050405020304" pitchFamily="18" charset="0"/>
                <a:cs typeface="Times New Roman" panose="02020603050405020304" pitchFamily="18" charset="0"/>
              </a:rPr>
              <a:t>thể hiện tinh thần dân tộc mạnh mẽ, quyết tiêu diệt giặc xâm lược trong mọi hoàn cảnh</a:t>
            </a:r>
            <a:endParaRPr lang="en-US" sz="2800" b="1" dirty="0">
              <a:latin typeface="Times New Roman" panose="02020603050405020304" pitchFamily="18" charset="0"/>
              <a:cs typeface="Times New Roman" panose="02020603050405020304" pitchFamily="18" charset="0"/>
            </a:endParaRPr>
          </a:p>
        </p:txBody>
      </p:sp>
      <p:cxnSp>
        <p:nvCxnSpPr>
          <p:cNvPr id="34" name="Straight Connector 33"/>
          <p:cNvCxnSpPr/>
          <p:nvPr/>
        </p:nvCxnSpPr>
        <p:spPr>
          <a:xfrm>
            <a:off x="3417106" y="4288894"/>
            <a:ext cx="0" cy="12994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715054" y="4217352"/>
            <a:ext cx="0" cy="13312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17106" y="5561131"/>
            <a:ext cx="5145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07157" y="5548636"/>
            <a:ext cx="30789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845333" y="4242073"/>
            <a:ext cx="869721" cy="1372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barn(inVertical)">
                                      <p:cBhvr>
                                        <p:cTn id="89" dur="500"/>
                                        <p:tgtEl>
                                          <p:spTgt spid="2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arn(inVertical)">
                                      <p:cBhvr>
                                        <p:cTn id="92" dur="500"/>
                                        <p:tgtEl>
                                          <p:spTgt spid="2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arn(inVertical)">
                                      <p:cBhvr>
                                        <p:cTn id="103" dur="500"/>
                                        <p:tgtEl>
                                          <p:spTgt spid="35"/>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barn(inVertical)">
                                      <p:cBhvr>
                                        <p:cTn id="109" dur="500"/>
                                        <p:tgtEl>
                                          <p:spTgt spid="33"/>
                                        </p:tgtEl>
                                      </p:cBhvr>
                                    </p:animEffect>
                                  </p:childTnLst>
                                </p:cTn>
                              </p:par>
                              <p:par>
                                <p:cTn id="110" presetID="16" presetClass="entr" presetSubtype="21"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barn(inVertical)">
                                      <p:cBhvr>
                                        <p:cTn id="112" dur="500"/>
                                        <p:tgtEl>
                                          <p:spTgt spid="34"/>
                                        </p:tgtEl>
                                      </p:cBhvr>
                                    </p:animEffect>
                                  </p:childTnLst>
                                </p:cTn>
                              </p:par>
                              <p:par>
                                <p:cTn id="113" presetID="16" presetClass="entr" presetSubtype="21"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arn(inVertical)">
                                      <p:cBhvr>
                                        <p:cTn id="1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21" grpId="0" animBg="1"/>
      <p:bldP spid="26" grpId="0" animBg="1"/>
      <p:bldP spid="14" grpId="0" animBg="1"/>
      <p:bldP spid="27" grpId="0" animBg="1"/>
      <p:bldP spid="28" grpId="0" animBg="1"/>
      <p:bldP spid="29" grpId="0" animBg="1"/>
      <p:bldP spid="30"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
            <a:ext cx="12192000" cy="6857999"/>
          </a:xfrm>
          <a:prstGeom prst="rect">
            <a:avLst/>
          </a:prstGeom>
        </p:spPr>
      </p:pic>
      <p:sp>
        <p:nvSpPr>
          <p:cNvPr id="4" name="TextBox 3"/>
          <p:cNvSpPr txBox="1"/>
          <p:nvPr/>
        </p:nvSpPr>
        <p:spPr>
          <a:xfrm>
            <a:off x="3816991" y="131337"/>
            <a:ext cx="7870970" cy="584775"/>
          </a:xfrm>
          <a:prstGeom prst="rect">
            <a:avLst/>
          </a:prstGeom>
          <a:noFill/>
        </p:spPr>
        <p:txBody>
          <a:bodyPr wrap="square">
            <a:spAutoFit/>
          </a:bodyPr>
          <a:lstStyle/>
          <a:p>
            <a:r>
              <a:rPr lang="en-US" sz="3200" b="1" dirty="0">
                <a:effectLst/>
                <a:latin typeface="Times New Roman" panose="02020603050405020304" pitchFamily="18" charset="0"/>
                <a:ea typeface="Times New Roman" panose="02020603050405020304" pitchFamily="18" charset="0"/>
              </a:rPr>
              <a:t>c. </a:t>
            </a:r>
            <a:r>
              <a:rPr lang="en-US" sz="3200" b="1" dirty="0" err="1">
                <a:effectLst/>
                <a:latin typeface="Times New Roman" panose="02020603050405020304" pitchFamily="18" charset="0"/>
                <a:ea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kiện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Ngô</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Tử</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Văn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gặp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gỡ</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Thổ</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thần</a:t>
            </a:r>
            <a:endParaRPr lang="en-US" sz="3200" dirty="0"/>
          </a:p>
        </p:txBody>
      </p:sp>
      <p:graphicFrame>
        <p:nvGraphicFramePr>
          <p:cNvPr id="5" name="Table 4"/>
          <p:cNvGraphicFramePr>
            <a:graphicFrameLocks noGrp="1"/>
          </p:cNvGraphicFramePr>
          <p:nvPr/>
        </p:nvGraphicFramePr>
        <p:xfrm>
          <a:off x="223210" y="948079"/>
          <a:ext cx="11185818" cy="5852160"/>
        </p:xfrm>
        <a:graphic>
          <a:graphicData uri="http://schemas.openxmlformats.org/drawingml/2006/table">
            <a:tbl>
              <a:tblPr firstRow="1" firstCol="1" bandRow="1"/>
              <a:tblGrid>
                <a:gridCol w="1077084"/>
                <a:gridCol w="2852256"/>
                <a:gridCol w="1560353"/>
                <a:gridCol w="1568741"/>
                <a:gridCol w="2072081"/>
                <a:gridCol w="2055303"/>
              </a:tblGrid>
              <a:tr h="0">
                <a:tc rowSpan="2">
                  <a:txBody>
                    <a:bodyPr/>
                    <a:lstStyle/>
                    <a:p>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Cuôc đối thoại</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c gridSpan="2">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chung</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r>
              <a:tr h="0">
                <a:tc vMerge="1">
                  <a:tcPr/>
                </a:tc>
                <a:tc vMerge="1">
                  <a:tcPr/>
                </a:tc>
                <a:tc>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tác giả</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825230">
                <a:tc>
                  <a:txBody>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0">
                <a:tc>
                  <a:txBody>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vMerge="1">
                  <a:tcPr/>
                </a:tc>
                <a:tc v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4" name="Diagram 3"/>
          <p:cNvGraphicFramePr/>
          <p:nvPr/>
        </p:nvGraphicFramePr>
        <p:xfrm>
          <a:off x="169411" y="644165"/>
          <a:ext cx="55348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634143" y="196446"/>
            <a:ext cx="6621011" cy="523220"/>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7" name="Diagram 6"/>
          <p:cNvGraphicFramePr/>
          <p:nvPr/>
        </p:nvGraphicFramePr>
        <p:xfrm>
          <a:off x="6095767" y="719666"/>
          <a:ext cx="553487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4" name="Diagram 3"/>
          <p:cNvGraphicFramePr/>
          <p:nvPr/>
        </p:nvGraphicFramePr>
        <p:xfrm>
          <a:off x="169411" y="644165"/>
          <a:ext cx="55348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634143" y="196446"/>
            <a:ext cx="6621011" cy="523220"/>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7" name="Diagram 6"/>
          <p:cNvGraphicFramePr/>
          <p:nvPr/>
        </p:nvGraphicFramePr>
        <p:xfrm>
          <a:off x="6095767" y="719666"/>
          <a:ext cx="553487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4" name="Diagram 3"/>
          <p:cNvGraphicFramePr/>
          <p:nvPr/>
        </p:nvGraphicFramePr>
        <p:xfrm>
          <a:off x="169411" y="644165"/>
          <a:ext cx="55348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634143" y="196446"/>
            <a:ext cx="6621011" cy="523220"/>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7" name="Diagram 6"/>
          <p:cNvGraphicFramePr/>
          <p:nvPr/>
        </p:nvGraphicFramePr>
        <p:xfrm>
          <a:off x="6095767" y="719666"/>
          <a:ext cx="553487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p:cNvPicPr>
            <a:picLocks noChangeAspect="1"/>
          </p:cNvPicPr>
          <p:nvPr/>
        </p:nvPicPr>
        <p:blipFill>
          <a:blip r:embed="rId1">
            <a:alphaModFix amt="50000"/>
          </a:blip>
          <a:stretch>
            <a:fillRect/>
          </a:stretch>
        </p:blipFill>
        <p:spPr>
          <a:xfrm>
            <a:off x="0" y="-2394"/>
            <a:ext cx="12192000" cy="6858000"/>
          </a:xfrm>
          <a:prstGeom prst="rect">
            <a:avLst/>
          </a:prstGeom>
        </p:spPr>
      </p:pic>
      <p:sp>
        <p:nvSpPr>
          <p:cNvPr id="4" name="TextBox 3"/>
          <p:cNvSpPr txBox="1"/>
          <p:nvPr/>
        </p:nvSpPr>
        <p:spPr>
          <a:xfrm>
            <a:off x="2961539" y="-2394"/>
            <a:ext cx="7640176"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Ô CHỮ BÍ MẬT</a:t>
            </a:r>
            <a:endParaRPr lang="en-US" sz="6000" b="1" dirty="0">
              <a:latin typeface="Times New Roman" panose="02020603050405020304" pitchFamily="18" charset="0"/>
              <a:cs typeface="Times New Roman" panose="02020603050405020304" pitchFamily="18" charset="0"/>
            </a:endParaRPr>
          </a:p>
        </p:txBody>
      </p:sp>
      <p:sp>
        <p:nvSpPr>
          <p:cNvPr id="5" name="Oval 4"/>
          <p:cNvSpPr/>
          <p:nvPr/>
        </p:nvSpPr>
        <p:spPr>
          <a:xfrm>
            <a:off x="763398" y="88923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endParaRPr lang="en-US" sz="3200" b="1" dirty="0">
              <a:latin typeface="Times New Roman" panose="02020603050405020304" pitchFamily="18" charset="0"/>
              <a:cs typeface="Times New Roman" panose="02020603050405020304" pitchFamily="18" charset="0"/>
            </a:endParaRPr>
          </a:p>
        </p:txBody>
      </p:sp>
      <p:sp>
        <p:nvSpPr>
          <p:cNvPr id="6" name="Oval 5"/>
          <p:cNvSpPr/>
          <p:nvPr/>
        </p:nvSpPr>
        <p:spPr>
          <a:xfrm>
            <a:off x="763398" y="163585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
        <p:nvSpPr>
          <p:cNvPr id="7" name="Oval 6"/>
          <p:cNvSpPr/>
          <p:nvPr/>
        </p:nvSpPr>
        <p:spPr>
          <a:xfrm>
            <a:off x="763398" y="238247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8" name="Oval 7"/>
          <p:cNvSpPr/>
          <p:nvPr/>
        </p:nvSpPr>
        <p:spPr>
          <a:xfrm>
            <a:off x="763398" y="312909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4</a:t>
            </a:r>
            <a:endParaRPr lang="en-US" sz="3200" b="1" dirty="0">
              <a:latin typeface="Times New Roman" panose="02020603050405020304" pitchFamily="18" charset="0"/>
              <a:cs typeface="Times New Roman" panose="02020603050405020304" pitchFamily="18" charset="0"/>
            </a:endParaRPr>
          </a:p>
        </p:txBody>
      </p:sp>
      <p:sp>
        <p:nvSpPr>
          <p:cNvPr id="9" name="Oval 8"/>
          <p:cNvSpPr/>
          <p:nvPr/>
        </p:nvSpPr>
        <p:spPr>
          <a:xfrm>
            <a:off x="763398" y="387571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5</a:t>
            </a:r>
            <a:endParaRPr lang="en-US" sz="3200" b="1" dirty="0">
              <a:latin typeface="Times New Roman" panose="02020603050405020304" pitchFamily="18" charset="0"/>
              <a:cs typeface="Times New Roman" panose="02020603050405020304" pitchFamily="18" charset="0"/>
            </a:endParaRPr>
          </a:p>
        </p:txBody>
      </p:sp>
      <p:sp>
        <p:nvSpPr>
          <p:cNvPr id="10" name="Oval 9"/>
          <p:cNvSpPr/>
          <p:nvPr/>
        </p:nvSpPr>
        <p:spPr>
          <a:xfrm>
            <a:off x="763398" y="462233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6</a:t>
            </a:r>
            <a:endParaRPr lang="en-US" sz="3200" b="1" dirty="0">
              <a:latin typeface="Times New Roman" panose="02020603050405020304" pitchFamily="18" charset="0"/>
              <a:cs typeface="Times New Roman" panose="02020603050405020304" pitchFamily="18" charset="0"/>
            </a:endParaRPr>
          </a:p>
        </p:txBody>
      </p:sp>
      <p:sp>
        <p:nvSpPr>
          <p:cNvPr id="11" name="Oval 10"/>
          <p:cNvSpPr/>
          <p:nvPr/>
        </p:nvSpPr>
        <p:spPr>
          <a:xfrm>
            <a:off x="763398" y="5368953"/>
            <a:ext cx="780176" cy="7466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7</a:t>
            </a:r>
            <a:endParaRPr lang="en-US" sz="3200" b="1" dirty="0">
              <a:latin typeface="Times New Roman" panose="02020603050405020304" pitchFamily="18" charset="0"/>
              <a:cs typeface="Times New Roman" panose="02020603050405020304" pitchFamily="18" charset="0"/>
            </a:endParaRPr>
          </a:p>
        </p:txBody>
      </p:sp>
      <p:sp>
        <p:nvSpPr>
          <p:cNvPr id="12" name="Oval 11">
            <a:hlinkClick r:id="rId2" action="ppaction://hlinksldjump"/>
          </p:cNvPr>
          <p:cNvSpPr/>
          <p:nvPr/>
        </p:nvSpPr>
        <p:spPr>
          <a:xfrm>
            <a:off x="1652631"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endParaRPr lang="en-US" sz="3200" b="1" dirty="0">
              <a:latin typeface="Times New Roman" panose="02020603050405020304" pitchFamily="18" charset="0"/>
              <a:cs typeface="Times New Roman" panose="02020603050405020304" pitchFamily="18" charset="0"/>
            </a:endParaRPr>
          </a:p>
        </p:txBody>
      </p:sp>
      <p:sp>
        <p:nvSpPr>
          <p:cNvPr id="13" name="Oval 12">
            <a:hlinkClick r:id="rId3" action="ppaction://hlinksldjump"/>
          </p:cNvPr>
          <p:cNvSpPr/>
          <p:nvPr/>
        </p:nvSpPr>
        <p:spPr>
          <a:xfrm>
            <a:off x="1652631"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
        <p:nvSpPr>
          <p:cNvPr id="14" name="Oval 13">
            <a:hlinkClick r:id="rId4" action="ppaction://hlinksldjump"/>
          </p:cNvPr>
          <p:cNvSpPr/>
          <p:nvPr/>
        </p:nvSpPr>
        <p:spPr>
          <a:xfrm>
            <a:off x="1652631"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15" name="Oval 14">
            <a:hlinkClick r:id="rId5" action="ppaction://hlinksldjump"/>
          </p:cNvPr>
          <p:cNvSpPr/>
          <p:nvPr/>
        </p:nvSpPr>
        <p:spPr>
          <a:xfrm>
            <a:off x="1652631"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4</a:t>
            </a:r>
            <a:endParaRPr lang="en-US" sz="3200" b="1" dirty="0">
              <a:latin typeface="Times New Roman" panose="02020603050405020304" pitchFamily="18" charset="0"/>
              <a:cs typeface="Times New Roman" panose="02020603050405020304" pitchFamily="18" charset="0"/>
            </a:endParaRPr>
          </a:p>
        </p:txBody>
      </p:sp>
      <p:sp>
        <p:nvSpPr>
          <p:cNvPr id="16" name="Oval 15">
            <a:hlinkClick r:id="rId6" action="ppaction://hlinksldjump"/>
          </p:cNvPr>
          <p:cNvSpPr/>
          <p:nvPr/>
        </p:nvSpPr>
        <p:spPr>
          <a:xfrm>
            <a:off x="1652631"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5</a:t>
            </a:r>
            <a:endParaRPr lang="en-US" sz="3200" b="1" dirty="0">
              <a:latin typeface="Times New Roman" panose="02020603050405020304" pitchFamily="18" charset="0"/>
              <a:cs typeface="Times New Roman" panose="02020603050405020304" pitchFamily="18" charset="0"/>
            </a:endParaRPr>
          </a:p>
        </p:txBody>
      </p:sp>
      <p:sp>
        <p:nvSpPr>
          <p:cNvPr id="17" name="Oval 16">
            <a:hlinkClick r:id="rId7" action="ppaction://hlinksldjump"/>
          </p:cNvPr>
          <p:cNvSpPr/>
          <p:nvPr/>
        </p:nvSpPr>
        <p:spPr>
          <a:xfrm>
            <a:off x="1652631" y="46223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6</a:t>
            </a:r>
            <a:endParaRPr lang="en-US" sz="3200" b="1" dirty="0">
              <a:latin typeface="Times New Roman" panose="02020603050405020304" pitchFamily="18" charset="0"/>
              <a:cs typeface="Times New Roman" panose="02020603050405020304" pitchFamily="18" charset="0"/>
            </a:endParaRPr>
          </a:p>
        </p:txBody>
      </p:sp>
      <p:sp>
        <p:nvSpPr>
          <p:cNvPr id="18" name="Oval 17">
            <a:hlinkClick r:id="rId8" action="ppaction://hlinksldjump"/>
          </p:cNvPr>
          <p:cNvSpPr/>
          <p:nvPr/>
        </p:nvSpPr>
        <p:spPr>
          <a:xfrm>
            <a:off x="1652631"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7</a:t>
            </a:r>
            <a:endParaRPr lang="en-US" sz="3200" b="1" dirty="0">
              <a:latin typeface="Times New Roman" panose="02020603050405020304" pitchFamily="18" charset="0"/>
              <a:cs typeface="Times New Roman" panose="02020603050405020304" pitchFamily="18" charset="0"/>
            </a:endParaRPr>
          </a:p>
        </p:txBody>
      </p:sp>
      <p:sp>
        <p:nvSpPr>
          <p:cNvPr id="20" name="Oval 19"/>
          <p:cNvSpPr/>
          <p:nvPr/>
        </p:nvSpPr>
        <p:spPr>
          <a:xfrm>
            <a:off x="3405929"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2" name="Oval 21"/>
          <p:cNvSpPr/>
          <p:nvPr/>
        </p:nvSpPr>
        <p:spPr>
          <a:xfrm>
            <a:off x="3405929"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3" name="Oval 22"/>
          <p:cNvSpPr/>
          <p:nvPr/>
        </p:nvSpPr>
        <p:spPr>
          <a:xfrm>
            <a:off x="3405929"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5" name="Oval 24"/>
          <p:cNvSpPr/>
          <p:nvPr/>
        </p:nvSpPr>
        <p:spPr>
          <a:xfrm>
            <a:off x="3405929"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7" name="Oval 26"/>
          <p:cNvSpPr/>
          <p:nvPr/>
        </p:nvSpPr>
        <p:spPr>
          <a:xfrm>
            <a:off x="4196849"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8" name="Oval 27"/>
          <p:cNvSpPr/>
          <p:nvPr/>
        </p:nvSpPr>
        <p:spPr>
          <a:xfrm>
            <a:off x="4196849"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9" name="Oval 28"/>
          <p:cNvSpPr/>
          <p:nvPr/>
        </p:nvSpPr>
        <p:spPr>
          <a:xfrm>
            <a:off x="4196849"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0" name="Oval 29"/>
          <p:cNvSpPr/>
          <p:nvPr/>
        </p:nvSpPr>
        <p:spPr>
          <a:xfrm>
            <a:off x="4196849"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2" name="Oval 31"/>
          <p:cNvSpPr/>
          <p:nvPr/>
        </p:nvSpPr>
        <p:spPr>
          <a:xfrm>
            <a:off x="4196849"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3" name="Oval 32"/>
          <p:cNvSpPr/>
          <p:nvPr/>
        </p:nvSpPr>
        <p:spPr>
          <a:xfrm>
            <a:off x="4987769"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4" name="Oval 33"/>
          <p:cNvSpPr/>
          <p:nvPr/>
        </p:nvSpPr>
        <p:spPr>
          <a:xfrm>
            <a:off x="4987769"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5" name="Oval 34"/>
          <p:cNvSpPr/>
          <p:nvPr/>
        </p:nvSpPr>
        <p:spPr>
          <a:xfrm>
            <a:off x="4987769"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6" name="Oval 35"/>
          <p:cNvSpPr/>
          <p:nvPr/>
        </p:nvSpPr>
        <p:spPr>
          <a:xfrm>
            <a:off x="4987769"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7" name="Oval 36"/>
          <p:cNvSpPr/>
          <p:nvPr/>
        </p:nvSpPr>
        <p:spPr>
          <a:xfrm>
            <a:off x="4987769"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9" name="Oval 38"/>
          <p:cNvSpPr/>
          <p:nvPr/>
        </p:nvSpPr>
        <p:spPr>
          <a:xfrm>
            <a:off x="4987769"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0" name="Oval 39"/>
          <p:cNvSpPr/>
          <p:nvPr/>
        </p:nvSpPr>
        <p:spPr>
          <a:xfrm>
            <a:off x="5778689"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1" name="Oval 40"/>
          <p:cNvSpPr/>
          <p:nvPr/>
        </p:nvSpPr>
        <p:spPr>
          <a:xfrm>
            <a:off x="5778689"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2" name="Oval 41"/>
          <p:cNvSpPr/>
          <p:nvPr/>
        </p:nvSpPr>
        <p:spPr>
          <a:xfrm>
            <a:off x="5778689"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3" name="Oval 42"/>
          <p:cNvSpPr/>
          <p:nvPr/>
        </p:nvSpPr>
        <p:spPr>
          <a:xfrm>
            <a:off x="5778689"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4" name="Oval 43"/>
          <p:cNvSpPr/>
          <p:nvPr/>
        </p:nvSpPr>
        <p:spPr>
          <a:xfrm>
            <a:off x="5778689"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5" name="Oval 44"/>
          <p:cNvSpPr/>
          <p:nvPr/>
        </p:nvSpPr>
        <p:spPr>
          <a:xfrm>
            <a:off x="5778689" y="46223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6" name="Oval 45"/>
          <p:cNvSpPr/>
          <p:nvPr/>
        </p:nvSpPr>
        <p:spPr>
          <a:xfrm>
            <a:off x="5778689"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7" name="Oval 46"/>
          <p:cNvSpPr/>
          <p:nvPr/>
        </p:nvSpPr>
        <p:spPr>
          <a:xfrm>
            <a:off x="6586356"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8" name="Oval 47"/>
          <p:cNvSpPr/>
          <p:nvPr/>
        </p:nvSpPr>
        <p:spPr>
          <a:xfrm>
            <a:off x="6586356"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9" name="Oval 48"/>
          <p:cNvSpPr/>
          <p:nvPr/>
        </p:nvSpPr>
        <p:spPr>
          <a:xfrm>
            <a:off x="6586356"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0" name="Oval 49"/>
          <p:cNvSpPr/>
          <p:nvPr/>
        </p:nvSpPr>
        <p:spPr>
          <a:xfrm>
            <a:off x="6586356"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1" name="Oval 50"/>
          <p:cNvSpPr/>
          <p:nvPr/>
        </p:nvSpPr>
        <p:spPr>
          <a:xfrm>
            <a:off x="6586356"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2" name="Oval 51"/>
          <p:cNvSpPr/>
          <p:nvPr/>
        </p:nvSpPr>
        <p:spPr>
          <a:xfrm>
            <a:off x="6586356" y="46223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3" name="Oval 52"/>
          <p:cNvSpPr/>
          <p:nvPr/>
        </p:nvSpPr>
        <p:spPr>
          <a:xfrm>
            <a:off x="6586356"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4" name="Oval 53"/>
          <p:cNvSpPr/>
          <p:nvPr/>
        </p:nvSpPr>
        <p:spPr>
          <a:xfrm>
            <a:off x="7394023"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5" name="Oval 54"/>
          <p:cNvSpPr/>
          <p:nvPr/>
        </p:nvSpPr>
        <p:spPr>
          <a:xfrm>
            <a:off x="7394023" y="16358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6" name="Oval 55"/>
          <p:cNvSpPr/>
          <p:nvPr/>
        </p:nvSpPr>
        <p:spPr>
          <a:xfrm>
            <a:off x="7394023"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7" name="Oval 56"/>
          <p:cNvSpPr/>
          <p:nvPr/>
        </p:nvSpPr>
        <p:spPr>
          <a:xfrm>
            <a:off x="7394023"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8" name="Oval 57"/>
          <p:cNvSpPr/>
          <p:nvPr/>
        </p:nvSpPr>
        <p:spPr>
          <a:xfrm>
            <a:off x="7394023" y="387571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9" name="Oval 58"/>
          <p:cNvSpPr/>
          <p:nvPr/>
        </p:nvSpPr>
        <p:spPr>
          <a:xfrm>
            <a:off x="7394023" y="46223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0" name="Oval 59"/>
          <p:cNvSpPr/>
          <p:nvPr/>
        </p:nvSpPr>
        <p:spPr>
          <a:xfrm>
            <a:off x="7394023" y="536895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1" name="Oval 60"/>
          <p:cNvSpPr/>
          <p:nvPr/>
        </p:nvSpPr>
        <p:spPr>
          <a:xfrm>
            <a:off x="8174199" y="87874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2" name="Oval 61"/>
          <p:cNvSpPr/>
          <p:nvPr/>
        </p:nvSpPr>
        <p:spPr>
          <a:xfrm>
            <a:off x="2629222" y="1630156"/>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3" name="Oval 62"/>
          <p:cNvSpPr/>
          <p:nvPr/>
        </p:nvSpPr>
        <p:spPr>
          <a:xfrm>
            <a:off x="8174199" y="237198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4" name="Oval 63"/>
          <p:cNvSpPr/>
          <p:nvPr/>
        </p:nvSpPr>
        <p:spPr>
          <a:xfrm>
            <a:off x="8174199" y="311860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5" name="Oval 64"/>
          <p:cNvSpPr/>
          <p:nvPr/>
        </p:nvSpPr>
        <p:spPr>
          <a:xfrm>
            <a:off x="8174199" y="386522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6" name="Oval 65"/>
          <p:cNvSpPr/>
          <p:nvPr/>
        </p:nvSpPr>
        <p:spPr>
          <a:xfrm>
            <a:off x="8174199" y="461184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7" name="Oval 66"/>
          <p:cNvSpPr/>
          <p:nvPr/>
        </p:nvSpPr>
        <p:spPr>
          <a:xfrm>
            <a:off x="8174199" y="535846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8" name="Oval 67"/>
          <p:cNvSpPr/>
          <p:nvPr/>
        </p:nvSpPr>
        <p:spPr>
          <a:xfrm>
            <a:off x="8954375" y="8892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0" name="Oval 69"/>
          <p:cNvSpPr/>
          <p:nvPr/>
        </p:nvSpPr>
        <p:spPr>
          <a:xfrm>
            <a:off x="8954375" y="238247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1" name="Oval 70"/>
          <p:cNvSpPr/>
          <p:nvPr/>
        </p:nvSpPr>
        <p:spPr>
          <a:xfrm>
            <a:off x="8954375" y="312909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2" name="Oval 71"/>
          <p:cNvSpPr/>
          <p:nvPr/>
        </p:nvSpPr>
        <p:spPr>
          <a:xfrm>
            <a:off x="2636411" y="3870470"/>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3" name="Oval 72"/>
          <p:cNvSpPr/>
          <p:nvPr/>
        </p:nvSpPr>
        <p:spPr>
          <a:xfrm>
            <a:off x="8954375" y="4622333"/>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5" name="Oval 74"/>
          <p:cNvSpPr/>
          <p:nvPr/>
        </p:nvSpPr>
        <p:spPr>
          <a:xfrm>
            <a:off x="9749101" y="87874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7" name="Oval 76"/>
          <p:cNvSpPr/>
          <p:nvPr/>
        </p:nvSpPr>
        <p:spPr>
          <a:xfrm>
            <a:off x="9749101" y="237198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8" name="Oval 77"/>
          <p:cNvSpPr/>
          <p:nvPr/>
        </p:nvSpPr>
        <p:spPr>
          <a:xfrm>
            <a:off x="9749101" y="311860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0" name="Oval 79"/>
          <p:cNvSpPr/>
          <p:nvPr/>
        </p:nvSpPr>
        <p:spPr>
          <a:xfrm>
            <a:off x="9749101" y="461184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4" name="Oval 83"/>
          <p:cNvSpPr/>
          <p:nvPr/>
        </p:nvSpPr>
        <p:spPr>
          <a:xfrm>
            <a:off x="10529277" y="237198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7" name="Oval 86"/>
          <p:cNvSpPr/>
          <p:nvPr/>
        </p:nvSpPr>
        <p:spPr>
          <a:xfrm>
            <a:off x="10529277" y="4611847"/>
            <a:ext cx="780176" cy="7466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03" name="Oval 102"/>
          <p:cNvSpPr/>
          <p:nvPr/>
        </p:nvSpPr>
        <p:spPr>
          <a:xfrm>
            <a:off x="3412867" y="16358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endParaRPr lang="en-US" sz="3200" b="1" dirty="0">
              <a:latin typeface="Times New Roman" panose="02020603050405020304" pitchFamily="18" charset="0"/>
              <a:cs typeface="Times New Roman" panose="02020603050405020304" pitchFamily="18" charset="0"/>
            </a:endParaRPr>
          </a:p>
        </p:txBody>
      </p:sp>
      <p:sp>
        <p:nvSpPr>
          <p:cNvPr id="105" name="Oval 104"/>
          <p:cNvSpPr/>
          <p:nvPr/>
        </p:nvSpPr>
        <p:spPr>
          <a:xfrm>
            <a:off x="3412867" y="312909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D</a:t>
            </a:r>
            <a:endParaRPr lang="en-US" sz="3200" b="1" dirty="0">
              <a:latin typeface="Times New Roman" panose="02020603050405020304" pitchFamily="18" charset="0"/>
              <a:cs typeface="Times New Roman" panose="02020603050405020304" pitchFamily="18" charset="0"/>
            </a:endParaRPr>
          </a:p>
        </p:txBody>
      </p:sp>
      <p:sp>
        <p:nvSpPr>
          <p:cNvPr id="106" name="Oval 105"/>
          <p:cNvSpPr/>
          <p:nvPr/>
        </p:nvSpPr>
        <p:spPr>
          <a:xfrm>
            <a:off x="3412867" y="387571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H</a:t>
            </a:r>
            <a:endParaRPr lang="en-US" sz="3200" b="1" dirty="0">
              <a:latin typeface="Times New Roman" panose="02020603050405020304" pitchFamily="18" charset="0"/>
              <a:cs typeface="Times New Roman" panose="02020603050405020304" pitchFamily="18" charset="0"/>
            </a:endParaRPr>
          </a:p>
        </p:txBody>
      </p:sp>
      <p:sp>
        <p:nvSpPr>
          <p:cNvPr id="108" name="Oval 107"/>
          <p:cNvSpPr/>
          <p:nvPr/>
        </p:nvSpPr>
        <p:spPr>
          <a:xfrm>
            <a:off x="3412867" y="53689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10" name="Oval 109"/>
          <p:cNvSpPr/>
          <p:nvPr/>
        </p:nvSpPr>
        <p:spPr>
          <a:xfrm>
            <a:off x="4193043" y="16358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a:t>
            </a:r>
            <a:endParaRPr lang="en-US" sz="3200" b="1" dirty="0">
              <a:latin typeface="Times New Roman" panose="02020603050405020304" pitchFamily="18" charset="0"/>
              <a:cs typeface="Times New Roman" panose="02020603050405020304" pitchFamily="18" charset="0"/>
            </a:endParaRPr>
          </a:p>
        </p:txBody>
      </p:sp>
      <p:sp>
        <p:nvSpPr>
          <p:cNvPr id="111" name="Oval 110"/>
          <p:cNvSpPr/>
          <p:nvPr/>
        </p:nvSpPr>
        <p:spPr>
          <a:xfrm>
            <a:off x="4193043" y="238247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12" name="Oval 111"/>
          <p:cNvSpPr/>
          <p:nvPr/>
        </p:nvSpPr>
        <p:spPr>
          <a:xfrm>
            <a:off x="4193043" y="312909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endParaRPr lang="en-US" sz="3200" b="1" dirty="0">
              <a:latin typeface="Times New Roman" panose="02020603050405020304" pitchFamily="18" charset="0"/>
              <a:cs typeface="Times New Roman" panose="02020603050405020304" pitchFamily="18" charset="0"/>
            </a:endParaRPr>
          </a:p>
        </p:txBody>
      </p:sp>
      <p:sp>
        <p:nvSpPr>
          <p:cNvPr id="113" name="Oval 112"/>
          <p:cNvSpPr/>
          <p:nvPr/>
        </p:nvSpPr>
        <p:spPr>
          <a:xfrm>
            <a:off x="4193043" y="387571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Ầ</a:t>
            </a:r>
            <a:endParaRPr lang="en-US" sz="3200" b="1" dirty="0">
              <a:latin typeface="Times New Roman" panose="02020603050405020304" pitchFamily="18" charset="0"/>
              <a:cs typeface="Times New Roman" panose="02020603050405020304" pitchFamily="18" charset="0"/>
            </a:endParaRPr>
          </a:p>
        </p:txBody>
      </p:sp>
      <p:sp>
        <p:nvSpPr>
          <p:cNvPr id="115" name="Oval 114"/>
          <p:cNvSpPr/>
          <p:nvPr/>
        </p:nvSpPr>
        <p:spPr>
          <a:xfrm>
            <a:off x="4193043" y="53689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Ó</a:t>
            </a:r>
            <a:endParaRPr lang="en-US" sz="3200" b="1" dirty="0">
              <a:latin typeface="Times New Roman" panose="02020603050405020304" pitchFamily="18" charset="0"/>
              <a:cs typeface="Times New Roman" panose="02020603050405020304" pitchFamily="18" charset="0"/>
            </a:endParaRPr>
          </a:p>
        </p:txBody>
      </p:sp>
      <p:sp>
        <p:nvSpPr>
          <p:cNvPr id="116" name="Oval 115"/>
          <p:cNvSpPr/>
          <p:nvPr/>
        </p:nvSpPr>
        <p:spPr>
          <a:xfrm>
            <a:off x="4980494" y="88923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B</a:t>
            </a:r>
            <a:endParaRPr lang="en-US" sz="3200" b="1" dirty="0">
              <a:latin typeface="Times New Roman" panose="02020603050405020304" pitchFamily="18" charset="0"/>
              <a:cs typeface="Times New Roman" panose="02020603050405020304" pitchFamily="18" charset="0"/>
            </a:endParaRPr>
          </a:p>
        </p:txBody>
      </p:sp>
      <p:sp>
        <p:nvSpPr>
          <p:cNvPr id="117" name="Oval 116"/>
          <p:cNvSpPr/>
          <p:nvPr/>
        </p:nvSpPr>
        <p:spPr>
          <a:xfrm>
            <a:off x="4987367" y="162536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18" name="Oval 117"/>
          <p:cNvSpPr/>
          <p:nvPr/>
        </p:nvSpPr>
        <p:spPr>
          <a:xfrm>
            <a:off x="4980494" y="238247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19" name="Oval 118"/>
          <p:cNvSpPr/>
          <p:nvPr/>
        </p:nvSpPr>
        <p:spPr>
          <a:xfrm>
            <a:off x="4980494" y="312909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Ê</a:t>
            </a:r>
            <a:endParaRPr lang="en-US" sz="3200" b="1" dirty="0">
              <a:latin typeface="Times New Roman" panose="02020603050405020304" pitchFamily="18" charset="0"/>
              <a:cs typeface="Times New Roman" panose="02020603050405020304" pitchFamily="18" charset="0"/>
            </a:endParaRPr>
          </a:p>
        </p:txBody>
      </p:sp>
      <p:sp>
        <p:nvSpPr>
          <p:cNvPr id="120" name="Oval 119"/>
          <p:cNvSpPr/>
          <p:nvPr/>
        </p:nvSpPr>
        <p:spPr>
          <a:xfrm>
            <a:off x="4980494" y="387571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22" name="Oval 121"/>
          <p:cNvSpPr/>
          <p:nvPr/>
        </p:nvSpPr>
        <p:spPr>
          <a:xfrm>
            <a:off x="4980494" y="53689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23" name="Oval 122"/>
          <p:cNvSpPr/>
          <p:nvPr/>
        </p:nvSpPr>
        <p:spPr>
          <a:xfrm>
            <a:off x="5792435" y="88923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Ấ</a:t>
            </a:r>
            <a:endParaRPr lang="en-US" sz="3200" b="1" dirty="0">
              <a:latin typeface="Times New Roman" panose="02020603050405020304" pitchFamily="18" charset="0"/>
              <a:cs typeface="Times New Roman" panose="02020603050405020304" pitchFamily="18" charset="0"/>
            </a:endParaRPr>
          </a:p>
        </p:txBody>
      </p:sp>
      <p:sp>
        <p:nvSpPr>
          <p:cNvPr id="124" name="Oval 123"/>
          <p:cNvSpPr/>
          <p:nvPr/>
        </p:nvSpPr>
        <p:spPr>
          <a:xfrm>
            <a:off x="5792435" y="16358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X</a:t>
            </a:r>
            <a:endParaRPr lang="en-US" sz="3200" b="1" dirty="0">
              <a:latin typeface="Times New Roman" panose="02020603050405020304" pitchFamily="18" charset="0"/>
              <a:cs typeface="Times New Roman" panose="02020603050405020304" pitchFamily="18" charset="0"/>
            </a:endParaRPr>
          </a:p>
        </p:txBody>
      </p:sp>
      <p:sp>
        <p:nvSpPr>
          <p:cNvPr id="125" name="Oval 124"/>
          <p:cNvSpPr/>
          <p:nvPr/>
        </p:nvSpPr>
        <p:spPr>
          <a:xfrm>
            <a:off x="5792435" y="238247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a:t>
            </a:r>
            <a:endParaRPr lang="en-US" sz="3200" b="1" dirty="0">
              <a:latin typeface="Times New Roman" panose="02020603050405020304" pitchFamily="18" charset="0"/>
              <a:cs typeface="Times New Roman" panose="02020603050405020304" pitchFamily="18" charset="0"/>
            </a:endParaRPr>
          </a:p>
        </p:txBody>
      </p:sp>
      <p:sp>
        <p:nvSpPr>
          <p:cNvPr id="126" name="Oval 125"/>
          <p:cNvSpPr/>
          <p:nvPr/>
        </p:nvSpPr>
        <p:spPr>
          <a:xfrm>
            <a:off x="5792435" y="312909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M</a:t>
            </a:r>
            <a:endParaRPr lang="en-US" sz="3200" b="1" dirty="0">
              <a:latin typeface="Times New Roman" panose="02020603050405020304" pitchFamily="18" charset="0"/>
              <a:cs typeface="Times New Roman" panose="02020603050405020304" pitchFamily="18" charset="0"/>
            </a:endParaRPr>
          </a:p>
        </p:txBody>
      </p:sp>
      <p:sp>
        <p:nvSpPr>
          <p:cNvPr id="127" name="Oval 126"/>
          <p:cNvSpPr/>
          <p:nvPr/>
        </p:nvSpPr>
        <p:spPr>
          <a:xfrm>
            <a:off x="5792435" y="387571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L</a:t>
            </a:r>
            <a:endParaRPr lang="en-US" sz="3200" b="1" dirty="0">
              <a:latin typeface="Times New Roman" panose="02020603050405020304" pitchFamily="18" charset="0"/>
              <a:cs typeface="Times New Roman" panose="02020603050405020304" pitchFamily="18" charset="0"/>
            </a:endParaRPr>
          </a:p>
        </p:txBody>
      </p:sp>
      <p:sp>
        <p:nvSpPr>
          <p:cNvPr id="128" name="Oval 127"/>
          <p:cNvSpPr/>
          <p:nvPr/>
        </p:nvSpPr>
        <p:spPr>
          <a:xfrm>
            <a:off x="5792435" y="462233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Y</a:t>
            </a:r>
            <a:endParaRPr lang="en-US" sz="3200" b="1" dirty="0">
              <a:latin typeface="Times New Roman" panose="02020603050405020304" pitchFamily="18" charset="0"/>
              <a:cs typeface="Times New Roman" panose="02020603050405020304" pitchFamily="18" charset="0"/>
            </a:endParaRPr>
          </a:p>
        </p:txBody>
      </p:sp>
      <p:sp>
        <p:nvSpPr>
          <p:cNvPr id="129" name="Oval 128"/>
          <p:cNvSpPr/>
          <p:nvPr/>
        </p:nvSpPr>
        <p:spPr>
          <a:xfrm>
            <a:off x="5792435" y="53689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30" name="Oval 129"/>
          <p:cNvSpPr/>
          <p:nvPr/>
        </p:nvSpPr>
        <p:spPr>
          <a:xfrm>
            <a:off x="6572611" y="8787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1" name="Oval 130"/>
          <p:cNvSpPr/>
          <p:nvPr/>
        </p:nvSpPr>
        <p:spPr>
          <a:xfrm>
            <a:off x="6572611" y="162536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Ả</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2" name="Oval 131"/>
          <p:cNvSpPr/>
          <p:nvPr/>
        </p:nvSpPr>
        <p:spPr>
          <a:xfrm>
            <a:off x="6572611" y="237198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3" name="Oval 132"/>
          <p:cNvSpPr/>
          <p:nvPr/>
        </p:nvSpPr>
        <p:spPr>
          <a:xfrm>
            <a:off x="6572611" y="311860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V</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4" name="Oval 133"/>
          <p:cNvSpPr/>
          <p:nvPr/>
        </p:nvSpPr>
        <p:spPr>
          <a:xfrm>
            <a:off x="6572611" y="386522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5" name="Oval 134"/>
          <p:cNvSpPr/>
          <p:nvPr/>
        </p:nvSpPr>
        <p:spPr>
          <a:xfrm>
            <a:off x="6572611" y="46118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Ê</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6" name="Oval 135"/>
          <p:cNvSpPr/>
          <p:nvPr/>
        </p:nvSpPr>
        <p:spPr>
          <a:xfrm>
            <a:off x="6572611" y="535846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7" name="Oval 136"/>
          <p:cNvSpPr/>
          <p:nvPr/>
        </p:nvSpPr>
        <p:spPr>
          <a:xfrm>
            <a:off x="7386748" y="88923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C</a:t>
            </a:r>
            <a:endParaRPr lang="en-US" sz="3200" b="1" dirty="0">
              <a:latin typeface="Times New Roman" panose="02020603050405020304" pitchFamily="18" charset="0"/>
              <a:cs typeface="Times New Roman" panose="02020603050405020304" pitchFamily="18" charset="0"/>
            </a:endParaRPr>
          </a:p>
        </p:txBody>
      </p:sp>
      <p:sp>
        <p:nvSpPr>
          <p:cNvPr id="138" name="Oval 137"/>
          <p:cNvSpPr/>
          <p:nvPr/>
        </p:nvSpPr>
        <p:spPr>
          <a:xfrm>
            <a:off x="7386748" y="16358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O</a:t>
            </a:r>
            <a:endParaRPr lang="en-US" sz="3200" b="1" dirty="0">
              <a:latin typeface="Times New Roman" panose="02020603050405020304" pitchFamily="18" charset="0"/>
              <a:cs typeface="Times New Roman" panose="02020603050405020304" pitchFamily="18" charset="0"/>
            </a:endParaRPr>
          </a:p>
        </p:txBody>
      </p:sp>
      <p:sp>
        <p:nvSpPr>
          <p:cNvPr id="139" name="Oval 138"/>
          <p:cNvSpPr/>
          <p:nvPr/>
        </p:nvSpPr>
        <p:spPr>
          <a:xfrm>
            <a:off x="7386748" y="238247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40" name="Oval 139"/>
          <p:cNvSpPr/>
          <p:nvPr/>
        </p:nvSpPr>
        <p:spPr>
          <a:xfrm>
            <a:off x="7386748" y="312909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Ư</a:t>
            </a:r>
            <a:endParaRPr lang="en-US" sz="3200" b="1" dirty="0">
              <a:latin typeface="Times New Roman" panose="02020603050405020304" pitchFamily="18" charset="0"/>
              <a:cs typeface="Times New Roman" panose="02020603050405020304" pitchFamily="18" charset="0"/>
            </a:endParaRPr>
          </a:p>
        </p:txBody>
      </p:sp>
      <p:sp>
        <p:nvSpPr>
          <p:cNvPr id="141" name="Oval 140"/>
          <p:cNvSpPr/>
          <p:nvPr/>
        </p:nvSpPr>
        <p:spPr>
          <a:xfrm>
            <a:off x="7386748" y="387571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42" name="Oval 141"/>
          <p:cNvSpPr/>
          <p:nvPr/>
        </p:nvSpPr>
        <p:spPr>
          <a:xfrm>
            <a:off x="7386748" y="462233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U</a:t>
            </a:r>
            <a:endParaRPr lang="en-US" sz="3200" b="1" dirty="0">
              <a:latin typeface="Times New Roman" panose="02020603050405020304" pitchFamily="18" charset="0"/>
              <a:cs typeface="Times New Roman" panose="02020603050405020304" pitchFamily="18" charset="0"/>
            </a:endParaRPr>
          </a:p>
        </p:txBody>
      </p:sp>
      <p:sp>
        <p:nvSpPr>
          <p:cNvPr id="143" name="Oval 142"/>
          <p:cNvSpPr/>
          <p:nvPr/>
        </p:nvSpPr>
        <p:spPr>
          <a:xfrm>
            <a:off x="7386748" y="5368953"/>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Ả</a:t>
            </a:r>
            <a:endParaRPr lang="en-US" sz="3200" b="1" dirty="0">
              <a:latin typeface="Times New Roman" panose="02020603050405020304" pitchFamily="18" charset="0"/>
              <a:cs typeface="Times New Roman" panose="02020603050405020304" pitchFamily="18" charset="0"/>
            </a:endParaRPr>
          </a:p>
        </p:txBody>
      </p:sp>
      <p:sp>
        <p:nvSpPr>
          <p:cNvPr id="144" name="Oval 143"/>
          <p:cNvSpPr/>
          <p:nvPr/>
        </p:nvSpPr>
        <p:spPr>
          <a:xfrm>
            <a:off x="8166924" y="89971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Ô</a:t>
            </a:r>
            <a:endParaRPr lang="en-US" sz="3200" b="1" dirty="0">
              <a:latin typeface="Times New Roman" panose="02020603050405020304" pitchFamily="18" charset="0"/>
              <a:cs typeface="Times New Roman" panose="02020603050405020304" pitchFamily="18" charset="0"/>
            </a:endParaRPr>
          </a:p>
        </p:txBody>
      </p:sp>
      <p:sp>
        <p:nvSpPr>
          <p:cNvPr id="145" name="Oval 144"/>
          <p:cNvSpPr/>
          <p:nvPr/>
        </p:nvSpPr>
        <p:spPr>
          <a:xfrm>
            <a:off x="2621947" y="1651128"/>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46" name="Oval 145"/>
          <p:cNvSpPr/>
          <p:nvPr/>
        </p:nvSpPr>
        <p:spPr>
          <a:xfrm>
            <a:off x="8166924" y="239295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T</a:t>
            </a:r>
            <a:endParaRPr lang="en-US" sz="3200" b="1" dirty="0">
              <a:latin typeface="Times New Roman" panose="02020603050405020304" pitchFamily="18" charset="0"/>
              <a:cs typeface="Times New Roman" panose="02020603050405020304" pitchFamily="18" charset="0"/>
            </a:endParaRPr>
          </a:p>
        </p:txBody>
      </p:sp>
      <p:sp>
        <p:nvSpPr>
          <p:cNvPr id="147" name="Oval 146"/>
          <p:cNvSpPr/>
          <p:nvPr/>
        </p:nvSpPr>
        <p:spPr>
          <a:xfrm>
            <a:off x="8166924" y="313957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Ơ</a:t>
            </a:r>
            <a:endParaRPr lang="en-US" sz="3200" b="1" dirty="0">
              <a:latin typeface="Times New Roman" panose="02020603050405020304" pitchFamily="18" charset="0"/>
              <a:cs typeface="Times New Roman" panose="02020603050405020304" pitchFamily="18" charset="0"/>
            </a:endParaRPr>
          </a:p>
        </p:txBody>
      </p:sp>
      <p:sp>
        <p:nvSpPr>
          <p:cNvPr id="148" name="Oval 147"/>
          <p:cNvSpPr/>
          <p:nvPr/>
        </p:nvSpPr>
        <p:spPr>
          <a:xfrm>
            <a:off x="8166924" y="388619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H</a:t>
            </a:r>
            <a:endParaRPr lang="en-US" sz="3200" b="1" dirty="0">
              <a:latin typeface="Times New Roman" panose="02020603050405020304" pitchFamily="18" charset="0"/>
              <a:cs typeface="Times New Roman" panose="02020603050405020304" pitchFamily="18" charset="0"/>
            </a:endParaRPr>
          </a:p>
        </p:txBody>
      </p:sp>
      <p:sp>
        <p:nvSpPr>
          <p:cNvPr id="149" name="Oval 148"/>
          <p:cNvSpPr/>
          <p:nvPr/>
        </p:nvSpPr>
        <p:spPr>
          <a:xfrm>
            <a:off x="8166924" y="463281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Q</a:t>
            </a:r>
            <a:endParaRPr lang="en-US" sz="3200" b="1" dirty="0">
              <a:latin typeface="Times New Roman" panose="02020603050405020304" pitchFamily="18" charset="0"/>
              <a:cs typeface="Times New Roman" panose="02020603050405020304" pitchFamily="18" charset="0"/>
            </a:endParaRPr>
          </a:p>
        </p:txBody>
      </p:sp>
      <p:sp>
        <p:nvSpPr>
          <p:cNvPr id="150" name="Oval 149"/>
          <p:cNvSpPr/>
          <p:nvPr/>
        </p:nvSpPr>
        <p:spPr>
          <a:xfrm>
            <a:off x="8166924" y="537943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Y</a:t>
            </a:r>
            <a:endParaRPr lang="en-US" sz="3200" b="1" dirty="0">
              <a:latin typeface="Times New Roman" panose="02020603050405020304" pitchFamily="18" charset="0"/>
              <a:cs typeface="Times New Roman" panose="02020603050405020304" pitchFamily="18" charset="0"/>
            </a:endParaRPr>
          </a:p>
        </p:txBody>
      </p:sp>
      <p:sp>
        <p:nvSpPr>
          <p:cNvPr id="151" name="Oval 150"/>
          <p:cNvSpPr/>
          <p:nvPr/>
        </p:nvSpPr>
        <p:spPr>
          <a:xfrm>
            <a:off x="8947100" y="8787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53" name="Oval 152"/>
          <p:cNvSpPr/>
          <p:nvPr/>
        </p:nvSpPr>
        <p:spPr>
          <a:xfrm>
            <a:off x="8947100" y="237198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R</a:t>
            </a:r>
            <a:endParaRPr lang="en-US" sz="3200" b="1" dirty="0">
              <a:latin typeface="Times New Roman" panose="02020603050405020304" pitchFamily="18" charset="0"/>
              <a:cs typeface="Times New Roman" panose="02020603050405020304" pitchFamily="18" charset="0"/>
            </a:endParaRPr>
          </a:p>
        </p:txBody>
      </p:sp>
      <p:sp>
        <p:nvSpPr>
          <p:cNvPr id="154" name="Oval 153"/>
          <p:cNvSpPr/>
          <p:nvPr/>
        </p:nvSpPr>
        <p:spPr>
          <a:xfrm>
            <a:off x="8947100" y="311860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N</a:t>
            </a:r>
            <a:endParaRPr lang="en-US" sz="3200" b="1" dirty="0">
              <a:latin typeface="Times New Roman" panose="02020603050405020304" pitchFamily="18" charset="0"/>
              <a:cs typeface="Times New Roman" panose="02020603050405020304" pitchFamily="18" charset="0"/>
            </a:endParaRPr>
          </a:p>
        </p:txBody>
      </p:sp>
      <p:sp>
        <p:nvSpPr>
          <p:cNvPr id="155" name="Oval 154"/>
          <p:cNvSpPr/>
          <p:nvPr/>
        </p:nvSpPr>
        <p:spPr>
          <a:xfrm>
            <a:off x="2629136" y="3859984"/>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T</a:t>
            </a:r>
            <a:endParaRPr lang="en-US" sz="3200" b="1" dirty="0">
              <a:latin typeface="Times New Roman" panose="02020603050405020304" pitchFamily="18" charset="0"/>
              <a:cs typeface="Times New Roman" panose="02020603050405020304" pitchFamily="18" charset="0"/>
            </a:endParaRPr>
          </a:p>
        </p:txBody>
      </p:sp>
      <p:sp>
        <p:nvSpPr>
          <p:cNvPr id="156" name="Oval 155"/>
          <p:cNvSpPr/>
          <p:nvPr/>
        </p:nvSpPr>
        <p:spPr>
          <a:xfrm>
            <a:off x="8947100" y="46118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U</a:t>
            </a:r>
            <a:endParaRPr lang="en-US" sz="3200" b="1" dirty="0">
              <a:latin typeface="Times New Roman" panose="02020603050405020304" pitchFamily="18" charset="0"/>
              <a:cs typeface="Times New Roman" panose="02020603050405020304" pitchFamily="18" charset="0"/>
            </a:endParaRPr>
          </a:p>
        </p:txBody>
      </p:sp>
      <p:sp>
        <p:nvSpPr>
          <p:cNvPr id="158" name="Oval 157"/>
          <p:cNvSpPr/>
          <p:nvPr/>
        </p:nvSpPr>
        <p:spPr>
          <a:xfrm>
            <a:off x="9780061" y="8787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60" name="Oval 159"/>
          <p:cNvSpPr/>
          <p:nvPr/>
        </p:nvSpPr>
        <p:spPr>
          <a:xfrm>
            <a:off x="9780061" y="237198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Á</a:t>
            </a:r>
            <a:endParaRPr lang="en-US" sz="3200" b="1" dirty="0">
              <a:latin typeface="Times New Roman" panose="02020603050405020304" pitchFamily="18" charset="0"/>
              <a:cs typeface="Times New Roman" panose="02020603050405020304" pitchFamily="18" charset="0"/>
            </a:endParaRPr>
          </a:p>
        </p:txBody>
      </p:sp>
      <p:sp>
        <p:nvSpPr>
          <p:cNvPr id="161" name="Oval 160"/>
          <p:cNvSpPr/>
          <p:nvPr/>
        </p:nvSpPr>
        <p:spPr>
          <a:xfrm>
            <a:off x="9780061" y="311860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G</a:t>
            </a:r>
            <a:endParaRPr lang="en-US" sz="3200" b="1" dirty="0">
              <a:latin typeface="Times New Roman" panose="02020603050405020304" pitchFamily="18" charset="0"/>
              <a:cs typeface="Times New Roman" panose="02020603050405020304" pitchFamily="18" charset="0"/>
            </a:endParaRPr>
          </a:p>
        </p:txBody>
      </p:sp>
      <p:sp>
        <p:nvSpPr>
          <p:cNvPr id="163" name="Oval 162"/>
          <p:cNvSpPr/>
          <p:nvPr/>
        </p:nvSpPr>
        <p:spPr>
          <a:xfrm>
            <a:off x="9780061" y="4611847"/>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Á</a:t>
            </a:r>
            <a:endParaRPr lang="en-US" sz="3200" b="1" dirty="0">
              <a:latin typeface="Times New Roman" panose="02020603050405020304" pitchFamily="18" charset="0"/>
              <a:cs typeface="Times New Roman" panose="02020603050405020304" pitchFamily="18" charset="0"/>
            </a:endParaRPr>
          </a:p>
        </p:txBody>
      </p:sp>
      <p:sp>
        <p:nvSpPr>
          <p:cNvPr id="167" name="Oval 166"/>
          <p:cNvSpPr/>
          <p:nvPr/>
        </p:nvSpPr>
        <p:spPr>
          <a:xfrm>
            <a:off x="10529277" y="239295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endParaRPr lang="en-US" sz="3200" b="1" dirty="0">
              <a:latin typeface="Times New Roman" panose="02020603050405020304" pitchFamily="18" charset="0"/>
              <a:cs typeface="Times New Roman" panose="02020603050405020304" pitchFamily="18" charset="0"/>
            </a:endParaRPr>
          </a:p>
        </p:txBody>
      </p:sp>
      <p:sp>
        <p:nvSpPr>
          <p:cNvPr id="170" name="Oval 169"/>
          <p:cNvSpPr/>
          <p:nvPr/>
        </p:nvSpPr>
        <p:spPr>
          <a:xfrm>
            <a:off x="10529277" y="4632819"/>
            <a:ext cx="780176" cy="7466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endParaRPr lang="en-US" sz="3200" b="1" dirty="0">
              <a:latin typeface="Times New Roman" panose="02020603050405020304" pitchFamily="18" charset="0"/>
              <a:cs typeface="Times New Roman" panose="02020603050405020304" pitchFamily="18" charset="0"/>
            </a:endParaRPr>
          </a:p>
        </p:txBody>
      </p:sp>
      <p:pic>
        <p:nvPicPr>
          <p:cNvPr id="181" name="Picture 180">
            <a:hlinkClick r:id="rId9" action="ppaction://hlinksldjump"/>
          </p:cNvPr>
          <p:cNvPicPr>
            <a:picLocks noChangeAspect="1"/>
          </p:cNvPicPr>
          <p:nvPr/>
        </p:nvPicPr>
        <p:blipFill>
          <a:blip r:embed="rId10"/>
          <a:stretch>
            <a:fillRect/>
          </a:stretch>
        </p:blipFill>
        <p:spPr>
          <a:xfrm>
            <a:off x="8961888" y="4792012"/>
            <a:ext cx="2420322" cy="24264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 calcmode="lin" valueType="num">
                                      <p:cBhvr>
                                        <p:cTn id="107" dur="500" fill="hold"/>
                                        <p:tgtEl>
                                          <p:spTgt spid="28"/>
                                        </p:tgtEl>
                                        <p:attrNameLst>
                                          <p:attrName>ppt_w</p:attrName>
                                        </p:attrNameLst>
                                      </p:cBhvr>
                                      <p:tavLst>
                                        <p:tav tm="0">
                                          <p:val>
                                            <p:fltVal val="0"/>
                                          </p:val>
                                        </p:tav>
                                        <p:tav tm="100000">
                                          <p:val>
                                            <p:strVal val="#ppt_w"/>
                                          </p:val>
                                        </p:tav>
                                      </p:tavLst>
                                    </p:anim>
                                    <p:anim calcmode="lin" valueType="num">
                                      <p:cBhvr>
                                        <p:cTn id="108" dur="500" fill="hold"/>
                                        <p:tgtEl>
                                          <p:spTgt spid="28"/>
                                        </p:tgtEl>
                                        <p:attrNameLst>
                                          <p:attrName>ppt_h</p:attrName>
                                        </p:attrNameLst>
                                      </p:cBhvr>
                                      <p:tavLst>
                                        <p:tav tm="0">
                                          <p:val>
                                            <p:fltVal val="0"/>
                                          </p:val>
                                        </p:tav>
                                        <p:tav tm="100000">
                                          <p:val>
                                            <p:strVal val="#ppt_h"/>
                                          </p:val>
                                        </p:tav>
                                      </p:tavLst>
                                    </p:anim>
                                    <p:animEffect transition="in" filter="fade">
                                      <p:cBhvr>
                                        <p:cTn id="109" dur="500"/>
                                        <p:tgtEl>
                                          <p:spTgt spid="2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500" fill="hold"/>
                                        <p:tgtEl>
                                          <p:spTgt spid="29"/>
                                        </p:tgtEl>
                                        <p:attrNameLst>
                                          <p:attrName>ppt_w</p:attrName>
                                        </p:attrNameLst>
                                      </p:cBhvr>
                                      <p:tavLst>
                                        <p:tav tm="0">
                                          <p:val>
                                            <p:fltVal val="0"/>
                                          </p:val>
                                        </p:tav>
                                        <p:tav tm="100000">
                                          <p:val>
                                            <p:strVal val="#ppt_w"/>
                                          </p:val>
                                        </p:tav>
                                      </p:tavLst>
                                    </p:anim>
                                    <p:anim calcmode="lin" valueType="num">
                                      <p:cBhvr>
                                        <p:cTn id="113" dur="500" fill="hold"/>
                                        <p:tgtEl>
                                          <p:spTgt spid="29"/>
                                        </p:tgtEl>
                                        <p:attrNameLst>
                                          <p:attrName>ppt_h</p:attrName>
                                        </p:attrNameLst>
                                      </p:cBhvr>
                                      <p:tavLst>
                                        <p:tav tm="0">
                                          <p:val>
                                            <p:fltVal val="0"/>
                                          </p:val>
                                        </p:tav>
                                        <p:tav tm="100000">
                                          <p:val>
                                            <p:strVal val="#ppt_h"/>
                                          </p:val>
                                        </p:tav>
                                      </p:tavLst>
                                    </p:anim>
                                    <p:animEffect transition="in" filter="fade">
                                      <p:cBhvr>
                                        <p:cTn id="114" dur="500"/>
                                        <p:tgtEl>
                                          <p:spTgt spid="29"/>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2"/>
                                        </p:tgtEl>
                                        <p:attrNameLst>
                                          <p:attrName>style.visibility</p:attrName>
                                        </p:attrNameLst>
                                      </p:cBhvr>
                                      <p:to>
                                        <p:strVal val="visible"/>
                                      </p:to>
                                    </p:set>
                                    <p:anim calcmode="lin" valueType="num">
                                      <p:cBhvr>
                                        <p:cTn id="122" dur="500" fill="hold"/>
                                        <p:tgtEl>
                                          <p:spTgt spid="32"/>
                                        </p:tgtEl>
                                        <p:attrNameLst>
                                          <p:attrName>ppt_w</p:attrName>
                                        </p:attrNameLst>
                                      </p:cBhvr>
                                      <p:tavLst>
                                        <p:tav tm="0">
                                          <p:val>
                                            <p:fltVal val="0"/>
                                          </p:val>
                                        </p:tav>
                                        <p:tav tm="100000">
                                          <p:val>
                                            <p:strVal val="#ppt_w"/>
                                          </p:val>
                                        </p:tav>
                                      </p:tavLst>
                                    </p:anim>
                                    <p:anim calcmode="lin" valueType="num">
                                      <p:cBhvr>
                                        <p:cTn id="123" dur="500" fill="hold"/>
                                        <p:tgtEl>
                                          <p:spTgt spid="32"/>
                                        </p:tgtEl>
                                        <p:attrNameLst>
                                          <p:attrName>ppt_h</p:attrName>
                                        </p:attrNameLst>
                                      </p:cBhvr>
                                      <p:tavLst>
                                        <p:tav tm="0">
                                          <p:val>
                                            <p:fltVal val="0"/>
                                          </p:val>
                                        </p:tav>
                                        <p:tav tm="100000">
                                          <p:val>
                                            <p:strVal val="#ppt_h"/>
                                          </p:val>
                                        </p:tav>
                                      </p:tavLst>
                                    </p:anim>
                                    <p:animEffect transition="in" filter="fade">
                                      <p:cBhvr>
                                        <p:cTn id="124" dur="500"/>
                                        <p:tgtEl>
                                          <p:spTgt spid="32"/>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p:cTn id="127" dur="500" fill="hold"/>
                                        <p:tgtEl>
                                          <p:spTgt spid="33"/>
                                        </p:tgtEl>
                                        <p:attrNameLst>
                                          <p:attrName>ppt_w</p:attrName>
                                        </p:attrNameLst>
                                      </p:cBhvr>
                                      <p:tavLst>
                                        <p:tav tm="0">
                                          <p:val>
                                            <p:fltVal val="0"/>
                                          </p:val>
                                        </p:tav>
                                        <p:tav tm="100000">
                                          <p:val>
                                            <p:strVal val="#ppt_w"/>
                                          </p:val>
                                        </p:tav>
                                      </p:tavLst>
                                    </p:anim>
                                    <p:anim calcmode="lin" valueType="num">
                                      <p:cBhvr>
                                        <p:cTn id="128" dur="500" fill="hold"/>
                                        <p:tgtEl>
                                          <p:spTgt spid="33"/>
                                        </p:tgtEl>
                                        <p:attrNameLst>
                                          <p:attrName>ppt_h</p:attrName>
                                        </p:attrNameLst>
                                      </p:cBhvr>
                                      <p:tavLst>
                                        <p:tav tm="0">
                                          <p:val>
                                            <p:fltVal val="0"/>
                                          </p:val>
                                        </p:tav>
                                        <p:tav tm="100000">
                                          <p:val>
                                            <p:strVal val="#ppt_h"/>
                                          </p:val>
                                        </p:tav>
                                      </p:tavLst>
                                    </p:anim>
                                    <p:animEffect transition="in" filter="fade">
                                      <p:cBhvr>
                                        <p:cTn id="129" dur="500"/>
                                        <p:tgtEl>
                                          <p:spTgt spid="3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 calcmode="lin" valueType="num">
                                      <p:cBhvr>
                                        <p:cTn id="132" dur="500" fill="hold"/>
                                        <p:tgtEl>
                                          <p:spTgt spid="34"/>
                                        </p:tgtEl>
                                        <p:attrNameLst>
                                          <p:attrName>ppt_w</p:attrName>
                                        </p:attrNameLst>
                                      </p:cBhvr>
                                      <p:tavLst>
                                        <p:tav tm="0">
                                          <p:val>
                                            <p:fltVal val="0"/>
                                          </p:val>
                                        </p:tav>
                                        <p:tav tm="100000">
                                          <p:val>
                                            <p:strVal val="#ppt_w"/>
                                          </p:val>
                                        </p:tav>
                                      </p:tavLst>
                                    </p:anim>
                                    <p:anim calcmode="lin" valueType="num">
                                      <p:cBhvr>
                                        <p:cTn id="133" dur="500" fill="hold"/>
                                        <p:tgtEl>
                                          <p:spTgt spid="34"/>
                                        </p:tgtEl>
                                        <p:attrNameLst>
                                          <p:attrName>ppt_h</p:attrName>
                                        </p:attrNameLst>
                                      </p:cBhvr>
                                      <p:tavLst>
                                        <p:tav tm="0">
                                          <p:val>
                                            <p:fltVal val="0"/>
                                          </p:val>
                                        </p:tav>
                                        <p:tav tm="100000">
                                          <p:val>
                                            <p:strVal val="#ppt_h"/>
                                          </p:val>
                                        </p:tav>
                                      </p:tavLst>
                                    </p:anim>
                                    <p:animEffect transition="in" filter="fade">
                                      <p:cBhvr>
                                        <p:cTn id="134" dur="500"/>
                                        <p:tgtEl>
                                          <p:spTgt spid="34"/>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p:cTn id="137" dur="500" fill="hold"/>
                                        <p:tgtEl>
                                          <p:spTgt spid="35"/>
                                        </p:tgtEl>
                                        <p:attrNameLst>
                                          <p:attrName>ppt_w</p:attrName>
                                        </p:attrNameLst>
                                      </p:cBhvr>
                                      <p:tavLst>
                                        <p:tav tm="0">
                                          <p:val>
                                            <p:fltVal val="0"/>
                                          </p:val>
                                        </p:tav>
                                        <p:tav tm="100000">
                                          <p:val>
                                            <p:strVal val="#ppt_w"/>
                                          </p:val>
                                        </p:tav>
                                      </p:tavLst>
                                    </p:anim>
                                    <p:anim calcmode="lin" valueType="num">
                                      <p:cBhvr>
                                        <p:cTn id="138" dur="500" fill="hold"/>
                                        <p:tgtEl>
                                          <p:spTgt spid="35"/>
                                        </p:tgtEl>
                                        <p:attrNameLst>
                                          <p:attrName>ppt_h</p:attrName>
                                        </p:attrNameLst>
                                      </p:cBhvr>
                                      <p:tavLst>
                                        <p:tav tm="0">
                                          <p:val>
                                            <p:fltVal val="0"/>
                                          </p:val>
                                        </p:tav>
                                        <p:tav tm="100000">
                                          <p:val>
                                            <p:strVal val="#ppt_h"/>
                                          </p:val>
                                        </p:tav>
                                      </p:tavLst>
                                    </p:anim>
                                    <p:animEffect transition="in" filter="fade">
                                      <p:cBhvr>
                                        <p:cTn id="139" dur="500"/>
                                        <p:tgtEl>
                                          <p:spTgt spid="35"/>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 calcmode="lin" valueType="num">
                                      <p:cBhvr>
                                        <p:cTn id="142" dur="500" fill="hold"/>
                                        <p:tgtEl>
                                          <p:spTgt spid="36"/>
                                        </p:tgtEl>
                                        <p:attrNameLst>
                                          <p:attrName>ppt_w</p:attrName>
                                        </p:attrNameLst>
                                      </p:cBhvr>
                                      <p:tavLst>
                                        <p:tav tm="0">
                                          <p:val>
                                            <p:fltVal val="0"/>
                                          </p:val>
                                        </p:tav>
                                        <p:tav tm="100000">
                                          <p:val>
                                            <p:strVal val="#ppt_w"/>
                                          </p:val>
                                        </p:tav>
                                      </p:tavLst>
                                    </p:anim>
                                    <p:anim calcmode="lin" valueType="num">
                                      <p:cBhvr>
                                        <p:cTn id="143" dur="500" fill="hold"/>
                                        <p:tgtEl>
                                          <p:spTgt spid="36"/>
                                        </p:tgtEl>
                                        <p:attrNameLst>
                                          <p:attrName>ppt_h</p:attrName>
                                        </p:attrNameLst>
                                      </p:cBhvr>
                                      <p:tavLst>
                                        <p:tav tm="0">
                                          <p:val>
                                            <p:fltVal val="0"/>
                                          </p:val>
                                        </p:tav>
                                        <p:tav tm="100000">
                                          <p:val>
                                            <p:strVal val="#ppt_h"/>
                                          </p:val>
                                        </p:tav>
                                      </p:tavLst>
                                    </p:anim>
                                    <p:animEffect transition="in" filter="fade">
                                      <p:cBhvr>
                                        <p:cTn id="144" dur="500"/>
                                        <p:tgtEl>
                                          <p:spTgt spid="36"/>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p:cTn id="147" dur="500" fill="hold"/>
                                        <p:tgtEl>
                                          <p:spTgt spid="37"/>
                                        </p:tgtEl>
                                        <p:attrNameLst>
                                          <p:attrName>ppt_w</p:attrName>
                                        </p:attrNameLst>
                                      </p:cBhvr>
                                      <p:tavLst>
                                        <p:tav tm="0">
                                          <p:val>
                                            <p:fltVal val="0"/>
                                          </p:val>
                                        </p:tav>
                                        <p:tav tm="100000">
                                          <p:val>
                                            <p:strVal val="#ppt_w"/>
                                          </p:val>
                                        </p:tav>
                                      </p:tavLst>
                                    </p:anim>
                                    <p:anim calcmode="lin" valueType="num">
                                      <p:cBhvr>
                                        <p:cTn id="148" dur="500" fill="hold"/>
                                        <p:tgtEl>
                                          <p:spTgt spid="37"/>
                                        </p:tgtEl>
                                        <p:attrNameLst>
                                          <p:attrName>ppt_h</p:attrName>
                                        </p:attrNameLst>
                                      </p:cBhvr>
                                      <p:tavLst>
                                        <p:tav tm="0">
                                          <p:val>
                                            <p:fltVal val="0"/>
                                          </p:val>
                                        </p:tav>
                                        <p:tav tm="100000">
                                          <p:val>
                                            <p:strVal val="#ppt_h"/>
                                          </p:val>
                                        </p:tav>
                                      </p:tavLst>
                                    </p:anim>
                                    <p:animEffect transition="in" filter="fade">
                                      <p:cBhvr>
                                        <p:cTn id="149" dur="500"/>
                                        <p:tgtEl>
                                          <p:spTgt spid="37"/>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500" fill="hold"/>
                                        <p:tgtEl>
                                          <p:spTgt spid="39"/>
                                        </p:tgtEl>
                                        <p:attrNameLst>
                                          <p:attrName>ppt_w</p:attrName>
                                        </p:attrNameLst>
                                      </p:cBhvr>
                                      <p:tavLst>
                                        <p:tav tm="0">
                                          <p:val>
                                            <p:fltVal val="0"/>
                                          </p:val>
                                        </p:tav>
                                        <p:tav tm="100000">
                                          <p:val>
                                            <p:strVal val="#ppt_w"/>
                                          </p:val>
                                        </p:tav>
                                      </p:tavLst>
                                    </p:anim>
                                    <p:anim calcmode="lin" valueType="num">
                                      <p:cBhvr>
                                        <p:cTn id="153" dur="500" fill="hold"/>
                                        <p:tgtEl>
                                          <p:spTgt spid="39"/>
                                        </p:tgtEl>
                                        <p:attrNameLst>
                                          <p:attrName>ppt_h</p:attrName>
                                        </p:attrNameLst>
                                      </p:cBhvr>
                                      <p:tavLst>
                                        <p:tav tm="0">
                                          <p:val>
                                            <p:fltVal val="0"/>
                                          </p:val>
                                        </p:tav>
                                        <p:tav tm="100000">
                                          <p:val>
                                            <p:strVal val="#ppt_h"/>
                                          </p:val>
                                        </p:tav>
                                      </p:tavLst>
                                    </p:anim>
                                    <p:animEffect transition="in" filter="fade">
                                      <p:cBhvr>
                                        <p:cTn id="154" dur="500"/>
                                        <p:tgtEl>
                                          <p:spTgt spid="39"/>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p:cTn id="157" dur="500" fill="hold"/>
                                        <p:tgtEl>
                                          <p:spTgt spid="40"/>
                                        </p:tgtEl>
                                        <p:attrNameLst>
                                          <p:attrName>ppt_w</p:attrName>
                                        </p:attrNameLst>
                                      </p:cBhvr>
                                      <p:tavLst>
                                        <p:tav tm="0">
                                          <p:val>
                                            <p:fltVal val="0"/>
                                          </p:val>
                                        </p:tav>
                                        <p:tav tm="100000">
                                          <p:val>
                                            <p:strVal val="#ppt_w"/>
                                          </p:val>
                                        </p:tav>
                                      </p:tavLst>
                                    </p:anim>
                                    <p:anim calcmode="lin" valueType="num">
                                      <p:cBhvr>
                                        <p:cTn id="158" dur="500" fill="hold"/>
                                        <p:tgtEl>
                                          <p:spTgt spid="40"/>
                                        </p:tgtEl>
                                        <p:attrNameLst>
                                          <p:attrName>ppt_h</p:attrName>
                                        </p:attrNameLst>
                                      </p:cBhvr>
                                      <p:tavLst>
                                        <p:tav tm="0">
                                          <p:val>
                                            <p:fltVal val="0"/>
                                          </p:val>
                                        </p:tav>
                                        <p:tav tm="100000">
                                          <p:val>
                                            <p:strVal val="#ppt_h"/>
                                          </p:val>
                                        </p:tav>
                                      </p:tavLst>
                                    </p:anim>
                                    <p:animEffect transition="in" filter="fade">
                                      <p:cBhvr>
                                        <p:cTn id="159" dur="500"/>
                                        <p:tgtEl>
                                          <p:spTgt spid="40"/>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41"/>
                                        </p:tgtEl>
                                        <p:attrNameLst>
                                          <p:attrName>style.visibility</p:attrName>
                                        </p:attrNameLst>
                                      </p:cBhvr>
                                      <p:to>
                                        <p:strVal val="visible"/>
                                      </p:to>
                                    </p:set>
                                    <p:anim calcmode="lin" valueType="num">
                                      <p:cBhvr>
                                        <p:cTn id="162" dur="500" fill="hold"/>
                                        <p:tgtEl>
                                          <p:spTgt spid="41"/>
                                        </p:tgtEl>
                                        <p:attrNameLst>
                                          <p:attrName>ppt_w</p:attrName>
                                        </p:attrNameLst>
                                      </p:cBhvr>
                                      <p:tavLst>
                                        <p:tav tm="0">
                                          <p:val>
                                            <p:fltVal val="0"/>
                                          </p:val>
                                        </p:tav>
                                        <p:tav tm="100000">
                                          <p:val>
                                            <p:strVal val="#ppt_w"/>
                                          </p:val>
                                        </p:tav>
                                      </p:tavLst>
                                    </p:anim>
                                    <p:anim calcmode="lin" valueType="num">
                                      <p:cBhvr>
                                        <p:cTn id="163" dur="500" fill="hold"/>
                                        <p:tgtEl>
                                          <p:spTgt spid="41"/>
                                        </p:tgtEl>
                                        <p:attrNameLst>
                                          <p:attrName>ppt_h</p:attrName>
                                        </p:attrNameLst>
                                      </p:cBhvr>
                                      <p:tavLst>
                                        <p:tav tm="0">
                                          <p:val>
                                            <p:fltVal val="0"/>
                                          </p:val>
                                        </p:tav>
                                        <p:tav tm="100000">
                                          <p:val>
                                            <p:strVal val="#ppt_h"/>
                                          </p:val>
                                        </p:tav>
                                      </p:tavLst>
                                    </p:anim>
                                    <p:animEffect transition="in" filter="fade">
                                      <p:cBhvr>
                                        <p:cTn id="164" dur="500"/>
                                        <p:tgtEl>
                                          <p:spTgt spid="41"/>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42"/>
                                        </p:tgtEl>
                                        <p:attrNameLst>
                                          <p:attrName>style.visibility</p:attrName>
                                        </p:attrNameLst>
                                      </p:cBhvr>
                                      <p:to>
                                        <p:strVal val="visible"/>
                                      </p:to>
                                    </p:set>
                                    <p:anim calcmode="lin" valueType="num">
                                      <p:cBhvr>
                                        <p:cTn id="167" dur="500" fill="hold"/>
                                        <p:tgtEl>
                                          <p:spTgt spid="42"/>
                                        </p:tgtEl>
                                        <p:attrNameLst>
                                          <p:attrName>ppt_w</p:attrName>
                                        </p:attrNameLst>
                                      </p:cBhvr>
                                      <p:tavLst>
                                        <p:tav tm="0">
                                          <p:val>
                                            <p:fltVal val="0"/>
                                          </p:val>
                                        </p:tav>
                                        <p:tav tm="100000">
                                          <p:val>
                                            <p:strVal val="#ppt_w"/>
                                          </p:val>
                                        </p:tav>
                                      </p:tavLst>
                                    </p:anim>
                                    <p:anim calcmode="lin" valueType="num">
                                      <p:cBhvr>
                                        <p:cTn id="168" dur="500" fill="hold"/>
                                        <p:tgtEl>
                                          <p:spTgt spid="42"/>
                                        </p:tgtEl>
                                        <p:attrNameLst>
                                          <p:attrName>ppt_h</p:attrName>
                                        </p:attrNameLst>
                                      </p:cBhvr>
                                      <p:tavLst>
                                        <p:tav tm="0">
                                          <p:val>
                                            <p:fltVal val="0"/>
                                          </p:val>
                                        </p:tav>
                                        <p:tav tm="100000">
                                          <p:val>
                                            <p:strVal val="#ppt_h"/>
                                          </p:val>
                                        </p:tav>
                                      </p:tavLst>
                                    </p:anim>
                                    <p:animEffect transition="in" filter="fade">
                                      <p:cBhvr>
                                        <p:cTn id="169" dur="500"/>
                                        <p:tgtEl>
                                          <p:spTgt spid="42"/>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43"/>
                                        </p:tgtEl>
                                        <p:attrNameLst>
                                          <p:attrName>style.visibility</p:attrName>
                                        </p:attrNameLst>
                                      </p:cBhvr>
                                      <p:to>
                                        <p:strVal val="visible"/>
                                      </p:to>
                                    </p:set>
                                    <p:anim calcmode="lin" valueType="num">
                                      <p:cBhvr>
                                        <p:cTn id="172" dur="500" fill="hold"/>
                                        <p:tgtEl>
                                          <p:spTgt spid="43"/>
                                        </p:tgtEl>
                                        <p:attrNameLst>
                                          <p:attrName>ppt_w</p:attrName>
                                        </p:attrNameLst>
                                      </p:cBhvr>
                                      <p:tavLst>
                                        <p:tav tm="0">
                                          <p:val>
                                            <p:fltVal val="0"/>
                                          </p:val>
                                        </p:tav>
                                        <p:tav tm="100000">
                                          <p:val>
                                            <p:strVal val="#ppt_w"/>
                                          </p:val>
                                        </p:tav>
                                      </p:tavLst>
                                    </p:anim>
                                    <p:anim calcmode="lin" valueType="num">
                                      <p:cBhvr>
                                        <p:cTn id="173" dur="500" fill="hold"/>
                                        <p:tgtEl>
                                          <p:spTgt spid="43"/>
                                        </p:tgtEl>
                                        <p:attrNameLst>
                                          <p:attrName>ppt_h</p:attrName>
                                        </p:attrNameLst>
                                      </p:cBhvr>
                                      <p:tavLst>
                                        <p:tav tm="0">
                                          <p:val>
                                            <p:fltVal val="0"/>
                                          </p:val>
                                        </p:tav>
                                        <p:tav tm="100000">
                                          <p:val>
                                            <p:strVal val="#ppt_h"/>
                                          </p:val>
                                        </p:tav>
                                      </p:tavLst>
                                    </p:anim>
                                    <p:animEffect transition="in" filter="fade">
                                      <p:cBhvr>
                                        <p:cTn id="174" dur="500"/>
                                        <p:tgtEl>
                                          <p:spTgt spid="43"/>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p:cTn id="177" dur="500" fill="hold"/>
                                        <p:tgtEl>
                                          <p:spTgt spid="44"/>
                                        </p:tgtEl>
                                        <p:attrNameLst>
                                          <p:attrName>ppt_w</p:attrName>
                                        </p:attrNameLst>
                                      </p:cBhvr>
                                      <p:tavLst>
                                        <p:tav tm="0">
                                          <p:val>
                                            <p:fltVal val="0"/>
                                          </p:val>
                                        </p:tav>
                                        <p:tav tm="100000">
                                          <p:val>
                                            <p:strVal val="#ppt_w"/>
                                          </p:val>
                                        </p:tav>
                                      </p:tavLst>
                                    </p:anim>
                                    <p:anim calcmode="lin" valueType="num">
                                      <p:cBhvr>
                                        <p:cTn id="178" dur="500" fill="hold"/>
                                        <p:tgtEl>
                                          <p:spTgt spid="44"/>
                                        </p:tgtEl>
                                        <p:attrNameLst>
                                          <p:attrName>ppt_h</p:attrName>
                                        </p:attrNameLst>
                                      </p:cBhvr>
                                      <p:tavLst>
                                        <p:tav tm="0">
                                          <p:val>
                                            <p:fltVal val="0"/>
                                          </p:val>
                                        </p:tav>
                                        <p:tav tm="100000">
                                          <p:val>
                                            <p:strVal val="#ppt_h"/>
                                          </p:val>
                                        </p:tav>
                                      </p:tavLst>
                                    </p:anim>
                                    <p:animEffect transition="in" filter="fade">
                                      <p:cBhvr>
                                        <p:cTn id="179" dur="500"/>
                                        <p:tgtEl>
                                          <p:spTgt spid="44"/>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p:cTn id="182" dur="500" fill="hold"/>
                                        <p:tgtEl>
                                          <p:spTgt spid="45"/>
                                        </p:tgtEl>
                                        <p:attrNameLst>
                                          <p:attrName>ppt_w</p:attrName>
                                        </p:attrNameLst>
                                      </p:cBhvr>
                                      <p:tavLst>
                                        <p:tav tm="0">
                                          <p:val>
                                            <p:fltVal val="0"/>
                                          </p:val>
                                        </p:tav>
                                        <p:tav tm="100000">
                                          <p:val>
                                            <p:strVal val="#ppt_w"/>
                                          </p:val>
                                        </p:tav>
                                      </p:tavLst>
                                    </p:anim>
                                    <p:anim calcmode="lin" valueType="num">
                                      <p:cBhvr>
                                        <p:cTn id="183" dur="500" fill="hold"/>
                                        <p:tgtEl>
                                          <p:spTgt spid="45"/>
                                        </p:tgtEl>
                                        <p:attrNameLst>
                                          <p:attrName>ppt_h</p:attrName>
                                        </p:attrNameLst>
                                      </p:cBhvr>
                                      <p:tavLst>
                                        <p:tav tm="0">
                                          <p:val>
                                            <p:fltVal val="0"/>
                                          </p:val>
                                        </p:tav>
                                        <p:tav tm="100000">
                                          <p:val>
                                            <p:strVal val="#ppt_h"/>
                                          </p:val>
                                        </p:tav>
                                      </p:tavLst>
                                    </p:anim>
                                    <p:animEffect transition="in" filter="fade">
                                      <p:cBhvr>
                                        <p:cTn id="184" dur="500"/>
                                        <p:tgtEl>
                                          <p:spTgt spid="45"/>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46"/>
                                        </p:tgtEl>
                                        <p:attrNameLst>
                                          <p:attrName>style.visibility</p:attrName>
                                        </p:attrNameLst>
                                      </p:cBhvr>
                                      <p:to>
                                        <p:strVal val="visible"/>
                                      </p:to>
                                    </p:set>
                                    <p:anim calcmode="lin" valueType="num">
                                      <p:cBhvr>
                                        <p:cTn id="187" dur="500" fill="hold"/>
                                        <p:tgtEl>
                                          <p:spTgt spid="46"/>
                                        </p:tgtEl>
                                        <p:attrNameLst>
                                          <p:attrName>ppt_w</p:attrName>
                                        </p:attrNameLst>
                                      </p:cBhvr>
                                      <p:tavLst>
                                        <p:tav tm="0">
                                          <p:val>
                                            <p:fltVal val="0"/>
                                          </p:val>
                                        </p:tav>
                                        <p:tav tm="100000">
                                          <p:val>
                                            <p:strVal val="#ppt_w"/>
                                          </p:val>
                                        </p:tav>
                                      </p:tavLst>
                                    </p:anim>
                                    <p:anim calcmode="lin" valueType="num">
                                      <p:cBhvr>
                                        <p:cTn id="188" dur="500" fill="hold"/>
                                        <p:tgtEl>
                                          <p:spTgt spid="46"/>
                                        </p:tgtEl>
                                        <p:attrNameLst>
                                          <p:attrName>ppt_h</p:attrName>
                                        </p:attrNameLst>
                                      </p:cBhvr>
                                      <p:tavLst>
                                        <p:tav tm="0">
                                          <p:val>
                                            <p:fltVal val="0"/>
                                          </p:val>
                                        </p:tav>
                                        <p:tav tm="100000">
                                          <p:val>
                                            <p:strVal val="#ppt_h"/>
                                          </p:val>
                                        </p:tav>
                                      </p:tavLst>
                                    </p:anim>
                                    <p:animEffect transition="in" filter="fade">
                                      <p:cBhvr>
                                        <p:cTn id="189" dur="500"/>
                                        <p:tgtEl>
                                          <p:spTgt spid="46"/>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47"/>
                                        </p:tgtEl>
                                        <p:attrNameLst>
                                          <p:attrName>style.visibility</p:attrName>
                                        </p:attrNameLst>
                                      </p:cBhvr>
                                      <p:to>
                                        <p:strVal val="visible"/>
                                      </p:to>
                                    </p:set>
                                    <p:anim calcmode="lin" valueType="num">
                                      <p:cBhvr>
                                        <p:cTn id="192" dur="500" fill="hold"/>
                                        <p:tgtEl>
                                          <p:spTgt spid="47"/>
                                        </p:tgtEl>
                                        <p:attrNameLst>
                                          <p:attrName>ppt_w</p:attrName>
                                        </p:attrNameLst>
                                      </p:cBhvr>
                                      <p:tavLst>
                                        <p:tav tm="0">
                                          <p:val>
                                            <p:fltVal val="0"/>
                                          </p:val>
                                        </p:tav>
                                        <p:tav tm="100000">
                                          <p:val>
                                            <p:strVal val="#ppt_w"/>
                                          </p:val>
                                        </p:tav>
                                      </p:tavLst>
                                    </p:anim>
                                    <p:anim calcmode="lin" valueType="num">
                                      <p:cBhvr>
                                        <p:cTn id="193" dur="500" fill="hold"/>
                                        <p:tgtEl>
                                          <p:spTgt spid="47"/>
                                        </p:tgtEl>
                                        <p:attrNameLst>
                                          <p:attrName>ppt_h</p:attrName>
                                        </p:attrNameLst>
                                      </p:cBhvr>
                                      <p:tavLst>
                                        <p:tav tm="0">
                                          <p:val>
                                            <p:fltVal val="0"/>
                                          </p:val>
                                        </p:tav>
                                        <p:tav tm="100000">
                                          <p:val>
                                            <p:strVal val="#ppt_h"/>
                                          </p:val>
                                        </p:tav>
                                      </p:tavLst>
                                    </p:anim>
                                    <p:animEffect transition="in" filter="fade">
                                      <p:cBhvr>
                                        <p:cTn id="194" dur="500"/>
                                        <p:tgtEl>
                                          <p:spTgt spid="47"/>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48"/>
                                        </p:tgtEl>
                                        <p:attrNameLst>
                                          <p:attrName>style.visibility</p:attrName>
                                        </p:attrNameLst>
                                      </p:cBhvr>
                                      <p:to>
                                        <p:strVal val="visible"/>
                                      </p:to>
                                    </p:set>
                                    <p:anim calcmode="lin" valueType="num">
                                      <p:cBhvr>
                                        <p:cTn id="197" dur="500" fill="hold"/>
                                        <p:tgtEl>
                                          <p:spTgt spid="48"/>
                                        </p:tgtEl>
                                        <p:attrNameLst>
                                          <p:attrName>ppt_w</p:attrName>
                                        </p:attrNameLst>
                                      </p:cBhvr>
                                      <p:tavLst>
                                        <p:tav tm="0">
                                          <p:val>
                                            <p:fltVal val="0"/>
                                          </p:val>
                                        </p:tav>
                                        <p:tav tm="100000">
                                          <p:val>
                                            <p:strVal val="#ppt_w"/>
                                          </p:val>
                                        </p:tav>
                                      </p:tavLst>
                                    </p:anim>
                                    <p:anim calcmode="lin" valueType="num">
                                      <p:cBhvr>
                                        <p:cTn id="198" dur="500" fill="hold"/>
                                        <p:tgtEl>
                                          <p:spTgt spid="48"/>
                                        </p:tgtEl>
                                        <p:attrNameLst>
                                          <p:attrName>ppt_h</p:attrName>
                                        </p:attrNameLst>
                                      </p:cBhvr>
                                      <p:tavLst>
                                        <p:tav tm="0">
                                          <p:val>
                                            <p:fltVal val="0"/>
                                          </p:val>
                                        </p:tav>
                                        <p:tav tm="100000">
                                          <p:val>
                                            <p:strVal val="#ppt_h"/>
                                          </p:val>
                                        </p:tav>
                                      </p:tavLst>
                                    </p:anim>
                                    <p:animEffect transition="in" filter="fade">
                                      <p:cBhvr>
                                        <p:cTn id="199" dur="500"/>
                                        <p:tgtEl>
                                          <p:spTgt spid="48"/>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49"/>
                                        </p:tgtEl>
                                        <p:attrNameLst>
                                          <p:attrName>style.visibility</p:attrName>
                                        </p:attrNameLst>
                                      </p:cBhvr>
                                      <p:to>
                                        <p:strVal val="visible"/>
                                      </p:to>
                                    </p:set>
                                    <p:anim calcmode="lin" valueType="num">
                                      <p:cBhvr>
                                        <p:cTn id="202" dur="500" fill="hold"/>
                                        <p:tgtEl>
                                          <p:spTgt spid="49"/>
                                        </p:tgtEl>
                                        <p:attrNameLst>
                                          <p:attrName>ppt_w</p:attrName>
                                        </p:attrNameLst>
                                      </p:cBhvr>
                                      <p:tavLst>
                                        <p:tav tm="0">
                                          <p:val>
                                            <p:fltVal val="0"/>
                                          </p:val>
                                        </p:tav>
                                        <p:tav tm="100000">
                                          <p:val>
                                            <p:strVal val="#ppt_w"/>
                                          </p:val>
                                        </p:tav>
                                      </p:tavLst>
                                    </p:anim>
                                    <p:anim calcmode="lin" valueType="num">
                                      <p:cBhvr>
                                        <p:cTn id="203" dur="500" fill="hold"/>
                                        <p:tgtEl>
                                          <p:spTgt spid="49"/>
                                        </p:tgtEl>
                                        <p:attrNameLst>
                                          <p:attrName>ppt_h</p:attrName>
                                        </p:attrNameLst>
                                      </p:cBhvr>
                                      <p:tavLst>
                                        <p:tav tm="0">
                                          <p:val>
                                            <p:fltVal val="0"/>
                                          </p:val>
                                        </p:tav>
                                        <p:tav tm="100000">
                                          <p:val>
                                            <p:strVal val="#ppt_h"/>
                                          </p:val>
                                        </p:tav>
                                      </p:tavLst>
                                    </p:anim>
                                    <p:animEffect transition="in" filter="fade">
                                      <p:cBhvr>
                                        <p:cTn id="204" dur="500"/>
                                        <p:tgtEl>
                                          <p:spTgt spid="49"/>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50"/>
                                        </p:tgtEl>
                                        <p:attrNameLst>
                                          <p:attrName>style.visibility</p:attrName>
                                        </p:attrNameLst>
                                      </p:cBhvr>
                                      <p:to>
                                        <p:strVal val="visible"/>
                                      </p:to>
                                    </p:set>
                                    <p:anim calcmode="lin" valueType="num">
                                      <p:cBhvr>
                                        <p:cTn id="207" dur="500" fill="hold"/>
                                        <p:tgtEl>
                                          <p:spTgt spid="50"/>
                                        </p:tgtEl>
                                        <p:attrNameLst>
                                          <p:attrName>ppt_w</p:attrName>
                                        </p:attrNameLst>
                                      </p:cBhvr>
                                      <p:tavLst>
                                        <p:tav tm="0">
                                          <p:val>
                                            <p:fltVal val="0"/>
                                          </p:val>
                                        </p:tav>
                                        <p:tav tm="100000">
                                          <p:val>
                                            <p:strVal val="#ppt_w"/>
                                          </p:val>
                                        </p:tav>
                                      </p:tavLst>
                                    </p:anim>
                                    <p:anim calcmode="lin" valueType="num">
                                      <p:cBhvr>
                                        <p:cTn id="208" dur="500" fill="hold"/>
                                        <p:tgtEl>
                                          <p:spTgt spid="50"/>
                                        </p:tgtEl>
                                        <p:attrNameLst>
                                          <p:attrName>ppt_h</p:attrName>
                                        </p:attrNameLst>
                                      </p:cBhvr>
                                      <p:tavLst>
                                        <p:tav tm="0">
                                          <p:val>
                                            <p:fltVal val="0"/>
                                          </p:val>
                                        </p:tav>
                                        <p:tav tm="100000">
                                          <p:val>
                                            <p:strVal val="#ppt_h"/>
                                          </p:val>
                                        </p:tav>
                                      </p:tavLst>
                                    </p:anim>
                                    <p:animEffect transition="in" filter="fade">
                                      <p:cBhvr>
                                        <p:cTn id="209" dur="500"/>
                                        <p:tgtEl>
                                          <p:spTgt spid="50"/>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51"/>
                                        </p:tgtEl>
                                        <p:attrNameLst>
                                          <p:attrName>style.visibility</p:attrName>
                                        </p:attrNameLst>
                                      </p:cBhvr>
                                      <p:to>
                                        <p:strVal val="visible"/>
                                      </p:to>
                                    </p:set>
                                    <p:anim calcmode="lin" valueType="num">
                                      <p:cBhvr>
                                        <p:cTn id="212" dur="500" fill="hold"/>
                                        <p:tgtEl>
                                          <p:spTgt spid="51"/>
                                        </p:tgtEl>
                                        <p:attrNameLst>
                                          <p:attrName>ppt_w</p:attrName>
                                        </p:attrNameLst>
                                      </p:cBhvr>
                                      <p:tavLst>
                                        <p:tav tm="0">
                                          <p:val>
                                            <p:fltVal val="0"/>
                                          </p:val>
                                        </p:tav>
                                        <p:tav tm="100000">
                                          <p:val>
                                            <p:strVal val="#ppt_w"/>
                                          </p:val>
                                        </p:tav>
                                      </p:tavLst>
                                    </p:anim>
                                    <p:anim calcmode="lin" valueType="num">
                                      <p:cBhvr>
                                        <p:cTn id="213" dur="500" fill="hold"/>
                                        <p:tgtEl>
                                          <p:spTgt spid="51"/>
                                        </p:tgtEl>
                                        <p:attrNameLst>
                                          <p:attrName>ppt_h</p:attrName>
                                        </p:attrNameLst>
                                      </p:cBhvr>
                                      <p:tavLst>
                                        <p:tav tm="0">
                                          <p:val>
                                            <p:fltVal val="0"/>
                                          </p:val>
                                        </p:tav>
                                        <p:tav tm="100000">
                                          <p:val>
                                            <p:strVal val="#ppt_h"/>
                                          </p:val>
                                        </p:tav>
                                      </p:tavLst>
                                    </p:anim>
                                    <p:animEffect transition="in" filter="fade">
                                      <p:cBhvr>
                                        <p:cTn id="214" dur="500"/>
                                        <p:tgtEl>
                                          <p:spTgt spid="51"/>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52"/>
                                        </p:tgtEl>
                                        <p:attrNameLst>
                                          <p:attrName>style.visibility</p:attrName>
                                        </p:attrNameLst>
                                      </p:cBhvr>
                                      <p:to>
                                        <p:strVal val="visible"/>
                                      </p:to>
                                    </p:set>
                                    <p:anim calcmode="lin" valueType="num">
                                      <p:cBhvr>
                                        <p:cTn id="217" dur="500" fill="hold"/>
                                        <p:tgtEl>
                                          <p:spTgt spid="52"/>
                                        </p:tgtEl>
                                        <p:attrNameLst>
                                          <p:attrName>ppt_w</p:attrName>
                                        </p:attrNameLst>
                                      </p:cBhvr>
                                      <p:tavLst>
                                        <p:tav tm="0">
                                          <p:val>
                                            <p:fltVal val="0"/>
                                          </p:val>
                                        </p:tav>
                                        <p:tav tm="100000">
                                          <p:val>
                                            <p:strVal val="#ppt_w"/>
                                          </p:val>
                                        </p:tav>
                                      </p:tavLst>
                                    </p:anim>
                                    <p:anim calcmode="lin" valueType="num">
                                      <p:cBhvr>
                                        <p:cTn id="218" dur="500" fill="hold"/>
                                        <p:tgtEl>
                                          <p:spTgt spid="52"/>
                                        </p:tgtEl>
                                        <p:attrNameLst>
                                          <p:attrName>ppt_h</p:attrName>
                                        </p:attrNameLst>
                                      </p:cBhvr>
                                      <p:tavLst>
                                        <p:tav tm="0">
                                          <p:val>
                                            <p:fltVal val="0"/>
                                          </p:val>
                                        </p:tav>
                                        <p:tav tm="100000">
                                          <p:val>
                                            <p:strVal val="#ppt_h"/>
                                          </p:val>
                                        </p:tav>
                                      </p:tavLst>
                                    </p:anim>
                                    <p:animEffect transition="in" filter="fade">
                                      <p:cBhvr>
                                        <p:cTn id="219" dur="500"/>
                                        <p:tgtEl>
                                          <p:spTgt spid="52"/>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53"/>
                                        </p:tgtEl>
                                        <p:attrNameLst>
                                          <p:attrName>style.visibility</p:attrName>
                                        </p:attrNameLst>
                                      </p:cBhvr>
                                      <p:to>
                                        <p:strVal val="visible"/>
                                      </p:to>
                                    </p:set>
                                    <p:anim calcmode="lin" valueType="num">
                                      <p:cBhvr>
                                        <p:cTn id="222" dur="500" fill="hold"/>
                                        <p:tgtEl>
                                          <p:spTgt spid="53"/>
                                        </p:tgtEl>
                                        <p:attrNameLst>
                                          <p:attrName>ppt_w</p:attrName>
                                        </p:attrNameLst>
                                      </p:cBhvr>
                                      <p:tavLst>
                                        <p:tav tm="0">
                                          <p:val>
                                            <p:fltVal val="0"/>
                                          </p:val>
                                        </p:tav>
                                        <p:tav tm="100000">
                                          <p:val>
                                            <p:strVal val="#ppt_w"/>
                                          </p:val>
                                        </p:tav>
                                      </p:tavLst>
                                    </p:anim>
                                    <p:anim calcmode="lin" valueType="num">
                                      <p:cBhvr>
                                        <p:cTn id="223" dur="500" fill="hold"/>
                                        <p:tgtEl>
                                          <p:spTgt spid="53"/>
                                        </p:tgtEl>
                                        <p:attrNameLst>
                                          <p:attrName>ppt_h</p:attrName>
                                        </p:attrNameLst>
                                      </p:cBhvr>
                                      <p:tavLst>
                                        <p:tav tm="0">
                                          <p:val>
                                            <p:fltVal val="0"/>
                                          </p:val>
                                        </p:tav>
                                        <p:tav tm="100000">
                                          <p:val>
                                            <p:strVal val="#ppt_h"/>
                                          </p:val>
                                        </p:tav>
                                      </p:tavLst>
                                    </p:anim>
                                    <p:animEffect transition="in" filter="fade">
                                      <p:cBhvr>
                                        <p:cTn id="224" dur="500"/>
                                        <p:tgtEl>
                                          <p:spTgt spid="53"/>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54"/>
                                        </p:tgtEl>
                                        <p:attrNameLst>
                                          <p:attrName>style.visibility</p:attrName>
                                        </p:attrNameLst>
                                      </p:cBhvr>
                                      <p:to>
                                        <p:strVal val="visible"/>
                                      </p:to>
                                    </p:set>
                                    <p:anim calcmode="lin" valueType="num">
                                      <p:cBhvr>
                                        <p:cTn id="227" dur="500" fill="hold"/>
                                        <p:tgtEl>
                                          <p:spTgt spid="54"/>
                                        </p:tgtEl>
                                        <p:attrNameLst>
                                          <p:attrName>ppt_w</p:attrName>
                                        </p:attrNameLst>
                                      </p:cBhvr>
                                      <p:tavLst>
                                        <p:tav tm="0">
                                          <p:val>
                                            <p:fltVal val="0"/>
                                          </p:val>
                                        </p:tav>
                                        <p:tav tm="100000">
                                          <p:val>
                                            <p:strVal val="#ppt_w"/>
                                          </p:val>
                                        </p:tav>
                                      </p:tavLst>
                                    </p:anim>
                                    <p:anim calcmode="lin" valueType="num">
                                      <p:cBhvr>
                                        <p:cTn id="228" dur="500" fill="hold"/>
                                        <p:tgtEl>
                                          <p:spTgt spid="54"/>
                                        </p:tgtEl>
                                        <p:attrNameLst>
                                          <p:attrName>ppt_h</p:attrName>
                                        </p:attrNameLst>
                                      </p:cBhvr>
                                      <p:tavLst>
                                        <p:tav tm="0">
                                          <p:val>
                                            <p:fltVal val="0"/>
                                          </p:val>
                                        </p:tav>
                                        <p:tav tm="100000">
                                          <p:val>
                                            <p:strVal val="#ppt_h"/>
                                          </p:val>
                                        </p:tav>
                                      </p:tavLst>
                                    </p:anim>
                                    <p:animEffect transition="in" filter="fade">
                                      <p:cBhvr>
                                        <p:cTn id="229" dur="500"/>
                                        <p:tgtEl>
                                          <p:spTgt spid="54"/>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55"/>
                                        </p:tgtEl>
                                        <p:attrNameLst>
                                          <p:attrName>style.visibility</p:attrName>
                                        </p:attrNameLst>
                                      </p:cBhvr>
                                      <p:to>
                                        <p:strVal val="visible"/>
                                      </p:to>
                                    </p:set>
                                    <p:anim calcmode="lin" valueType="num">
                                      <p:cBhvr>
                                        <p:cTn id="232" dur="500" fill="hold"/>
                                        <p:tgtEl>
                                          <p:spTgt spid="55"/>
                                        </p:tgtEl>
                                        <p:attrNameLst>
                                          <p:attrName>ppt_w</p:attrName>
                                        </p:attrNameLst>
                                      </p:cBhvr>
                                      <p:tavLst>
                                        <p:tav tm="0">
                                          <p:val>
                                            <p:fltVal val="0"/>
                                          </p:val>
                                        </p:tav>
                                        <p:tav tm="100000">
                                          <p:val>
                                            <p:strVal val="#ppt_w"/>
                                          </p:val>
                                        </p:tav>
                                      </p:tavLst>
                                    </p:anim>
                                    <p:anim calcmode="lin" valueType="num">
                                      <p:cBhvr>
                                        <p:cTn id="233" dur="500" fill="hold"/>
                                        <p:tgtEl>
                                          <p:spTgt spid="55"/>
                                        </p:tgtEl>
                                        <p:attrNameLst>
                                          <p:attrName>ppt_h</p:attrName>
                                        </p:attrNameLst>
                                      </p:cBhvr>
                                      <p:tavLst>
                                        <p:tav tm="0">
                                          <p:val>
                                            <p:fltVal val="0"/>
                                          </p:val>
                                        </p:tav>
                                        <p:tav tm="100000">
                                          <p:val>
                                            <p:strVal val="#ppt_h"/>
                                          </p:val>
                                        </p:tav>
                                      </p:tavLst>
                                    </p:anim>
                                    <p:animEffect transition="in" filter="fade">
                                      <p:cBhvr>
                                        <p:cTn id="234" dur="500"/>
                                        <p:tgtEl>
                                          <p:spTgt spid="55"/>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56"/>
                                        </p:tgtEl>
                                        <p:attrNameLst>
                                          <p:attrName>style.visibility</p:attrName>
                                        </p:attrNameLst>
                                      </p:cBhvr>
                                      <p:to>
                                        <p:strVal val="visible"/>
                                      </p:to>
                                    </p:set>
                                    <p:anim calcmode="lin" valueType="num">
                                      <p:cBhvr>
                                        <p:cTn id="237" dur="500" fill="hold"/>
                                        <p:tgtEl>
                                          <p:spTgt spid="56"/>
                                        </p:tgtEl>
                                        <p:attrNameLst>
                                          <p:attrName>ppt_w</p:attrName>
                                        </p:attrNameLst>
                                      </p:cBhvr>
                                      <p:tavLst>
                                        <p:tav tm="0">
                                          <p:val>
                                            <p:fltVal val="0"/>
                                          </p:val>
                                        </p:tav>
                                        <p:tav tm="100000">
                                          <p:val>
                                            <p:strVal val="#ppt_w"/>
                                          </p:val>
                                        </p:tav>
                                      </p:tavLst>
                                    </p:anim>
                                    <p:anim calcmode="lin" valueType="num">
                                      <p:cBhvr>
                                        <p:cTn id="238" dur="500" fill="hold"/>
                                        <p:tgtEl>
                                          <p:spTgt spid="56"/>
                                        </p:tgtEl>
                                        <p:attrNameLst>
                                          <p:attrName>ppt_h</p:attrName>
                                        </p:attrNameLst>
                                      </p:cBhvr>
                                      <p:tavLst>
                                        <p:tav tm="0">
                                          <p:val>
                                            <p:fltVal val="0"/>
                                          </p:val>
                                        </p:tav>
                                        <p:tav tm="100000">
                                          <p:val>
                                            <p:strVal val="#ppt_h"/>
                                          </p:val>
                                        </p:tav>
                                      </p:tavLst>
                                    </p:anim>
                                    <p:animEffect transition="in" filter="fade">
                                      <p:cBhvr>
                                        <p:cTn id="239" dur="500"/>
                                        <p:tgtEl>
                                          <p:spTgt spid="56"/>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57"/>
                                        </p:tgtEl>
                                        <p:attrNameLst>
                                          <p:attrName>style.visibility</p:attrName>
                                        </p:attrNameLst>
                                      </p:cBhvr>
                                      <p:to>
                                        <p:strVal val="visible"/>
                                      </p:to>
                                    </p:set>
                                    <p:anim calcmode="lin" valueType="num">
                                      <p:cBhvr>
                                        <p:cTn id="242" dur="500" fill="hold"/>
                                        <p:tgtEl>
                                          <p:spTgt spid="57"/>
                                        </p:tgtEl>
                                        <p:attrNameLst>
                                          <p:attrName>ppt_w</p:attrName>
                                        </p:attrNameLst>
                                      </p:cBhvr>
                                      <p:tavLst>
                                        <p:tav tm="0">
                                          <p:val>
                                            <p:fltVal val="0"/>
                                          </p:val>
                                        </p:tav>
                                        <p:tav tm="100000">
                                          <p:val>
                                            <p:strVal val="#ppt_w"/>
                                          </p:val>
                                        </p:tav>
                                      </p:tavLst>
                                    </p:anim>
                                    <p:anim calcmode="lin" valueType="num">
                                      <p:cBhvr>
                                        <p:cTn id="243" dur="500" fill="hold"/>
                                        <p:tgtEl>
                                          <p:spTgt spid="57"/>
                                        </p:tgtEl>
                                        <p:attrNameLst>
                                          <p:attrName>ppt_h</p:attrName>
                                        </p:attrNameLst>
                                      </p:cBhvr>
                                      <p:tavLst>
                                        <p:tav tm="0">
                                          <p:val>
                                            <p:fltVal val="0"/>
                                          </p:val>
                                        </p:tav>
                                        <p:tav tm="100000">
                                          <p:val>
                                            <p:strVal val="#ppt_h"/>
                                          </p:val>
                                        </p:tav>
                                      </p:tavLst>
                                    </p:anim>
                                    <p:animEffect transition="in" filter="fade">
                                      <p:cBhvr>
                                        <p:cTn id="244" dur="500"/>
                                        <p:tgtEl>
                                          <p:spTgt spid="57"/>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58"/>
                                        </p:tgtEl>
                                        <p:attrNameLst>
                                          <p:attrName>style.visibility</p:attrName>
                                        </p:attrNameLst>
                                      </p:cBhvr>
                                      <p:to>
                                        <p:strVal val="visible"/>
                                      </p:to>
                                    </p:set>
                                    <p:anim calcmode="lin" valueType="num">
                                      <p:cBhvr>
                                        <p:cTn id="247" dur="500" fill="hold"/>
                                        <p:tgtEl>
                                          <p:spTgt spid="58"/>
                                        </p:tgtEl>
                                        <p:attrNameLst>
                                          <p:attrName>ppt_w</p:attrName>
                                        </p:attrNameLst>
                                      </p:cBhvr>
                                      <p:tavLst>
                                        <p:tav tm="0">
                                          <p:val>
                                            <p:fltVal val="0"/>
                                          </p:val>
                                        </p:tav>
                                        <p:tav tm="100000">
                                          <p:val>
                                            <p:strVal val="#ppt_w"/>
                                          </p:val>
                                        </p:tav>
                                      </p:tavLst>
                                    </p:anim>
                                    <p:anim calcmode="lin" valueType="num">
                                      <p:cBhvr>
                                        <p:cTn id="248" dur="500" fill="hold"/>
                                        <p:tgtEl>
                                          <p:spTgt spid="58"/>
                                        </p:tgtEl>
                                        <p:attrNameLst>
                                          <p:attrName>ppt_h</p:attrName>
                                        </p:attrNameLst>
                                      </p:cBhvr>
                                      <p:tavLst>
                                        <p:tav tm="0">
                                          <p:val>
                                            <p:fltVal val="0"/>
                                          </p:val>
                                        </p:tav>
                                        <p:tav tm="100000">
                                          <p:val>
                                            <p:strVal val="#ppt_h"/>
                                          </p:val>
                                        </p:tav>
                                      </p:tavLst>
                                    </p:anim>
                                    <p:animEffect transition="in" filter="fade">
                                      <p:cBhvr>
                                        <p:cTn id="249" dur="500"/>
                                        <p:tgtEl>
                                          <p:spTgt spid="58"/>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59"/>
                                        </p:tgtEl>
                                        <p:attrNameLst>
                                          <p:attrName>style.visibility</p:attrName>
                                        </p:attrNameLst>
                                      </p:cBhvr>
                                      <p:to>
                                        <p:strVal val="visible"/>
                                      </p:to>
                                    </p:set>
                                    <p:anim calcmode="lin" valueType="num">
                                      <p:cBhvr>
                                        <p:cTn id="252" dur="500" fill="hold"/>
                                        <p:tgtEl>
                                          <p:spTgt spid="59"/>
                                        </p:tgtEl>
                                        <p:attrNameLst>
                                          <p:attrName>ppt_w</p:attrName>
                                        </p:attrNameLst>
                                      </p:cBhvr>
                                      <p:tavLst>
                                        <p:tav tm="0">
                                          <p:val>
                                            <p:fltVal val="0"/>
                                          </p:val>
                                        </p:tav>
                                        <p:tav tm="100000">
                                          <p:val>
                                            <p:strVal val="#ppt_w"/>
                                          </p:val>
                                        </p:tav>
                                      </p:tavLst>
                                    </p:anim>
                                    <p:anim calcmode="lin" valueType="num">
                                      <p:cBhvr>
                                        <p:cTn id="253" dur="500" fill="hold"/>
                                        <p:tgtEl>
                                          <p:spTgt spid="59"/>
                                        </p:tgtEl>
                                        <p:attrNameLst>
                                          <p:attrName>ppt_h</p:attrName>
                                        </p:attrNameLst>
                                      </p:cBhvr>
                                      <p:tavLst>
                                        <p:tav tm="0">
                                          <p:val>
                                            <p:fltVal val="0"/>
                                          </p:val>
                                        </p:tav>
                                        <p:tav tm="100000">
                                          <p:val>
                                            <p:strVal val="#ppt_h"/>
                                          </p:val>
                                        </p:tav>
                                      </p:tavLst>
                                    </p:anim>
                                    <p:animEffect transition="in" filter="fade">
                                      <p:cBhvr>
                                        <p:cTn id="254" dur="500"/>
                                        <p:tgtEl>
                                          <p:spTgt spid="59"/>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60"/>
                                        </p:tgtEl>
                                        <p:attrNameLst>
                                          <p:attrName>style.visibility</p:attrName>
                                        </p:attrNameLst>
                                      </p:cBhvr>
                                      <p:to>
                                        <p:strVal val="visible"/>
                                      </p:to>
                                    </p:set>
                                    <p:anim calcmode="lin" valueType="num">
                                      <p:cBhvr>
                                        <p:cTn id="257" dur="500" fill="hold"/>
                                        <p:tgtEl>
                                          <p:spTgt spid="60"/>
                                        </p:tgtEl>
                                        <p:attrNameLst>
                                          <p:attrName>ppt_w</p:attrName>
                                        </p:attrNameLst>
                                      </p:cBhvr>
                                      <p:tavLst>
                                        <p:tav tm="0">
                                          <p:val>
                                            <p:fltVal val="0"/>
                                          </p:val>
                                        </p:tav>
                                        <p:tav tm="100000">
                                          <p:val>
                                            <p:strVal val="#ppt_w"/>
                                          </p:val>
                                        </p:tav>
                                      </p:tavLst>
                                    </p:anim>
                                    <p:anim calcmode="lin" valueType="num">
                                      <p:cBhvr>
                                        <p:cTn id="258" dur="500" fill="hold"/>
                                        <p:tgtEl>
                                          <p:spTgt spid="60"/>
                                        </p:tgtEl>
                                        <p:attrNameLst>
                                          <p:attrName>ppt_h</p:attrName>
                                        </p:attrNameLst>
                                      </p:cBhvr>
                                      <p:tavLst>
                                        <p:tav tm="0">
                                          <p:val>
                                            <p:fltVal val="0"/>
                                          </p:val>
                                        </p:tav>
                                        <p:tav tm="100000">
                                          <p:val>
                                            <p:strVal val="#ppt_h"/>
                                          </p:val>
                                        </p:tav>
                                      </p:tavLst>
                                    </p:anim>
                                    <p:animEffect transition="in" filter="fade">
                                      <p:cBhvr>
                                        <p:cTn id="259" dur="500"/>
                                        <p:tgtEl>
                                          <p:spTgt spid="60"/>
                                        </p:tgtEl>
                                      </p:cBhvr>
                                    </p:animEffect>
                                  </p:childTnLst>
                                </p:cTn>
                              </p:par>
                              <p:par>
                                <p:cTn id="260" presetID="53" presetClass="entr" presetSubtype="16" fill="hold" grpId="0" nodeType="withEffect">
                                  <p:stCondLst>
                                    <p:cond delay="0"/>
                                  </p:stCondLst>
                                  <p:childTnLst>
                                    <p:set>
                                      <p:cBhvr>
                                        <p:cTn id="261" dur="1" fill="hold">
                                          <p:stCondLst>
                                            <p:cond delay="0"/>
                                          </p:stCondLst>
                                        </p:cTn>
                                        <p:tgtEl>
                                          <p:spTgt spid="61"/>
                                        </p:tgtEl>
                                        <p:attrNameLst>
                                          <p:attrName>style.visibility</p:attrName>
                                        </p:attrNameLst>
                                      </p:cBhvr>
                                      <p:to>
                                        <p:strVal val="visible"/>
                                      </p:to>
                                    </p:set>
                                    <p:anim calcmode="lin" valueType="num">
                                      <p:cBhvr>
                                        <p:cTn id="262" dur="500" fill="hold"/>
                                        <p:tgtEl>
                                          <p:spTgt spid="61"/>
                                        </p:tgtEl>
                                        <p:attrNameLst>
                                          <p:attrName>ppt_w</p:attrName>
                                        </p:attrNameLst>
                                      </p:cBhvr>
                                      <p:tavLst>
                                        <p:tav tm="0">
                                          <p:val>
                                            <p:fltVal val="0"/>
                                          </p:val>
                                        </p:tav>
                                        <p:tav tm="100000">
                                          <p:val>
                                            <p:strVal val="#ppt_w"/>
                                          </p:val>
                                        </p:tav>
                                      </p:tavLst>
                                    </p:anim>
                                    <p:anim calcmode="lin" valueType="num">
                                      <p:cBhvr>
                                        <p:cTn id="263" dur="500" fill="hold"/>
                                        <p:tgtEl>
                                          <p:spTgt spid="61"/>
                                        </p:tgtEl>
                                        <p:attrNameLst>
                                          <p:attrName>ppt_h</p:attrName>
                                        </p:attrNameLst>
                                      </p:cBhvr>
                                      <p:tavLst>
                                        <p:tav tm="0">
                                          <p:val>
                                            <p:fltVal val="0"/>
                                          </p:val>
                                        </p:tav>
                                        <p:tav tm="100000">
                                          <p:val>
                                            <p:strVal val="#ppt_h"/>
                                          </p:val>
                                        </p:tav>
                                      </p:tavLst>
                                    </p:anim>
                                    <p:animEffect transition="in" filter="fade">
                                      <p:cBhvr>
                                        <p:cTn id="264" dur="500"/>
                                        <p:tgtEl>
                                          <p:spTgt spid="61"/>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62"/>
                                        </p:tgtEl>
                                        <p:attrNameLst>
                                          <p:attrName>style.visibility</p:attrName>
                                        </p:attrNameLst>
                                      </p:cBhvr>
                                      <p:to>
                                        <p:strVal val="visible"/>
                                      </p:to>
                                    </p:set>
                                    <p:anim calcmode="lin" valueType="num">
                                      <p:cBhvr>
                                        <p:cTn id="267" dur="500" fill="hold"/>
                                        <p:tgtEl>
                                          <p:spTgt spid="62"/>
                                        </p:tgtEl>
                                        <p:attrNameLst>
                                          <p:attrName>ppt_w</p:attrName>
                                        </p:attrNameLst>
                                      </p:cBhvr>
                                      <p:tavLst>
                                        <p:tav tm="0">
                                          <p:val>
                                            <p:fltVal val="0"/>
                                          </p:val>
                                        </p:tav>
                                        <p:tav tm="100000">
                                          <p:val>
                                            <p:strVal val="#ppt_w"/>
                                          </p:val>
                                        </p:tav>
                                      </p:tavLst>
                                    </p:anim>
                                    <p:anim calcmode="lin" valueType="num">
                                      <p:cBhvr>
                                        <p:cTn id="268" dur="500" fill="hold"/>
                                        <p:tgtEl>
                                          <p:spTgt spid="62"/>
                                        </p:tgtEl>
                                        <p:attrNameLst>
                                          <p:attrName>ppt_h</p:attrName>
                                        </p:attrNameLst>
                                      </p:cBhvr>
                                      <p:tavLst>
                                        <p:tav tm="0">
                                          <p:val>
                                            <p:fltVal val="0"/>
                                          </p:val>
                                        </p:tav>
                                        <p:tav tm="100000">
                                          <p:val>
                                            <p:strVal val="#ppt_h"/>
                                          </p:val>
                                        </p:tav>
                                      </p:tavLst>
                                    </p:anim>
                                    <p:animEffect transition="in" filter="fade">
                                      <p:cBhvr>
                                        <p:cTn id="269" dur="500"/>
                                        <p:tgtEl>
                                          <p:spTgt spid="6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63"/>
                                        </p:tgtEl>
                                        <p:attrNameLst>
                                          <p:attrName>style.visibility</p:attrName>
                                        </p:attrNameLst>
                                      </p:cBhvr>
                                      <p:to>
                                        <p:strVal val="visible"/>
                                      </p:to>
                                    </p:set>
                                    <p:anim calcmode="lin" valueType="num">
                                      <p:cBhvr>
                                        <p:cTn id="272" dur="500" fill="hold"/>
                                        <p:tgtEl>
                                          <p:spTgt spid="63"/>
                                        </p:tgtEl>
                                        <p:attrNameLst>
                                          <p:attrName>ppt_w</p:attrName>
                                        </p:attrNameLst>
                                      </p:cBhvr>
                                      <p:tavLst>
                                        <p:tav tm="0">
                                          <p:val>
                                            <p:fltVal val="0"/>
                                          </p:val>
                                        </p:tav>
                                        <p:tav tm="100000">
                                          <p:val>
                                            <p:strVal val="#ppt_w"/>
                                          </p:val>
                                        </p:tav>
                                      </p:tavLst>
                                    </p:anim>
                                    <p:anim calcmode="lin" valueType="num">
                                      <p:cBhvr>
                                        <p:cTn id="273" dur="500" fill="hold"/>
                                        <p:tgtEl>
                                          <p:spTgt spid="63"/>
                                        </p:tgtEl>
                                        <p:attrNameLst>
                                          <p:attrName>ppt_h</p:attrName>
                                        </p:attrNameLst>
                                      </p:cBhvr>
                                      <p:tavLst>
                                        <p:tav tm="0">
                                          <p:val>
                                            <p:fltVal val="0"/>
                                          </p:val>
                                        </p:tav>
                                        <p:tav tm="100000">
                                          <p:val>
                                            <p:strVal val="#ppt_h"/>
                                          </p:val>
                                        </p:tav>
                                      </p:tavLst>
                                    </p:anim>
                                    <p:animEffect transition="in" filter="fade">
                                      <p:cBhvr>
                                        <p:cTn id="274" dur="500"/>
                                        <p:tgtEl>
                                          <p:spTgt spid="63"/>
                                        </p:tgtEl>
                                      </p:cBhvr>
                                    </p:animEffect>
                                  </p:childTnLst>
                                </p:cTn>
                              </p:par>
                              <p:par>
                                <p:cTn id="275" presetID="53" presetClass="entr" presetSubtype="16" fill="hold" grpId="0" nodeType="withEffect">
                                  <p:stCondLst>
                                    <p:cond delay="0"/>
                                  </p:stCondLst>
                                  <p:childTnLst>
                                    <p:set>
                                      <p:cBhvr>
                                        <p:cTn id="276" dur="1" fill="hold">
                                          <p:stCondLst>
                                            <p:cond delay="0"/>
                                          </p:stCondLst>
                                        </p:cTn>
                                        <p:tgtEl>
                                          <p:spTgt spid="64"/>
                                        </p:tgtEl>
                                        <p:attrNameLst>
                                          <p:attrName>style.visibility</p:attrName>
                                        </p:attrNameLst>
                                      </p:cBhvr>
                                      <p:to>
                                        <p:strVal val="visible"/>
                                      </p:to>
                                    </p:set>
                                    <p:anim calcmode="lin" valueType="num">
                                      <p:cBhvr>
                                        <p:cTn id="277" dur="500" fill="hold"/>
                                        <p:tgtEl>
                                          <p:spTgt spid="64"/>
                                        </p:tgtEl>
                                        <p:attrNameLst>
                                          <p:attrName>ppt_w</p:attrName>
                                        </p:attrNameLst>
                                      </p:cBhvr>
                                      <p:tavLst>
                                        <p:tav tm="0">
                                          <p:val>
                                            <p:fltVal val="0"/>
                                          </p:val>
                                        </p:tav>
                                        <p:tav tm="100000">
                                          <p:val>
                                            <p:strVal val="#ppt_w"/>
                                          </p:val>
                                        </p:tav>
                                      </p:tavLst>
                                    </p:anim>
                                    <p:anim calcmode="lin" valueType="num">
                                      <p:cBhvr>
                                        <p:cTn id="278" dur="500" fill="hold"/>
                                        <p:tgtEl>
                                          <p:spTgt spid="64"/>
                                        </p:tgtEl>
                                        <p:attrNameLst>
                                          <p:attrName>ppt_h</p:attrName>
                                        </p:attrNameLst>
                                      </p:cBhvr>
                                      <p:tavLst>
                                        <p:tav tm="0">
                                          <p:val>
                                            <p:fltVal val="0"/>
                                          </p:val>
                                        </p:tav>
                                        <p:tav tm="100000">
                                          <p:val>
                                            <p:strVal val="#ppt_h"/>
                                          </p:val>
                                        </p:tav>
                                      </p:tavLst>
                                    </p:anim>
                                    <p:animEffect transition="in" filter="fade">
                                      <p:cBhvr>
                                        <p:cTn id="279" dur="500"/>
                                        <p:tgtEl>
                                          <p:spTgt spid="64"/>
                                        </p:tgtEl>
                                      </p:cBhvr>
                                    </p:animEffect>
                                  </p:childTnLst>
                                </p:cTn>
                              </p:par>
                              <p:par>
                                <p:cTn id="280" presetID="53" presetClass="entr" presetSubtype="16" fill="hold" grpId="0" nodeType="withEffect">
                                  <p:stCondLst>
                                    <p:cond delay="0"/>
                                  </p:stCondLst>
                                  <p:childTnLst>
                                    <p:set>
                                      <p:cBhvr>
                                        <p:cTn id="281" dur="1" fill="hold">
                                          <p:stCondLst>
                                            <p:cond delay="0"/>
                                          </p:stCondLst>
                                        </p:cTn>
                                        <p:tgtEl>
                                          <p:spTgt spid="65"/>
                                        </p:tgtEl>
                                        <p:attrNameLst>
                                          <p:attrName>style.visibility</p:attrName>
                                        </p:attrNameLst>
                                      </p:cBhvr>
                                      <p:to>
                                        <p:strVal val="visible"/>
                                      </p:to>
                                    </p:set>
                                    <p:anim calcmode="lin" valueType="num">
                                      <p:cBhvr>
                                        <p:cTn id="282" dur="500" fill="hold"/>
                                        <p:tgtEl>
                                          <p:spTgt spid="65"/>
                                        </p:tgtEl>
                                        <p:attrNameLst>
                                          <p:attrName>ppt_w</p:attrName>
                                        </p:attrNameLst>
                                      </p:cBhvr>
                                      <p:tavLst>
                                        <p:tav tm="0">
                                          <p:val>
                                            <p:fltVal val="0"/>
                                          </p:val>
                                        </p:tav>
                                        <p:tav tm="100000">
                                          <p:val>
                                            <p:strVal val="#ppt_w"/>
                                          </p:val>
                                        </p:tav>
                                      </p:tavLst>
                                    </p:anim>
                                    <p:anim calcmode="lin" valueType="num">
                                      <p:cBhvr>
                                        <p:cTn id="283" dur="500" fill="hold"/>
                                        <p:tgtEl>
                                          <p:spTgt spid="65"/>
                                        </p:tgtEl>
                                        <p:attrNameLst>
                                          <p:attrName>ppt_h</p:attrName>
                                        </p:attrNameLst>
                                      </p:cBhvr>
                                      <p:tavLst>
                                        <p:tav tm="0">
                                          <p:val>
                                            <p:fltVal val="0"/>
                                          </p:val>
                                        </p:tav>
                                        <p:tav tm="100000">
                                          <p:val>
                                            <p:strVal val="#ppt_h"/>
                                          </p:val>
                                        </p:tav>
                                      </p:tavLst>
                                    </p:anim>
                                    <p:animEffect transition="in" filter="fade">
                                      <p:cBhvr>
                                        <p:cTn id="284" dur="500"/>
                                        <p:tgtEl>
                                          <p:spTgt spid="65"/>
                                        </p:tgtEl>
                                      </p:cBhvr>
                                    </p:animEffect>
                                  </p:childTnLst>
                                </p:cTn>
                              </p:par>
                              <p:par>
                                <p:cTn id="285" presetID="53" presetClass="entr" presetSubtype="16" fill="hold" grpId="0" nodeType="withEffect">
                                  <p:stCondLst>
                                    <p:cond delay="0"/>
                                  </p:stCondLst>
                                  <p:childTnLst>
                                    <p:set>
                                      <p:cBhvr>
                                        <p:cTn id="286" dur="1" fill="hold">
                                          <p:stCondLst>
                                            <p:cond delay="0"/>
                                          </p:stCondLst>
                                        </p:cTn>
                                        <p:tgtEl>
                                          <p:spTgt spid="66"/>
                                        </p:tgtEl>
                                        <p:attrNameLst>
                                          <p:attrName>style.visibility</p:attrName>
                                        </p:attrNameLst>
                                      </p:cBhvr>
                                      <p:to>
                                        <p:strVal val="visible"/>
                                      </p:to>
                                    </p:set>
                                    <p:anim calcmode="lin" valueType="num">
                                      <p:cBhvr>
                                        <p:cTn id="287" dur="500" fill="hold"/>
                                        <p:tgtEl>
                                          <p:spTgt spid="66"/>
                                        </p:tgtEl>
                                        <p:attrNameLst>
                                          <p:attrName>ppt_w</p:attrName>
                                        </p:attrNameLst>
                                      </p:cBhvr>
                                      <p:tavLst>
                                        <p:tav tm="0">
                                          <p:val>
                                            <p:fltVal val="0"/>
                                          </p:val>
                                        </p:tav>
                                        <p:tav tm="100000">
                                          <p:val>
                                            <p:strVal val="#ppt_w"/>
                                          </p:val>
                                        </p:tav>
                                      </p:tavLst>
                                    </p:anim>
                                    <p:anim calcmode="lin" valueType="num">
                                      <p:cBhvr>
                                        <p:cTn id="288" dur="500" fill="hold"/>
                                        <p:tgtEl>
                                          <p:spTgt spid="66"/>
                                        </p:tgtEl>
                                        <p:attrNameLst>
                                          <p:attrName>ppt_h</p:attrName>
                                        </p:attrNameLst>
                                      </p:cBhvr>
                                      <p:tavLst>
                                        <p:tav tm="0">
                                          <p:val>
                                            <p:fltVal val="0"/>
                                          </p:val>
                                        </p:tav>
                                        <p:tav tm="100000">
                                          <p:val>
                                            <p:strVal val="#ppt_h"/>
                                          </p:val>
                                        </p:tav>
                                      </p:tavLst>
                                    </p:anim>
                                    <p:animEffect transition="in" filter="fade">
                                      <p:cBhvr>
                                        <p:cTn id="289" dur="500"/>
                                        <p:tgtEl>
                                          <p:spTgt spid="66"/>
                                        </p:tgtEl>
                                      </p:cBhvr>
                                    </p:animEffect>
                                  </p:childTnLst>
                                </p:cTn>
                              </p:par>
                              <p:par>
                                <p:cTn id="290" presetID="53" presetClass="entr" presetSubtype="16" fill="hold" grpId="0" nodeType="withEffect">
                                  <p:stCondLst>
                                    <p:cond delay="0"/>
                                  </p:stCondLst>
                                  <p:childTnLst>
                                    <p:set>
                                      <p:cBhvr>
                                        <p:cTn id="291" dur="1" fill="hold">
                                          <p:stCondLst>
                                            <p:cond delay="0"/>
                                          </p:stCondLst>
                                        </p:cTn>
                                        <p:tgtEl>
                                          <p:spTgt spid="67"/>
                                        </p:tgtEl>
                                        <p:attrNameLst>
                                          <p:attrName>style.visibility</p:attrName>
                                        </p:attrNameLst>
                                      </p:cBhvr>
                                      <p:to>
                                        <p:strVal val="visible"/>
                                      </p:to>
                                    </p:set>
                                    <p:anim calcmode="lin" valueType="num">
                                      <p:cBhvr>
                                        <p:cTn id="292" dur="500" fill="hold"/>
                                        <p:tgtEl>
                                          <p:spTgt spid="67"/>
                                        </p:tgtEl>
                                        <p:attrNameLst>
                                          <p:attrName>ppt_w</p:attrName>
                                        </p:attrNameLst>
                                      </p:cBhvr>
                                      <p:tavLst>
                                        <p:tav tm="0">
                                          <p:val>
                                            <p:fltVal val="0"/>
                                          </p:val>
                                        </p:tav>
                                        <p:tav tm="100000">
                                          <p:val>
                                            <p:strVal val="#ppt_w"/>
                                          </p:val>
                                        </p:tav>
                                      </p:tavLst>
                                    </p:anim>
                                    <p:anim calcmode="lin" valueType="num">
                                      <p:cBhvr>
                                        <p:cTn id="293" dur="500" fill="hold"/>
                                        <p:tgtEl>
                                          <p:spTgt spid="67"/>
                                        </p:tgtEl>
                                        <p:attrNameLst>
                                          <p:attrName>ppt_h</p:attrName>
                                        </p:attrNameLst>
                                      </p:cBhvr>
                                      <p:tavLst>
                                        <p:tav tm="0">
                                          <p:val>
                                            <p:fltVal val="0"/>
                                          </p:val>
                                        </p:tav>
                                        <p:tav tm="100000">
                                          <p:val>
                                            <p:strVal val="#ppt_h"/>
                                          </p:val>
                                        </p:tav>
                                      </p:tavLst>
                                    </p:anim>
                                    <p:animEffect transition="in" filter="fade">
                                      <p:cBhvr>
                                        <p:cTn id="294" dur="500"/>
                                        <p:tgtEl>
                                          <p:spTgt spid="67"/>
                                        </p:tgtEl>
                                      </p:cBhvr>
                                    </p:animEffect>
                                  </p:childTnLst>
                                </p:cTn>
                              </p:par>
                              <p:par>
                                <p:cTn id="295" presetID="53" presetClass="entr" presetSubtype="16" fill="hold" grpId="0" nodeType="withEffect">
                                  <p:stCondLst>
                                    <p:cond delay="0"/>
                                  </p:stCondLst>
                                  <p:childTnLst>
                                    <p:set>
                                      <p:cBhvr>
                                        <p:cTn id="296" dur="1" fill="hold">
                                          <p:stCondLst>
                                            <p:cond delay="0"/>
                                          </p:stCondLst>
                                        </p:cTn>
                                        <p:tgtEl>
                                          <p:spTgt spid="68"/>
                                        </p:tgtEl>
                                        <p:attrNameLst>
                                          <p:attrName>style.visibility</p:attrName>
                                        </p:attrNameLst>
                                      </p:cBhvr>
                                      <p:to>
                                        <p:strVal val="visible"/>
                                      </p:to>
                                    </p:set>
                                    <p:anim calcmode="lin" valueType="num">
                                      <p:cBhvr>
                                        <p:cTn id="297" dur="500" fill="hold"/>
                                        <p:tgtEl>
                                          <p:spTgt spid="68"/>
                                        </p:tgtEl>
                                        <p:attrNameLst>
                                          <p:attrName>ppt_w</p:attrName>
                                        </p:attrNameLst>
                                      </p:cBhvr>
                                      <p:tavLst>
                                        <p:tav tm="0">
                                          <p:val>
                                            <p:fltVal val="0"/>
                                          </p:val>
                                        </p:tav>
                                        <p:tav tm="100000">
                                          <p:val>
                                            <p:strVal val="#ppt_w"/>
                                          </p:val>
                                        </p:tav>
                                      </p:tavLst>
                                    </p:anim>
                                    <p:anim calcmode="lin" valueType="num">
                                      <p:cBhvr>
                                        <p:cTn id="298" dur="500" fill="hold"/>
                                        <p:tgtEl>
                                          <p:spTgt spid="68"/>
                                        </p:tgtEl>
                                        <p:attrNameLst>
                                          <p:attrName>ppt_h</p:attrName>
                                        </p:attrNameLst>
                                      </p:cBhvr>
                                      <p:tavLst>
                                        <p:tav tm="0">
                                          <p:val>
                                            <p:fltVal val="0"/>
                                          </p:val>
                                        </p:tav>
                                        <p:tav tm="100000">
                                          <p:val>
                                            <p:strVal val="#ppt_h"/>
                                          </p:val>
                                        </p:tav>
                                      </p:tavLst>
                                    </p:anim>
                                    <p:animEffect transition="in" filter="fade">
                                      <p:cBhvr>
                                        <p:cTn id="299" dur="500"/>
                                        <p:tgtEl>
                                          <p:spTgt spid="68"/>
                                        </p:tgtEl>
                                      </p:cBhvr>
                                    </p:animEffect>
                                  </p:childTnLst>
                                </p:cTn>
                              </p:par>
                              <p:par>
                                <p:cTn id="300" presetID="53" presetClass="entr" presetSubtype="16" fill="hold" grpId="0" nodeType="withEffect">
                                  <p:stCondLst>
                                    <p:cond delay="0"/>
                                  </p:stCondLst>
                                  <p:childTnLst>
                                    <p:set>
                                      <p:cBhvr>
                                        <p:cTn id="301" dur="1" fill="hold">
                                          <p:stCondLst>
                                            <p:cond delay="0"/>
                                          </p:stCondLst>
                                        </p:cTn>
                                        <p:tgtEl>
                                          <p:spTgt spid="70"/>
                                        </p:tgtEl>
                                        <p:attrNameLst>
                                          <p:attrName>style.visibility</p:attrName>
                                        </p:attrNameLst>
                                      </p:cBhvr>
                                      <p:to>
                                        <p:strVal val="visible"/>
                                      </p:to>
                                    </p:set>
                                    <p:anim calcmode="lin" valueType="num">
                                      <p:cBhvr>
                                        <p:cTn id="302" dur="500" fill="hold"/>
                                        <p:tgtEl>
                                          <p:spTgt spid="70"/>
                                        </p:tgtEl>
                                        <p:attrNameLst>
                                          <p:attrName>ppt_w</p:attrName>
                                        </p:attrNameLst>
                                      </p:cBhvr>
                                      <p:tavLst>
                                        <p:tav tm="0">
                                          <p:val>
                                            <p:fltVal val="0"/>
                                          </p:val>
                                        </p:tav>
                                        <p:tav tm="100000">
                                          <p:val>
                                            <p:strVal val="#ppt_w"/>
                                          </p:val>
                                        </p:tav>
                                      </p:tavLst>
                                    </p:anim>
                                    <p:anim calcmode="lin" valueType="num">
                                      <p:cBhvr>
                                        <p:cTn id="303" dur="500" fill="hold"/>
                                        <p:tgtEl>
                                          <p:spTgt spid="70"/>
                                        </p:tgtEl>
                                        <p:attrNameLst>
                                          <p:attrName>ppt_h</p:attrName>
                                        </p:attrNameLst>
                                      </p:cBhvr>
                                      <p:tavLst>
                                        <p:tav tm="0">
                                          <p:val>
                                            <p:fltVal val="0"/>
                                          </p:val>
                                        </p:tav>
                                        <p:tav tm="100000">
                                          <p:val>
                                            <p:strVal val="#ppt_h"/>
                                          </p:val>
                                        </p:tav>
                                      </p:tavLst>
                                    </p:anim>
                                    <p:animEffect transition="in" filter="fade">
                                      <p:cBhvr>
                                        <p:cTn id="304" dur="500"/>
                                        <p:tgtEl>
                                          <p:spTgt spid="70"/>
                                        </p:tgtEl>
                                      </p:cBhvr>
                                    </p:animEffect>
                                  </p:childTnLst>
                                </p:cTn>
                              </p:par>
                              <p:par>
                                <p:cTn id="305" presetID="53" presetClass="entr" presetSubtype="16" fill="hold" grpId="0" nodeType="withEffect">
                                  <p:stCondLst>
                                    <p:cond delay="0"/>
                                  </p:stCondLst>
                                  <p:childTnLst>
                                    <p:set>
                                      <p:cBhvr>
                                        <p:cTn id="306" dur="1" fill="hold">
                                          <p:stCondLst>
                                            <p:cond delay="0"/>
                                          </p:stCondLst>
                                        </p:cTn>
                                        <p:tgtEl>
                                          <p:spTgt spid="71"/>
                                        </p:tgtEl>
                                        <p:attrNameLst>
                                          <p:attrName>style.visibility</p:attrName>
                                        </p:attrNameLst>
                                      </p:cBhvr>
                                      <p:to>
                                        <p:strVal val="visible"/>
                                      </p:to>
                                    </p:set>
                                    <p:anim calcmode="lin" valueType="num">
                                      <p:cBhvr>
                                        <p:cTn id="307" dur="500" fill="hold"/>
                                        <p:tgtEl>
                                          <p:spTgt spid="71"/>
                                        </p:tgtEl>
                                        <p:attrNameLst>
                                          <p:attrName>ppt_w</p:attrName>
                                        </p:attrNameLst>
                                      </p:cBhvr>
                                      <p:tavLst>
                                        <p:tav tm="0">
                                          <p:val>
                                            <p:fltVal val="0"/>
                                          </p:val>
                                        </p:tav>
                                        <p:tav tm="100000">
                                          <p:val>
                                            <p:strVal val="#ppt_w"/>
                                          </p:val>
                                        </p:tav>
                                      </p:tavLst>
                                    </p:anim>
                                    <p:anim calcmode="lin" valueType="num">
                                      <p:cBhvr>
                                        <p:cTn id="308" dur="500" fill="hold"/>
                                        <p:tgtEl>
                                          <p:spTgt spid="71"/>
                                        </p:tgtEl>
                                        <p:attrNameLst>
                                          <p:attrName>ppt_h</p:attrName>
                                        </p:attrNameLst>
                                      </p:cBhvr>
                                      <p:tavLst>
                                        <p:tav tm="0">
                                          <p:val>
                                            <p:fltVal val="0"/>
                                          </p:val>
                                        </p:tav>
                                        <p:tav tm="100000">
                                          <p:val>
                                            <p:strVal val="#ppt_h"/>
                                          </p:val>
                                        </p:tav>
                                      </p:tavLst>
                                    </p:anim>
                                    <p:animEffect transition="in" filter="fade">
                                      <p:cBhvr>
                                        <p:cTn id="309" dur="500"/>
                                        <p:tgtEl>
                                          <p:spTgt spid="71"/>
                                        </p:tgtEl>
                                      </p:cBhvr>
                                    </p:animEffect>
                                  </p:childTnLst>
                                </p:cTn>
                              </p:par>
                              <p:par>
                                <p:cTn id="310" presetID="53" presetClass="entr" presetSubtype="16" fill="hold" grpId="0" nodeType="withEffect">
                                  <p:stCondLst>
                                    <p:cond delay="0"/>
                                  </p:stCondLst>
                                  <p:childTnLst>
                                    <p:set>
                                      <p:cBhvr>
                                        <p:cTn id="311" dur="1" fill="hold">
                                          <p:stCondLst>
                                            <p:cond delay="0"/>
                                          </p:stCondLst>
                                        </p:cTn>
                                        <p:tgtEl>
                                          <p:spTgt spid="72"/>
                                        </p:tgtEl>
                                        <p:attrNameLst>
                                          <p:attrName>style.visibility</p:attrName>
                                        </p:attrNameLst>
                                      </p:cBhvr>
                                      <p:to>
                                        <p:strVal val="visible"/>
                                      </p:to>
                                    </p:set>
                                    <p:anim calcmode="lin" valueType="num">
                                      <p:cBhvr>
                                        <p:cTn id="312" dur="500" fill="hold"/>
                                        <p:tgtEl>
                                          <p:spTgt spid="72"/>
                                        </p:tgtEl>
                                        <p:attrNameLst>
                                          <p:attrName>ppt_w</p:attrName>
                                        </p:attrNameLst>
                                      </p:cBhvr>
                                      <p:tavLst>
                                        <p:tav tm="0">
                                          <p:val>
                                            <p:fltVal val="0"/>
                                          </p:val>
                                        </p:tav>
                                        <p:tav tm="100000">
                                          <p:val>
                                            <p:strVal val="#ppt_w"/>
                                          </p:val>
                                        </p:tav>
                                      </p:tavLst>
                                    </p:anim>
                                    <p:anim calcmode="lin" valueType="num">
                                      <p:cBhvr>
                                        <p:cTn id="313" dur="500" fill="hold"/>
                                        <p:tgtEl>
                                          <p:spTgt spid="72"/>
                                        </p:tgtEl>
                                        <p:attrNameLst>
                                          <p:attrName>ppt_h</p:attrName>
                                        </p:attrNameLst>
                                      </p:cBhvr>
                                      <p:tavLst>
                                        <p:tav tm="0">
                                          <p:val>
                                            <p:fltVal val="0"/>
                                          </p:val>
                                        </p:tav>
                                        <p:tav tm="100000">
                                          <p:val>
                                            <p:strVal val="#ppt_h"/>
                                          </p:val>
                                        </p:tav>
                                      </p:tavLst>
                                    </p:anim>
                                    <p:animEffect transition="in" filter="fade">
                                      <p:cBhvr>
                                        <p:cTn id="314" dur="500"/>
                                        <p:tgtEl>
                                          <p:spTgt spid="72"/>
                                        </p:tgtEl>
                                      </p:cBhvr>
                                    </p:animEffect>
                                  </p:childTnLst>
                                </p:cTn>
                              </p:par>
                              <p:par>
                                <p:cTn id="315" presetID="53" presetClass="entr" presetSubtype="16" fill="hold" grpId="0" nodeType="withEffect">
                                  <p:stCondLst>
                                    <p:cond delay="0"/>
                                  </p:stCondLst>
                                  <p:childTnLst>
                                    <p:set>
                                      <p:cBhvr>
                                        <p:cTn id="316" dur="1" fill="hold">
                                          <p:stCondLst>
                                            <p:cond delay="0"/>
                                          </p:stCondLst>
                                        </p:cTn>
                                        <p:tgtEl>
                                          <p:spTgt spid="73"/>
                                        </p:tgtEl>
                                        <p:attrNameLst>
                                          <p:attrName>style.visibility</p:attrName>
                                        </p:attrNameLst>
                                      </p:cBhvr>
                                      <p:to>
                                        <p:strVal val="visible"/>
                                      </p:to>
                                    </p:set>
                                    <p:anim calcmode="lin" valueType="num">
                                      <p:cBhvr>
                                        <p:cTn id="317" dur="500" fill="hold"/>
                                        <p:tgtEl>
                                          <p:spTgt spid="73"/>
                                        </p:tgtEl>
                                        <p:attrNameLst>
                                          <p:attrName>ppt_w</p:attrName>
                                        </p:attrNameLst>
                                      </p:cBhvr>
                                      <p:tavLst>
                                        <p:tav tm="0">
                                          <p:val>
                                            <p:fltVal val="0"/>
                                          </p:val>
                                        </p:tav>
                                        <p:tav tm="100000">
                                          <p:val>
                                            <p:strVal val="#ppt_w"/>
                                          </p:val>
                                        </p:tav>
                                      </p:tavLst>
                                    </p:anim>
                                    <p:anim calcmode="lin" valueType="num">
                                      <p:cBhvr>
                                        <p:cTn id="318" dur="500" fill="hold"/>
                                        <p:tgtEl>
                                          <p:spTgt spid="73"/>
                                        </p:tgtEl>
                                        <p:attrNameLst>
                                          <p:attrName>ppt_h</p:attrName>
                                        </p:attrNameLst>
                                      </p:cBhvr>
                                      <p:tavLst>
                                        <p:tav tm="0">
                                          <p:val>
                                            <p:fltVal val="0"/>
                                          </p:val>
                                        </p:tav>
                                        <p:tav tm="100000">
                                          <p:val>
                                            <p:strVal val="#ppt_h"/>
                                          </p:val>
                                        </p:tav>
                                      </p:tavLst>
                                    </p:anim>
                                    <p:animEffect transition="in" filter="fade">
                                      <p:cBhvr>
                                        <p:cTn id="319" dur="500"/>
                                        <p:tgtEl>
                                          <p:spTgt spid="73"/>
                                        </p:tgtEl>
                                      </p:cBhvr>
                                    </p:animEffect>
                                  </p:childTnLst>
                                </p:cTn>
                              </p:par>
                              <p:par>
                                <p:cTn id="320" presetID="53" presetClass="entr" presetSubtype="16" fill="hold" grpId="0" nodeType="withEffect">
                                  <p:stCondLst>
                                    <p:cond delay="0"/>
                                  </p:stCondLst>
                                  <p:childTnLst>
                                    <p:set>
                                      <p:cBhvr>
                                        <p:cTn id="321" dur="1" fill="hold">
                                          <p:stCondLst>
                                            <p:cond delay="0"/>
                                          </p:stCondLst>
                                        </p:cTn>
                                        <p:tgtEl>
                                          <p:spTgt spid="75"/>
                                        </p:tgtEl>
                                        <p:attrNameLst>
                                          <p:attrName>style.visibility</p:attrName>
                                        </p:attrNameLst>
                                      </p:cBhvr>
                                      <p:to>
                                        <p:strVal val="visible"/>
                                      </p:to>
                                    </p:set>
                                    <p:anim calcmode="lin" valueType="num">
                                      <p:cBhvr>
                                        <p:cTn id="322" dur="500" fill="hold"/>
                                        <p:tgtEl>
                                          <p:spTgt spid="75"/>
                                        </p:tgtEl>
                                        <p:attrNameLst>
                                          <p:attrName>ppt_w</p:attrName>
                                        </p:attrNameLst>
                                      </p:cBhvr>
                                      <p:tavLst>
                                        <p:tav tm="0">
                                          <p:val>
                                            <p:fltVal val="0"/>
                                          </p:val>
                                        </p:tav>
                                        <p:tav tm="100000">
                                          <p:val>
                                            <p:strVal val="#ppt_w"/>
                                          </p:val>
                                        </p:tav>
                                      </p:tavLst>
                                    </p:anim>
                                    <p:anim calcmode="lin" valueType="num">
                                      <p:cBhvr>
                                        <p:cTn id="323" dur="500" fill="hold"/>
                                        <p:tgtEl>
                                          <p:spTgt spid="75"/>
                                        </p:tgtEl>
                                        <p:attrNameLst>
                                          <p:attrName>ppt_h</p:attrName>
                                        </p:attrNameLst>
                                      </p:cBhvr>
                                      <p:tavLst>
                                        <p:tav tm="0">
                                          <p:val>
                                            <p:fltVal val="0"/>
                                          </p:val>
                                        </p:tav>
                                        <p:tav tm="100000">
                                          <p:val>
                                            <p:strVal val="#ppt_h"/>
                                          </p:val>
                                        </p:tav>
                                      </p:tavLst>
                                    </p:anim>
                                    <p:animEffect transition="in" filter="fade">
                                      <p:cBhvr>
                                        <p:cTn id="324" dur="500"/>
                                        <p:tgtEl>
                                          <p:spTgt spid="75"/>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77"/>
                                        </p:tgtEl>
                                        <p:attrNameLst>
                                          <p:attrName>style.visibility</p:attrName>
                                        </p:attrNameLst>
                                      </p:cBhvr>
                                      <p:to>
                                        <p:strVal val="visible"/>
                                      </p:to>
                                    </p:set>
                                    <p:anim calcmode="lin" valueType="num">
                                      <p:cBhvr>
                                        <p:cTn id="327" dur="500" fill="hold"/>
                                        <p:tgtEl>
                                          <p:spTgt spid="77"/>
                                        </p:tgtEl>
                                        <p:attrNameLst>
                                          <p:attrName>ppt_w</p:attrName>
                                        </p:attrNameLst>
                                      </p:cBhvr>
                                      <p:tavLst>
                                        <p:tav tm="0">
                                          <p:val>
                                            <p:fltVal val="0"/>
                                          </p:val>
                                        </p:tav>
                                        <p:tav tm="100000">
                                          <p:val>
                                            <p:strVal val="#ppt_w"/>
                                          </p:val>
                                        </p:tav>
                                      </p:tavLst>
                                    </p:anim>
                                    <p:anim calcmode="lin" valueType="num">
                                      <p:cBhvr>
                                        <p:cTn id="328" dur="500" fill="hold"/>
                                        <p:tgtEl>
                                          <p:spTgt spid="77"/>
                                        </p:tgtEl>
                                        <p:attrNameLst>
                                          <p:attrName>ppt_h</p:attrName>
                                        </p:attrNameLst>
                                      </p:cBhvr>
                                      <p:tavLst>
                                        <p:tav tm="0">
                                          <p:val>
                                            <p:fltVal val="0"/>
                                          </p:val>
                                        </p:tav>
                                        <p:tav tm="100000">
                                          <p:val>
                                            <p:strVal val="#ppt_h"/>
                                          </p:val>
                                        </p:tav>
                                      </p:tavLst>
                                    </p:anim>
                                    <p:animEffect transition="in" filter="fade">
                                      <p:cBhvr>
                                        <p:cTn id="329" dur="500"/>
                                        <p:tgtEl>
                                          <p:spTgt spid="77"/>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78"/>
                                        </p:tgtEl>
                                        <p:attrNameLst>
                                          <p:attrName>style.visibility</p:attrName>
                                        </p:attrNameLst>
                                      </p:cBhvr>
                                      <p:to>
                                        <p:strVal val="visible"/>
                                      </p:to>
                                    </p:set>
                                    <p:anim calcmode="lin" valueType="num">
                                      <p:cBhvr>
                                        <p:cTn id="332" dur="500" fill="hold"/>
                                        <p:tgtEl>
                                          <p:spTgt spid="78"/>
                                        </p:tgtEl>
                                        <p:attrNameLst>
                                          <p:attrName>ppt_w</p:attrName>
                                        </p:attrNameLst>
                                      </p:cBhvr>
                                      <p:tavLst>
                                        <p:tav tm="0">
                                          <p:val>
                                            <p:fltVal val="0"/>
                                          </p:val>
                                        </p:tav>
                                        <p:tav tm="100000">
                                          <p:val>
                                            <p:strVal val="#ppt_w"/>
                                          </p:val>
                                        </p:tav>
                                      </p:tavLst>
                                    </p:anim>
                                    <p:anim calcmode="lin" valueType="num">
                                      <p:cBhvr>
                                        <p:cTn id="333" dur="500" fill="hold"/>
                                        <p:tgtEl>
                                          <p:spTgt spid="78"/>
                                        </p:tgtEl>
                                        <p:attrNameLst>
                                          <p:attrName>ppt_h</p:attrName>
                                        </p:attrNameLst>
                                      </p:cBhvr>
                                      <p:tavLst>
                                        <p:tav tm="0">
                                          <p:val>
                                            <p:fltVal val="0"/>
                                          </p:val>
                                        </p:tav>
                                        <p:tav tm="100000">
                                          <p:val>
                                            <p:strVal val="#ppt_h"/>
                                          </p:val>
                                        </p:tav>
                                      </p:tavLst>
                                    </p:anim>
                                    <p:animEffect transition="in" filter="fade">
                                      <p:cBhvr>
                                        <p:cTn id="334" dur="500"/>
                                        <p:tgtEl>
                                          <p:spTgt spid="78"/>
                                        </p:tgtEl>
                                      </p:cBhvr>
                                    </p:animEffect>
                                  </p:childTnLst>
                                </p:cTn>
                              </p:par>
                              <p:par>
                                <p:cTn id="335" presetID="53" presetClass="entr" presetSubtype="16" fill="hold" grpId="0" nodeType="withEffect">
                                  <p:stCondLst>
                                    <p:cond delay="0"/>
                                  </p:stCondLst>
                                  <p:childTnLst>
                                    <p:set>
                                      <p:cBhvr>
                                        <p:cTn id="336" dur="1" fill="hold">
                                          <p:stCondLst>
                                            <p:cond delay="0"/>
                                          </p:stCondLst>
                                        </p:cTn>
                                        <p:tgtEl>
                                          <p:spTgt spid="80"/>
                                        </p:tgtEl>
                                        <p:attrNameLst>
                                          <p:attrName>style.visibility</p:attrName>
                                        </p:attrNameLst>
                                      </p:cBhvr>
                                      <p:to>
                                        <p:strVal val="visible"/>
                                      </p:to>
                                    </p:set>
                                    <p:anim calcmode="lin" valueType="num">
                                      <p:cBhvr>
                                        <p:cTn id="337" dur="500" fill="hold"/>
                                        <p:tgtEl>
                                          <p:spTgt spid="80"/>
                                        </p:tgtEl>
                                        <p:attrNameLst>
                                          <p:attrName>ppt_w</p:attrName>
                                        </p:attrNameLst>
                                      </p:cBhvr>
                                      <p:tavLst>
                                        <p:tav tm="0">
                                          <p:val>
                                            <p:fltVal val="0"/>
                                          </p:val>
                                        </p:tav>
                                        <p:tav tm="100000">
                                          <p:val>
                                            <p:strVal val="#ppt_w"/>
                                          </p:val>
                                        </p:tav>
                                      </p:tavLst>
                                    </p:anim>
                                    <p:anim calcmode="lin" valueType="num">
                                      <p:cBhvr>
                                        <p:cTn id="338" dur="500" fill="hold"/>
                                        <p:tgtEl>
                                          <p:spTgt spid="80"/>
                                        </p:tgtEl>
                                        <p:attrNameLst>
                                          <p:attrName>ppt_h</p:attrName>
                                        </p:attrNameLst>
                                      </p:cBhvr>
                                      <p:tavLst>
                                        <p:tav tm="0">
                                          <p:val>
                                            <p:fltVal val="0"/>
                                          </p:val>
                                        </p:tav>
                                        <p:tav tm="100000">
                                          <p:val>
                                            <p:strVal val="#ppt_h"/>
                                          </p:val>
                                        </p:tav>
                                      </p:tavLst>
                                    </p:anim>
                                    <p:animEffect transition="in" filter="fade">
                                      <p:cBhvr>
                                        <p:cTn id="339" dur="500"/>
                                        <p:tgtEl>
                                          <p:spTgt spid="80"/>
                                        </p:tgtEl>
                                      </p:cBhvr>
                                    </p:animEffect>
                                  </p:childTnLst>
                                </p:cTn>
                              </p:par>
                              <p:par>
                                <p:cTn id="340" presetID="53" presetClass="entr" presetSubtype="16" fill="hold" grpId="0" nodeType="withEffect">
                                  <p:stCondLst>
                                    <p:cond delay="0"/>
                                  </p:stCondLst>
                                  <p:childTnLst>
                                    <p:set>
                                      <p:cBhvr>
                                        <p:cTn id="341" dur="1" fill="hold">
                                          <p:stCondLst>
                                            <p:cond delay="0"/>
                                          </p:stCondLst>
                                        </p:cTn>
                                        <p:tgtEl>
                                          <p:spTgt spid="84"/>
                                        </p:tgtEl>
                                        <p:attrNameLst>
                                          <p:attrName>style.visibility</p:attrName>
                                        </p:attrNameLst>
                                      </p:cBhvr>
                                      <p:to>
                                        <p:strVal val="visible"/>
                                      </p:to>
                                    </p:set>
                                    <p:anim calcmode="lin" valueType="num">
                                      <p:cBhvr>
                                        <p:cTn id="342" dur="500" fill="hold"/>
                                        <p:tgtEl>
                                          <p:spTgt spid="84"/>
                                        </p:tgtEl>
                                        <p:attrNameLst>
                                          <p:attrName>ppt_w</p:attrName>
                                        </p:attrNameLst>
                                      </p:cBhvr>
                                      <p:tavLst>
                                        <p:tav tm="0">
                                          <p:val>
                                            <p:fltVal val="0"/>
                                          </p:val>
                                        </p:tav>
                                        <p:tav tm="100000">
                                          <p:val>
                                            <p:strVal val="#ppt_w"/>
                                          </p:val>
                                        </p:tav>
                                      </p:tavLst>
                                    </p:anim>
                                    <p:anim calcmode="lin" valueType="num">
                                      <p:cBhvr>
                                        <p:cTn id="343" dur="500" fill="hold"/>
                                        <p:tgtEl>
                                          <p:spTgt spid="84"/>
                                        </p:tgtEl>
                                        <p:attrNameLst>
                                          <p:attrName>ppt_h</p:attrName>
                                        </p:attrNameLst>
                                      </p:cBhvr>
                                      <p:tavLst>
                                        <p:tav tm="0">
                                          <p:val>
                                            <p:fltVal val="0"/>
                                          </p:val>
                                        </p:tav>
                                        <p:tav tm="100000">
                                          <p:val>
                                            <p:strVal val="#ppt_h"/>
                                          </p:val>
                                        </p:tav>
                                      </p:tavLst>
                                    </p:anim>
                                    <p:animEffect transition="in" filter="fade">
                                      <p:cBhvr>
                                        <p:cTn id="344" dur="500"/>
                                        <p:tgtEl>
                                          <p:spTgt spid="84"/>
                                        </p:tgtEl>
                                      </p:cBhvr>
                                    </p:animEffect>
                                  </p:childTnLst>
                                </p:cTn>
                              </p:par>
                              <p:par>
                                <p:cTn id="345" presetID="53" presetClass="entr" presetSubtype="16" fill="hold" grpId="0" nodeType="withEffect">
                                  <p:stCondLst>
                                    <p:cond delay="0"/>
                                  </p:stCondLst>
                                  <p:childTnLst>
                                    <p:set>
                                      <p:cBhvr>
                                        <p:cTn id="346" dur="1" fill="hold">
                                          <p:stCondLst>
                                            <p:cond delay="0"/>
                                          </p:stCondLst>
                                        </p:cTn>
                                        <p:tgtEl>
                                          <p:spTgt spid="87"/>
                                        </p:tgtEl>
                                        <p:attrNameLst>
                                          <p:attrName>style.visibility</p:attrName>
                                        </p:attrNameLst>
                                      </p:cBhvr>
                                      <p:to>
                                        <p:strVal val="visible"/>
                                      </p:to>
                                    </p:set>
                                    <p:anim calcmode="lin" valueType="num">
                                      <p:cBhvr>
                                        <p:cTn id="347" dur="500" fill="hold"/>
                                        <p:tgtEl>
                                          <p:spTgt spid="87"/>
                                        </p:tgtEl>
                                        <p:attrNameLst>
                                          <p:attrName>ppt_w</p:attrName>
                                        </p:attrNameLst>
                                      </p:cBhvr>
                                      <p:tavLst>
                                        <p:tav tm="0">
                                          <p:val>
                                            <p:fltVal val="0"/>
                                          </p:val>
                                        </p:tav>
                                        <p:tav tm="100000">
                                          <p:val>
                                            <p:strVal val="#ppt_w"/>
                                          </p:val>
                                        </p:tav>
                                      </p:tavLst>
                                    </p:anim>
                                    <p:anim calcmode="lin" valueType="num">
                                      <p:cBhvr>
                                        <p:cTn id="348" dur="500" fill="hold"/>
                                        <p:tgtEl>
                                          <p:spTgt spid="87"/>
                                        </p:tgtEl>
                                        <p:attrNameLst>
                                          <p:attrName>ppt_h</p:attrName>
                                        </p:attrNameLst>
                                      </p:cBhvr>
                                      <p:tavLst>
                                        <p:tav tm="0">
                                          <p:val>
                                            <p:fltVal val="0"/>
                                          </p:val>
                                        </p:tav>
                                        <p:tav tm="100000">
                                          <p:val>
                                            <p:strVal val="#ppt_h"/>
                                          </p:val>
                                        </p:tav>
                                      </p:tavLst>
                                    </p:anim>
                                    <p:animEffect transition="in" filter="fade">
                                      <p:cBhvr>
                                        <p:cTn id="34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0" restart="whenNotActive" fill="hold" evtFilter="cancelBubble" nodeType="interactiveSeq">
                <p:stCondLst>
                  <p:cond evt="onClick" delay="0">
                    <p:tgtEl>
                      <p:spTgt spid="5"/>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clickEffect">
                                  <p:stCondLst>
                                    <p:cond delay="0"/>
                                  </p:stCondLst>
                                  <p:childTnLst>
                                    <p:set>
                                      <p:cBhvr>
                                        <p:cTn id="354" dur="1" fill="hold">
                                          <p:stCondLst>
                                            <p:cond delay="0"/>
                                          </p:stCondLst>
                                        </p:cTn>
                                        <p:tgtEl>
                                          <p:spTgt spid="123"/>
                                        </p:tgtEl>
                                        <p:attrNameLst>
                                          <p:attrName>style.visibility</p:attrName>
                                        </p:attrNameLst>
                                      </p:cBhvr>
                                      <p:to>
                                        <p:strVal val="visible"/>
                                      </p:to>
                                    </p:set>
                                    <p:animEffect transition="in" filter="barn(inVertical)">
                                      <p:cBhvr>
                                        <p:cTn id="355" dur="500"/>
                                        <p:tgtEl>
                                          <p:spTgt spid="123"/>
                                        </p:tgtEl>
                                      </p:cBhvr>
                                    </p:animEffect>
                                  </p:childTnLst>
                                  <p:subTnLst>
                                    <p:audio>
                                      <p:cMediaNode>
                                        <p:cTn display="0" masterRel="sameClick">
                                          <p:stCondLst>
                                            <p:cond evt="begin" delay="0">
                                              <p:tn val="353"/>
                                            </p:cond>
                                          </p:stCondLst>
                                          <p:endCondLst>
                                            <p:cond evt="onStopAudio" delay="0">
                                              <p:tgtEl>
                                                <p:sldTgt/>
                                              </p:tgtEl>
                                            </p:cond>
                                          </p:endCondLst>
                                        </p:cTn>
                                        <p:tgtEl>
                                          <p:sndTgt r:embed="rId11" name="applause.wav"/>
                                        </p:tgtEl>
                                      </p:cMediaNode>
                                    </p:audio>
                                  </p:subTnLst>
                                </p:cTn>
                              </p:par>
                              <p:par>
                                <p:cTn id="356" presetID="16" presetClass="entr" presetSubtype="21" fill="hold" grpId="0" nodeType="withEffect">
                                  <p:stCondLst>
                                    <p:cond delay="0"/>
                                  </p:stCondLst>
                                  <p:childTnLst>
                                    <p:set>
                                      <p:cBhvr>
                                        <p:cTn id="357" dur="1" fill="hold">
                                          <p:stCondLst>
                                            <p:cond delay="0"/>
                                          </p:stCondLst>
                                        </p:cTn>
                                        <p:tgtEl>
                                          <p:spTgt spid="130"/>
                                        </p:tgtEl>
                                        <p:attrNameLst>
                                          <p:attrName>style.visibility</p:attrName>
                                        </p:attrNameLst>
                                      </p:cBhvr>
                                      <p:to>
                                        <p:strVal val="visible"/>
                                      </p:to>
                                    </p:set>
                                    <p:animEffect transition="in" filter="barn(inVertical)">
                                      <p:cBhvr>
                                        <p:cTn id="358" dur="500"/>
                                        <p:tgtEl>
                                          <p:spTgt spid="130"/>
                                        </p:tgtEl>
                                      </p:cBhvr>
                                    </p:animEffect>
                                  </p:childTnLst>
                                  <p:subTnLst>
                                    <p:audio>
                                      <p:cMediaNode>
                                        <p:cTn display="0" masterRel="sameClick">
                                          <p:stCondLst>
                                            <p:cond evt="begin" delay="0">
                                              <p:tn val="356"/>
                                            </p:cond>
                                          </p:stCondLst>
                                          <p:endCondLst>
                                            <p:cond evt="onStopAudio" delay="0">
                                              <p:tgtEl>
                                                <p:sldTgt/>
                                              </p:tgtEl>
                                            </p:cond>
                                          </p:endCondLst>
                                        </p:cTn>
                                        <p:tgtEl>
                                          <p:sndTgt r:embed="rId11" name="applause.wav"/>
                                        </p:tgtEl>
                                      </p:cMediaNode>
                                    </p:audio>
                                  </p:subTnLst>
                                </p:cTn>
                              </p:par>
                              <p:par>
                                <p:cTn id="359" presetID="16" presetClass="entr" presetSubtype="21" fill="hold" grpId="0" nodeType="withEffect">
                                  <p:stCondLst>
                                    <p:cond delay="0"/>
                                  </p:stCondLst>
                                  <p:childTnLst>
                                    <p:set>
                                      <p:cBhvr>
                                        <p:cTn id="360" dur="1" fill="hold">
                                          <p:stCondLst>
                                            <p:cond delay="0"/>
                                          </p:stCondLst>
                                        </p:cTn>
                                        <p:tgtEl>
                                          <p:spTgt spid="116"/>
                                        </p:tgtEl>
                                        <p:attrNameLst>
                                          <p:attrName>style.visibility</p:attrName>
                                        </p:attrNameLst>
                                      </p:cBhvr>
                                      <p:to>
                                        <p:strVal val="visible"/>
                                      </p:to>
                                    </p:set>
                                    <p:animEffect transition="in" filter="barn(inVertical)">
                                      <p:cBhvr>
                                        <p:cTn id="361" dur="500"/>
                                        <p:tgtEl>
                                          <p:spTgt spid="116"/>
                                        </p:tgtEl>
                                      </p:cBhvr>
                                    </p:animEffect>
                                  </p:childTnLst>
                                  <p:subTnLst>
                                    <p:audio>
                                      <p:cMediaNode>
                                        <p:cTn display="0" masterRel="sameClick">
                                          <p:stCondLst>
                                            <p:cond evt="begin" delay="0">
                                              <p:tn val="359"/>
                                            </p:cond>
                                          </p:stCondLst>
                                          <p:endCondLst>
                                            <p:cond evt="onStopAudio" delay="0">
                                              <p:tgtEl>
                                                <p:sldTgt/>
                                              </p:tgtEl>
                                            </p:cond>
                                          </p:endCondLst>
                                        </p:cTn>
                                        <p:tgtEl>
                                          <p:sndTgt r:embed="rId11" name="applause.wav"/>
                                        </p:tgtEl>
                                      </p:cMediaNode>
                                    </p:audio>
                                  </p:subTnLst>
                                </p:cTn>
                              </p:par>
                              <p:par>
                                <p:cTn id="362" presetID="16" presetClass="entr" presetSubtype="21" fill="hold" grpId="0" nodeType="withEffect">
                                  <p:stCondLst>
                                    <p:cond delay="0"/>
                                  </p:stCondLst>
                                  <p:childTnLst>
                                    <p:set>
                                      <p:cBhvr>
                                        <p:cTn id="363" dur="1" fill="hold">
                                          <p:stCondLst>
                                            <p:cond delay="0"/>
                                          </p:stCondLst>
                                        </p:cTn>
                                        <p:tgtEl>
                                          <p:spTgt spid="137"/>
                                        </p:tgtEl>
                                        <p:attrNameLst>
                                          <p:attrName>style.visibility</p:attrName>
                                        </p:attrNameLst>
                                      </p:cBhvr>
                                      <p:to>
                                        <p:strVal val="visible"/>
                                      </p:to>
                                    </p:set>
                                    <p:animEffect transition="in" filter="barn(inVertical)">
                                      <p:cBhvr>
                                        <p:cTn id="364" dur="500"/>
                                        <p:tgtEl>
                                          <p:spTgt spid="137"/>
                                        </p:tgtEl>
                                      </p:cBhvr>
                                    </p:animEffect>
                                  </p:childTnLst>
                                  <p:subTnLst>
                                    <p:audio>
                                      <p:cMediaNode>
                                        <p:cTn display="0" masterRel="sameClick">
                                          <p:stCondLst>
                                            <p:cond evt="begin" delay="0">
                                              <p:tn val="362"/>
                                            </p:cond>
                                          </p:stCondLst>
                                          <p:endCondLst>
                                            <p:cond evt="onStopAudio" delay="0">
                                              <p:tgtEl>
                                                <p:sldTgt/>
                                              </p:tgtEl>
                                            </p:cond>
                                          </p:endCondLst>
                                        </p:cTn>
                                        <p:tgtEl>
                                          <p:sndTgt r:embed="rId11" name="applause.wav"/>
                                        </p:tgtEl>
                                      </p:cMediaNode>
                                    </p:audio>
                                  </p:subTnLst>
                                </p:cTn>
                              </p:par>
                              <p:par>
                                <p:cTn id="365" presetID="16" presetClass="entr" presetSubtype="21" fill="hold" grpId="0" nodeType="withEffect">
                                  <p:stCondLst>
                                    <p:cond delay="0"/>
                                  </p:stCondLst>
                                  <p:childTnLst>
                                    <p:set>
                                      <p:cBhvr>
                                        <p:cTn id="366" dur="1" fill="hold">
                                          <p:stCondLst>
                                            <p:cond delay="0"/>
                                          </p:stCondLst>
                                        </p:cTn>
                                        <p:tgtEl>
                                          <p:spTgt spid="144"/>
                                        </p:tgtEl>
                                        <p:attrNameLst>
                                          <p:attrName>style.visibility</p:attrName>
                                        </p:attrNameLst>
                                      </p:cBhvr>
                                      <p:to>
                                        <p:strVal val="visible"/>
                                      </p:to>
                                    </p:set>
                                    <p:animEffect transition="in" filter="barn(inVertical)">
                                      <p:cBhvr>
                                        <p:cTn id="367" dur="500"/>
                                        <p:tgtEl>
                                          <p:spTgt spid="144"/>
                                        </p:tgtEl>
                                      </p:cBhvr>
                                    </p:animEffect>
                                  </p:childTnLst>
                                  <p:subTnLst>
                                    <p:audio>
                                      <p:cMediaNode>
                                        <p:cTn display="0" masterRel="sameClick">
                                          <p:stCondLst>
                                            <p:cond evt="begin" delay="0">
                                              <p:tn val="365"/>
                                            </p:cond>
                                          </p:stCondLst>
                                          <p:endCondLst>
                                            <p:cond evt="onStopAudio" delay="0">
                                              <p:tgtEl>
                                                <p:sldTgt/>
                                              </p:tgtEl>
                                            </p:cond>
                                          </p:endCondLst>
                                        </p:cTn>
                                        <p:tgtEl>
                                          <p:sndTgt r:embed="rId11" name="applause.wav"/>
                                        </p:tgtEl>
                                      </p:cMediaNode>
                                    </p:audio>
                                  </p:subTnLst>
                                </p:cTn>
                              </p:par>
                              <p:par>
                                <p:cTn id="368" presetID="16" presetClass="entr" presetSubtype="21" fill="hold" grpId="0" nodeType="withEffect">
                                  <p:stCondLst>
                                    <p:cond delay="0"/>
                                  </p:stCondLst>
                                  <p:childTnLst>
                                    <p:set>
                                      <p:cBhvr>
                                        <p:cTn id="369" dur="1" fill="hold">
                                          <p:stCondLst>
                                            <p:cond delay="0"/>
                                          </p:stCondLst>
                                        </p:cTn>
                                        <p:tgtEl>
                                          <p:spTgt spid="151"/>
                                        </p:tgtEl>
                                        <p:attrNameLst>
                                          <p:attrName>style.visibility</p:attrName>
                                        </p:attrNameLst>
                                      </p:cBhvr>
                                      <p:to>
                                        <p:strVal val="visible"/>
                                      </p:to>
                                    </p:set>
                                    <p:animEffect transition="in" filter="barn(inVertical)">
                                      <p:cBhvr>
                                        <p:cTn id="370" dur="500"/>
                                        <p:tgtEl>
                                          <p:spTgt spid="151"/>
                                        </p:tgtEl>
                                      </p:cBhvr>
                                    </p:animEffect>
                                  </p:childTnLst>
                                  <p:subTnLst>
                                    <p:audio>
                                      <p:cMediaNode>
                                        <p:cTn display="0" masterRel="sameClick">
                                          <p:stCondLst>
                                            <p:cond evt="begin" delay="0">
                                              <p:tn val="368"/>
                                            </p:cond>
                                          </p:stCondLst>
                                          <p:endCondLst>
                                            <p:cond evt="onStopAudio" delay="0">
                                              <p:tgtEl>
                                                <p:sldTgt/>
                                              </p:tgtEl>
                                            </p:cond>
                                          </p:endCondLst>
                                        </p:cTn>
                                        <p:tgtEl>
                                          <p:sndTgt r:embed="rId11" name="applause.wav"/>
                                        </p:tgtEl>
                                      </p:cMediaNode>
                                    </p:audio>
                                  </p:subTnLst>
                                </p:cTn>
                              </p:par>
                              <p:par>
                                <p:cTn id="371" presetID="16" presetClass="entr" presetSubtype="21" fill="hold" grpId="0" nodeType="withEffect">
                                  <p:stCondLst>
                                    <p:cond delay="0"/>
                                  </p:stCondLst>
                                  <p:childTnLst>
                                    <p:set>
                                      <p:cBhvr>
                                        <p:cTn id="372" dur="1" fill="hold">
                                          <p:stCondLst>
                                            <p:cond delay="0"/>
                                          </p:stCondLst>
                                        </p:cTn>
                                        <p:tgtEl>
                                          <p:spTgt spid="158"/>
                                        </p:tgtEl>
                                        <p:attrNameLst>
                                          <p:attrName>style.visibility</p:attrName>
                                        </p:attrNameLst>
                                      </p:cBhvr>
                                      <p:to>
                                        <p:strVal val="visible"/>
                                      </p:to>
                                    </p:set>
                                    <p:animEffect transition="in" filter="barn(inVertical)">
                                      <p:cBhvr>
                                        <p:cTn id="373" dur="500"/>
                                        <p:tgtEl>
                                          <p:spTgt spid="158"/>
                                        </p:tgtEl>
                                      </p:cBhvr>
                                    </p:animEffect>
                                  </p:childTnLst>
                                  <p:subTnLst>
                                    <p:audio>
                                      <p:cMediaNode>
                                        <p:cTn display="0" masterRel="sameClick">
                                          <p:stCondLst>
                                            <p:cond evt="begin" delay="0">
                                              <p:tn val="371"/>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5"/>
                  </p:tgtEl>
                </p:cond>
              </p:nextCondLst>
            </p:seq>
            <p:seq concurrent="1" nextAc="seek">
              <p:cTn id="374" restart="whenNotActive" fill="hold" evtFilter="cancelBubble" nodeType="interactiveSeq">
                <p:stCondLst>
                  <p:cond evt="onClick" delay="0">
                    <p:tgtEl>
                      <p:spTgt spid="6"/>
                    </p:tgtEl>
                  </p:cond>
                </p:stCondLst>
                <p:endSync evt="end" delay="0">
                  <p:rtn val="all"/>
                </p:endSync>
                <p:childTnLst>
                  <p:par>
                    <p:cTn id="375" fill="hold">
                      <p:stCondLst>
                        <p:cond delay="0"/>
                      </p:stCondLst>
                      <p:childTnLst>
                        <p:par>
                          <p:cTn id="376" fill="hold">
                            <p:stCondLst>
                              <p:cond delay="0"/>
                            </p:stCondLst>
                            <p:childTnLst>
                              <p:par>
                                <p:cTn id="377" presetID="16" presetClass="entr" presetSubtype="21" fill="hold" grpId="0" nodeType="clickEffect">
                                  <p:stCondLst>
                                    <p:cond delay="0"/>
                                  </p:stCondLst>
                                  <p:childTnLst>
                                    <p:set>
                                      <p:cBhvr>
                                        <p:cTn id="378" dur="1" fill="hold">
                                          <p:stCondLst>
                                            <p:cond delay="0"/>
                                          </p:stCondLst>
                                        </p:cTn>
                                        <p:tgtEl>
                                          <p:spTgt spid="145"/>
                                        </p:tgtEl>
                                        <p:attrNameLst>
                                          <p:attrName>style.visibility</p:attrName>
                                        </p:attrNameLst>
                                      </p:cBhvr>
                                      <p:to>
                                        <p:strVal val="visible"/>
                                      </p:to>
                                    </p:set>
                                    <p:animEffect transition="in" filter="barn(inVertical)">
                                      <p:cBhvr>
                                        <p:cTn id="379" dur="500"/>
                                        <p:tgtEl>
                                          <p:spTgt spid="145"/>
                                        </p:tgtEl>
                                      </p:cBhvr>
                                    </p:animEffect>
                                  </p:childTnLst>
                                  <p:subTnLst>
                                    <p:audio>
                                      <p:cMediaNode>
                                        <p:cTn display="0" masterRel="sameClick">
                                          <p:stCondLst>
                                            <p:cond evt="begin" delay="0">
                                              <p:tn val="377"/>
                                            </p:cond>
                                          </p:stCondLst>
                                          <p:endCondLst>
                                            <p:cond evt="onStopAudio" delay="0">
                                              <p:tgtEl>
                                                <p:sldTgt/>
                                              </p:tgtEl>
                                            </p:cond>
                                          </p:endCondLst>
                                        </p:cTn>
                                        <p:tgtEl>
                                          <p:sndTgt r:embed="rId11" name="applause.wav"/>
                                        </p:tgtEl>
                                      </p:cMediaNode>
                                    </p:audio>
                                  </p:subTnLst>
                                </p:cTn>
                              </p:par>
                              <p:par>
                                <p:cTn id="380" presetID="16" presetClass="entr" presetSubtype="21" fill="hold" grpId="0" nodeType="withEffect">
                                  <p:stCondLst>
                                    <p:cond delay="0"/>
                                  </p:stCondLst>
                                  <p:childTnLst>
                                    <p:set>
                                      <p:cBhvr>
                                        <p:cTn id="381" dur="1" fill="hold">
                                          <p:stCondLst>
                                            <p:cond delay="0"/>
                                          </p:stCondLst>
                                        </p:cTn>
                                        <p:tgtEl>
                                          <p:spTgt spid="103"/>
                                        </p:tgtEl>
                                        <p:attrNameLst>
                                          <p:attrName>style.visibility</p:attrName>
                                        </p:attrNameLst>
                                      </p:cBhvr>
                                      <p:to>
                                        <p:strVal val="visible"/>
                                      </p:to>
                                    </p:set>
                                    <p:animEffect transition="in" filter="barn(inVertical)">
                                      <p:cBhvr>
                                        <p:cTn id="382" dur="500"/>
                                        <p:tgtEl>
                                          <p:spTgt spid="103"/>
                                        </p:tgtEl>
                                      </p:cBhvr>
                                    </p:animEffect>
                                  </p:childTnLst>
                                  <p:subTnLst>
                                    <p:audio>
                                      <p:cMediaNode>
                                        <p:cTn display="0" masterRel="sameClick">
                                          <p:stCondLst>
                                            <p:cond evt="begin" delay="0">
                                              <p:tn val="380"/>
                                            </p:cond>
                                          </p:stCondLst>
                                          <p:endCondLst>
                                            <p:cond evt="onStopAudio" delay="0">
                                              <p:tgtEl>
                                                <p:sldTgt/>
                                              </p:tgtEl>
                                            </p:cond>
                                          </p:endCondLst>
                                        </p:cTn>
                                        <p:tgtEl>
                                          <p:sndTgt r:embed="rId11" name="applause.wav"/>
                                        </p:tgtEl>
                                      </p:cMediaNode>
                                    </p:audio>
                                  </p:subTnLst>
                                </p:cTn>
                              </p:par>
                              <p:par>
                                <p:cTn id="383" presetID="16" presetClass="entr" presetSubtype="21" fill="hold" grpId="0" nodeType="withEffect">
                                  <p:stCondLst>
                                    <p:cond delay="0"/>
                                  </p:stCondLst>
                                  <p:childTnLst>
                                    <p:set>
                                      <p:cBhvr>
                                        <p:cTn id="384" dur="1" fill="hold">
                                          <p:stCondLst>
                                            <p:cond delay="0"/>
                                          </p:stCondLst>
                                        </p:cTn>
                                        <p:tgtEl>
                                          <p:spTgt spid="110"/>
                                        </p:tgtEl>
                                        <p:attrNameLst>
                                          <p:attrName>style.visibility</p:attrName>
                                        </p:attrNameLst>
                                      </p:cBhvr>
                                      <p:to>
                                        <p:strVal val="visible"/>
                                      </p:to>
                                    </p:set>
                                    <p:animEffect transition="in" filter="barn(inVertical)">
                                      <p:cBhvr>
                                        <p:cTn id="385" dur="500"/>
                                        <p:tgtEl>
                                          <p:spTgt spid="110"/>
                                        </p:tgtEl>
                                      </p:cBhvr>
                                    </p:animEffect>
                                  </p:childTnLst>
                                  <p:subTnLst>
                                    <p:audio>
                                      <p:cMediaNode>
                                        <p:cTn display="0" masterRel="sameClick">
                                          <p:stCondLst>
                                            <p:cond evt="begin" delay="0">
                                              <p:tn val="383"/>
                                            </p:cond>
                                          </p:stCondLst>
                                          <p:endCondLst>
                                            <p:cond evt="onStopAudio" delay="0">
                                              <p:tgtEl>
                                                <p:sldTgt/>
                                              </p:tgtEl>
                                            </p:cond>
                                          </p:endCondLst>
                                        </p:cTn>
                                        <p:tgtEl>
                                          <p:sndTgt r:embed="rId11" name="applause.wav"/>
                                        </p:tgtEl>
                                      </p:cMediaNode>
                                    </p:audio>
                                  </p:subTnLst>
                                </p:cTn>
                              </p:par>
                              <p:par>
                                <p:cTn id="386" presetID="16" presetClass="entr" presetSubtype="21" fill="hold" grpId="0" nodeType="withEffect">
                                  <p:stCondLst>
                                    <p:cond delay="0"/>
                                  </p:stCondLst>
                                  <p:childTnLst>
                                    <p:set>
                                      <p:cBhvr>
                                        <p:cTn id="387" dur="1" fill="hold">
                                          <p:stCondLst>
                                            <p:cond delay="0"/>
                                          </p:stCondLst>
                                        </p:cTn>
                                        <p:tgtEl>
                                          <p:spTgt spid="117"/>
                                        </p:tgtEl>
                                        <p:attrNameLst>
                                          <p:attrName>style.visibility</p:attrName>
                                        </p:attrNameLst>
                                      </p:cBhvr>
                                      <p:to>
                                        <p:strVal val="visible"/>
                                      </p:to>
                                    </p:set>
                                    <p:animEffect transition="in" filter="barn(inVertical)">
                                      <p:cBhvr>
                                        <p:cTn id="388" dur="500"/>
                                        <p:tgtEl>
                                          <p:spTgt spid="117"/>
                                        </p:tgtEl>
                                      </p:cBhvr>
                                    </p:animEffect>
                                  </p:childTnLst>
                                  <p:subTnLst>
                                    <p:audio>
                                      <p:cMediaNode>
                                        <p:cTn display="0" masterRel="sameClick">
                                          <p:stCondLst>
                                            <p:cond evt="begin" delay="0">
                                              <p:tn val="386"/>
                                            </p:cond>
                                          </p:stCondLst>
                                          <p:endCondLst>
                                            <p:cond evt="onStopAudio" delay="0">
                                              <p:tgtEl>
                                                <p:sldTgt/>
                                              </p:tgtEl>
                                            </p:cond>
                                          </p:endCondLst>
                                        </p:cTn>
                                        <p:tgtEl>
                                          <p:sndTgt r:embed="rId11" name="applause.wav"/>
                                        </p:tgtEl>
                                      </p:cMediaNode>
                                    </p:audio>
                                  </p:subTnLst>
                                </p:cTn>
                              </p:par>
                              <p:par>
                                <p:cTn id="389" presetID="16" presetClass="entr" presetSubtype="21" fill="hold" grpId="0" nodeType="withEffect">
                                  <p:stCondLst>
                                    <p:cond delay="0"/>
                                  </p:stCondLst>
                                  <p:childTnLst>
                                    <p:set>
                                      <p:cBhvr>
                                        <p:cTn id="390" dur="1" fill="hold">
                                          <p:stCondLst>
                                            <p:cond delay="0"/>
                                          </p:stCondLst>
                                        </p:cTn>
                                        <p:tgtEl>
                                          <p:spTgt spid="124"/>
                                        </p:tgtEl>
                                        <p:attrNameLst>
                                          <p:attrName>style.visibility</p:attrName>
                                        </p:attrNameLst>
                                      </p:cBhvr>
                                      <p:to>
                                        <p:strVal val="visible"/>
                                      </p:to>
                                    </p:set>
                                    <p:animEffect transition="in" filter="barn(inVertical)">
                                      <p:cBhvr>
                                        <p:cTn id="391" dur="500"/>
                                        <p:tgtEl>
                                          <p:spTgt spid="124"/>
                                        </p:tgtEl>
                                      </p:cBhvr>
                                    </p:animEffect>
                                  </p:childTnLst>
                                  <p:subTnLst>
                                    <p:audio>
                                      <p:cMediaNode>
                                        <p:cTn display="0" masterRel="sameClick">
                                          <p:stCondLst>
                                            <p:cond evt="begin" delay="0">
                                              <p:tn val="389"/>
                                            </p:cond>
                                          </p:stCondLst>
                                          <p:endCondLst>
                                            <p:cond evt="onStopAudio" delay="0">
                                              <p:tgtEl>
                                                <p:sldTgt/>
                                              </p:tgtEl>
                                            </p:cond>
                                          </p:endCondLst>
                                        </p:cTn>
                                        <p:tgtEl>
                                          <p:sndTgt r:embed="rId11" name="applause.wav"/>
                                        </p:tgtEl>
                                      </p:cMediaNode>
                                    </p:audio>
                                  </p:subTnLst>
                                </p:cTn>
                              </p:par>
                              <p:par>
                                <p:cTn id="392" presetID="16" presetClass="entr" presetSubtype="21" fill="hold" grpId="0" nodeType="withEffect">
                                  <p:stCondLst>
                                    <p:cond delay="0"/>
                                  </p:stCondLst>
                                  <p:childTnLst>
                                    <p:set>
                                      <p:cBhvr>
                                        <p:cTn id="393" dur="1" fill="hold">
                                          <p:stCondLst>
                                            <p:cond delay="0"/>
                                          </p:stCondLst>
                                        </p:cTn>
                                        <p:tgtEl>
                                          <p:spTgt spid="131"/>
                                        </p:tgtEl>
                                        <p:attrNameLst>
                                          <p:attrName>style.visibility</p:attrName>
                                        </p:attrNameLst>
                                      </p:cBhvr>
                                      <p:to>
                                        <p:strVal val="visible"/>
                                      </p:to>
                                    </p:set>
                                    <p:animEffect transition="in" filter="barn(inVertical)">
                                      <p:cBhvr>
                                        <p:cTn id="394" dur="500"/>
                                        <p:tgtEl>
                                          <p:spTgt spid="131"/>
                                        </p:tgtEl>
                                      </p:cBhvr>
                                    </p:animEffect>
                                  </p:childTnLst>
                                  <p:subTnLst>
                                    <p:audio>
                                      <p:cMediaNode>
                                        <p:cTn display="0" masterRel="sameClick">
                                          <p:stCondLst>
                                            <p:cond evt="begin" delay="0">
                                              <p:tn val="392"/>
                                            </p:cond>
                                          </p:stCondLst>
                                          <p:endCondLst>
                                            <p:cond evt="onStopAudio" delay="0">
                                              <p:tgtEl>
                                                <p:sldTgt/>
                                              </p:tgtEl>
                                            </p:cond>
                                          </p:endCondLst>
                                        </p:cTn>
                                        <p:tgtEl>
                                          <p:sndTgt r:embed="rId11" name="applause.wav"/>
                                        </p:tgtEl>
                                      </p:cMediaNode>
                                    </p:audio>
                                  </p:subTnLst>
                                </p:cTn>
                              </p:par>
                              <p:par>
                                <p:cTn id="395" presetID="16" presetClass="entr" presetSubtype="21" fill="hold" grpId="0" nodeType="withEffect">
                                  <p:stCondLst>
                                    <p:cond delay="0"/>
                                  </p:stCondLst>
                                  <p:childTnLst>
                                    <p:set>
                                      <p:cBhvr>
                                        <p:cTn id="396" dur="1" fill="hold">
                                          <p:stCondLst>
                                            <p:cond delay="0"/>
                                          </p:stCondLst>
                                        </p:cTn>
                                        <p:tgtEl>
                                          <p:spTgt spid="138"/>
                                        </p:tgtEl>
                                        <p:attrNameLst>
                                          <p:attrName>style.visibility</p:attrName>
                                        </p:attrNameLst>
                                      </p:cBhvr>
                                      <p:to>
                                        <p:strVal val="visible"/>
                                      </p:to>
                                    </p:set>
                                    <p:animEffect transition="in" filter="barn(inVertical)">
                                      <p:cBhvr>
                                        <p:cTn id="397" dur="500"/>
                                        <p:tgtEl>
                                          <p:spTgt spid="138"/>
                                        </p:tgtEl>
                                      </p:cBhvr>
                                    </p:animEffect>
                                  </p:childTnLst>
                                  <p:subTnLst>
                                    <p:audio>
                                      <p:cMediaNode>
                                        <p:cTn display="0" masterRel="sameClick">
                                          <p:stCondLst>
                                            <p:cond evt="begin" delay="0">
                                              <p:tn val="395"/>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6"/>
                  </p:tgtEl>
                </p:cond>
              </p:nextCondLst>
            </p:seq>
            <p:seq concurrent="1" nextAc="seek">
              <p:cTn id="398" restart="whenNotActive" fill="hold" evtFilter="cancelBubble" nodeType="interactiveSeq">
                <p:stCondLst>
                  <p:cond evt="onClick" delay="0">
                    <p:tgtEl>
                      <p:spTgt spid="7"/>
                    </p:tgtEl>
                  </p:cond>
                </p:stCondLst>
                <p:endSync evt="end" delay="0">
                  <p:rtn val="all"/>
                </p:endSync>
                <p:childTnLst>
                  <p:par>
                    <p:cTn id="399" fill="hold">
                      <p:stCondLst>
                        <p:cond delay="0"/>
                      </p:stCondLst>
                      <p:childTnLst>
                        <p:par>
                          <p:cTn id="400" fill="hold">
                            <p:stCondLst>
                              <p:cond delay="0"/>
                            </p:stCondLst>
                            <p:childTnLst>
                              <p:par>
                                <p:cTn id="401" presetID="16" presetClass="entr" presetSubtype="21" fill="hold" grpId="0" nodeType="clickEffect">
                                  <p:stCondLst>
                                    <p:cond delay="0"/>
                                  </p:stCondLst>
                                  <p:childTnLst>
                                    <p:set>
                                      <p:cBhvr>
                                        <p:cTn id="402" dur="1" fill="hold">
                                          <p:stCondLst>
                                            <p:cond delay="0"/>
                                          </p:stCondLst>
                                        </p:cTn>
                                        <p:tgtEl>
                                          <p:spTgt spid="111"/>
                                        </p:tgtEl>
                                        <p:attrNameLst>
                                          <p:attrName>style.visibility</p:attrName>
                                        </p:attrNameLst>
                                      </p:cBhvr>
                                      <p:to>
                                        <p:strVal val="visible"/>
                                      </p:to>
                                    </p:set>
                                    <p:animEffect transition="in" filter="barn(inVertical)">
                                      <p:cBhvr>
                                        <p:cTn id="403" dur="500"/>
                                        <p:tgtEl>
                                          <p:spTgt spid="111"/>
                                        </p:tgtEl>
                                      </p:cBhvr>
                                    </p:animEffect>
                                  </p:childTnLst>
                                  <p:subTnLst>
                                    <p:audio>
                                      <p:cMediaNode>
                                        <p:cTn display="0" masterRel="sameClick">
                                          <p:stCondLst>
                                            <p:cond evt="begin" delay="0">
                                              <p:tn val="401"/>
                                            </p:cond>
                                          </p:stCondLst>
                                          <p:endCondLst>
                                            <p:cond evt="onStopAudio" delay="0">
                                              <p:tgtEl>
                                                <p:sldTgt/>
                                              </p:tgtEl>
                                            </p:cond>
                                          </p:endCondLst>
                                        </p:cTn>
                                        <p:tgtEl>
                                          <p:sndTgt r:embed="rId11" name="applause.wav"/>
                                        </p:tgtEl>
                                      </p:cMediaNode>
                                    </p:audio>
                                  </p:subTnLst>
                                </p:cTn>
                              </p:par>
                              <p:par>
                                <p:cTn id="404" presetID="16" presetClass="entr" presetSubtype="21" fill="hold" grpId="0" nodeType="withEffect">
                                  <p:stCondLst>
                                    <p:cond delay="0"/>
                                  </p:stCondLst>
                                  <p:childTnLst>
                                    <p:set>
                                      <p:cBhvr>
                                        <p:cTn id="405" dur="1" fill="hold">
                                          <p:stCondLst>
                                            <p:cond delay="0"/>
                                          </p:stCondLst>
                                        </p:cTn>
                                        <p:tgtEl>
                                          <p:spTgt spid="118"/>
                                        </p:tgtEl>
                                        <p:attrNameLst>
                                          <p:attrName>style.visibility</p:attrName>
                                        </p:attrNameLst>
                                      </p:cBhvr>
                                      <p:to>
                                        <p:strVal val="visible"/>
                                      </p:to>
                                    </p:set>
                                    <p:animEffect transition="in" filter="barn(inVertical)">
                                      <p:cBhvr>
                                        <p:cTn id="406" dur="500"/>
                                        <p:tgtEl>
                                          <p:spTgt spid="118"/>
                                        </p:tgtEl>
                                      </p:cBhvr>
                                    </p:animEffect>
                                  </p:childTnLst>
                                  <p:subTnLst>
                                    <p:audio>
                                      <p:cMediaNode>
                                        <p:cTn display="0" masterRel="sameClick">
                                          <p:stCondLst>
                                            <p:cond evt="begin" delay="0">
                                              <p:tn val="404"/>
                                            </p:cond>
                                          </p:stCondLst>
                                          <p:endCondLst>
                                            <p:cond evt="onStopAudio" delay="0">
                                              <p:tgtEl>
                                                <p:sldTgt/>
                                              </p:tgtEl>
                                            </p:cond>
                                          </p:endCondLst>
                                        </p:cTn>
                                        <p:tgtEl>
                                          <p:sndTgt r:embed="rId11" name="applause.wav"/>
                                        </p:tgtEl>
                                      </p:cMediaNode>
                                    </p:audio>
                                  </p:subTnLst>
                                </p:cTn>
                              </p:par>
                              <p:par>
                                <p:cTn id="407" presetID="16" presetClass="entr" presetSubtype="21" fill="hold" grpId="0" nodeType="withEffect">
                                  <p:stCondLst>
                                    <p:cond delay="0"/>
                                  </p:stCondLst>
                                  <p:childTnLst>
                                    <p:set>
                                      <p:cBhvr>
                                        <p:cTn id="408" dur="1" fill="hold">
                                          <p:stCondLst>
                                            <p:cond delay="0"/>
                                          </p:stCondLst>
                                        </p:cTn>
                                        <p:tgtEl>
                                          <p:spTgt spid="125"/>
                                        </p:tgtEl>
                                        <p:attrNameLst>
                                          <p:attrName>style.visibility</p:attrName>
                                        </p:attrNameLst>
                                      </p:cBhvr>
                                      <p:to>
                                        <p:strVal val="visible"/>
                                      </p:to>
                                    </p:set>
                                    <p:animEffect transition="in" filter="barn(inVertical)">
                                      <p:cBhvr>
                                        <p:cTn id="409" dur="500"/>
                                        <p:tgtEl>
                                          <p:spTgt spid="125"/>
                                        </p:tgtEl>
                                      </p:cBhvr>
                                    </p:animEffect>
                                  </p:childTnLst>
                                  <p:subTnLst>
                                    <p:audio>
                                      <p:cMediaNode>
                                        <p:cTn display="0" masterRel="sameClick">
                                          <p:stCondLst>
                                            <p:cond evt="begin" delay="0">
                                              <p:tn val="407"/>
                                            </p:cond>
                                          </p:stCondLst>
                                          <p:endCondLst>
                                            <p:cond evt="onStopAudio" delay="0">
                                              <p:tgtEl>
                                                <p:sldTgt/>
                                              </p:tgtEl>
                                            </p:cond>
                                          </p:endCondLst>
                                        </p:cTn>
                                        <p:tgtEl>
                                          <p:sndTgt r:embed="rId11" name="applause.wav"/>
                                        </p:tgtEl>
                                      </p:cMediaNode>
                                    </p:audio>
                                  </p:subTnLst>
                                </p:cTn>
                              </p:par>
                              <p:par>
                                <p:cTn id="410" presetID="16" presetClass="entr" presetSubtype="21" fill="hold" grpId="0" nodeType="withEffect">
                                  <p:stCondLst>
                                    <p:cond delay="0"/>
                                  </p:stCondLst>
                                  <p:childTnLst>
                                    <p:set>
                                      <p:cBhvr>
                                        <p:cTn id="411" dur="1" fill="hold">
                                          <p:stCondLst>
                                            <p:cond delay="0"/>
                                          </p:stCondLst>
                                        </p:cTn>
                                        <p:tgtEl>
                                          <p:spTgt spid="132"/>
                                        </p:tgtEl>
                                        <p:attrNameLst>
                                          <p:attrName>style.visibility</p:attrName>
                                        </p:attrNameLst>
                                      </p:cBhvr>
                                      <p:to>
                                        <p:strVal val="visible"/>
                                      </p:to>
                                    </p:set>
                                    <p:animEffect transition="in" filter="barn(inVertical)">
                                      <p:cBhvr>
                                        <p:cTn id="412" dur="500"/>
                                        <p:tgtEl>
                                          <p:spTgt spid="132"/>
                                        </p:tgtEl>
                                      </p:cBhvr>
                                    </p:animEffect>
                                  </p:childTnLst>
                                  <p:subTnLst>
                                    <p:audio>
                                      <p:cMediaNode>
                                        <p:cTn display="0" masterRel="sameClick">
                                          <p:stCondLst>
                                            <p:cond evt="begin" delay="0">
                                              <p:tn val="410"/>
                                            </p:cond>
                                          </p:stCondLst>
                                          <p:endCondLst>
                                            <p:cond evt="onStopAudio" delay="0">
                                              <p:tgtEl>
                                                <p:sldTgt/>
                                              </p:tgtEl>
                                            </p:cond>
                                          </p:endCondLst>
                                        </p:cTn>
                                        <p:tgtEl>
                                          <p:sndTgt r:embed="rId11" name="applause.wav"/>
                                        </p:tgtEl>
                                      </p:cMediaNode>
                                    </p:audio>
                                  </p:subTnLst>
                                </p:cTn>
                              </p:par>
                              <p:par>
                                <p:cTn id="413" presetID="16" presetClass="entr" presetSubtype="21" fill="hold" grpId="0" nodeType="withEffect">
                                  <p:stCondLst>
                                    <p:cond delay="0"/>
                                  </p:stCondLst>
                                  <p:childTnLst>
                                    <p:set>
                                      <p:cBhvr>
                                        <p:cTn id="414" dur="1" fill="hold">
                                          <p:stCondLst>
                                            <p:cond delay="0"/>
                                          </p:stCondLst>
                                        </p:cTn>
                                        <p:tgtEl>
                                          <p:spTgt spid="139"/>
                                        </p:tgtEl>
                                        <p:attrNameLst>
                                          <p:attrName>style.visibility</p:attrName>
                                        </p:attrNameLst>
                                      </p:cBhvr>
                                      <p:to>
                                        <p:strVal val="visible"/>
                                      </p:to>
                                    </p:set>
                                    <p:animEffect transition="in" filter="barn(inVertical)">
                                      <p:cBhvr>
                                        <p:cTn id="415" dur="500"/>
                                        <p:tgtEl>
                                          <p:spTgt spid="139"/>
                                        </p:tgtEl>
                                      </p:cBhvr>
                                    </p:animEffect>
                                  </p:childTnLst>
                                  <p:subTnLst>
                                    <p:audio>
                                      <p:cMediaNode>
                                        <p:cTn display="0" masterRel="sameClick">
                                          <p:stCondLst>
                                            <p:cond evt="begin" delay="0">
                                              <p:tn val="413"/>
                                            </p:cond>
                                          </p:stCondLst>
                                          <p:endCondLst>
                                            <p:cond evt="onStopAudio" delay="0">
                                              <p:tgtEl>
                                                <p:sldTgt/>
                                              </p:tgtEl>
                                            </p:cond>
                                          </p:endCondLst>
                                        </p:cTn>
                                        <p:tgtEl>
                                          <p:sndTgt r:embed="rId11" name="applause.wav"/>
                                        </p:tgtEl>
                                      </p:cMediaNode>
                                    </p:audio>
                                  </p:subTnLst>
                                </p:cTn>
                              </p:par>
                              <p:par>
                                <p:cTn id="416" presetID="16" presetClass="entr" presetSubtype="21" fill="hold" grpId="0" nodeType="withEffect">
                                  <p:stCondLst>
                                    <p:cond delay="0"/>
                                  </p:stCondLst>
                                  <p:childTnLst>
                                    <p:set>
                                      <p:cBhvr>
                                        <p:cTn id="417" dur="1" fill="hold">
                                          <p:stCondLst>
                                            <p:cond delay="0"/>
                                          </p:stCondLst>
                                        </p:cTn>
                                        <p:tgtEl>
                                          <p:spTgt spid="146"/>
                                        </p:tgtEl>
                                        <p:attrNameLst>
                                          <p:attrName>style.visibility</p:attrName>
                                        </p:attrNameLst>
                                      </p:cBhvr>
                                      <p:to>
                                        <p:strVal val="visible"/>
                                      </p:to>
                                    </p:set>
                                    <p:animEffect transition="in" filter="barn(inVertical)">
                                      <p:cBhvr>
                                        <p:cTn id="418" dur="500"/>
                                        <p:tgtEl>
                                          <p:spTgt spid="146"/>
                                        </p:tgtEl>
                                      </p:cBhvr>
                                    </p:animEffect>
                                  </p:childTnLst>
                                  <p:subTnLst>
                                    <p:audio>
                                      <p:cMediaNode>
                                        <p:cTn display="0" masterRel="sameClick">
                                          <p:stCondLst>
                                            <p:cond evt="begin" delay="0">
                                              <p:tn val="416"/>
                                            </p:cond>
                                          </p:stCondLst>
                                          <p:endCondLst>
                                            <p:cond evt="onStopAudio" delay="0">
                                              <p:tgtEl>
                                                <p:sldTgt/>
                                              </p:tgtEl>
                                            </p:cond>
                                          </p:endCondLst>
                                        </p:cTn>
                                        <p:tgtEl>
                                          <p:sndTgt r:embed="rId11" name="applause.wav"/>
                                        </p:tgtEl>
                                      </p:cMediaNode>
                                    </p:audio>
                                  </p:subTnLst>
                                </p:cTn>
                              </p:par>
                              <p:par>
                                <p:cTn id="419" presetID="16" presetClass="entr" presetSubtype="21" fill="hold" grpId="0" nodeType="withEffect">
                                  <p:stCondLst>
                                    <p:cond delay="0"/>
                                  </p:stCondLst>
                                  <p:childTnLst>
                                    <p:set>
                                      <p:cBhvr>
                                        <p:cTn id="420" dur="1" fill="hold">
                                          <p:stCondLst>
                                            <p:cond delay="0"/>
                                          </p:stCondLst>
                                        </p:cTn>
                                        <p:tgtEl>
                                          <p:spTgt spid="153"/>
                                        </p:tgtEl>
                                        <p:attrNameLst>
                                          <p:attrName>style.visibility</p:attrName>
                                        </p:attrNameLst>
                                      </p:cBhvr>
                                      <p:to>
                                        <p:strVal val="visible"/>
                                      </p:to>
                                    </p:set>
                                    <p:animEffect transition="in" filter="barn(inVertical)">
                                      <p:cBhvr>
                                        <p:cTn id="421" dur="500"/>
                                        <p:tgtEl>
                                          <p:spTgt spid="153"/>
                                        </p:tgtEl>
                                      </p:cBhvr>
                                    </p:animEffect>
                                  </p:childTnLst>
                                  <p:subTnLst>
                                    <p:audio>
                                      <p:cMediaNode>
                                        <p:cTn display="0" masterRel="sameClick">
                                          <p:stCondLst>
                                            <p:cond evt="begin" delay="0">
                                              <p:tn val="419"/>
                                            </p:cond>
                                          </p:stCondLst>
                                          <p:endCondLst>
                                            <p:cond evt="onStopAudio" delay="0">
                                              <p:tgtEl>
                                                <p:sldTgt/>
                                              </p:tgtEl>
                                            </p:cond>
                                          </p:endCondLst>
                                        </p:cTn>
                                        <p:tgtEl>
                                          <p:sndTgt r:embed="rId11" name="applause.wav"/>
                                        </p:tgtEl>
                                      </p:cMediaNode>
                                    </p:audio>
                                  </p:subTnLst>
                                </p:cTn>
                              </p:par>
                              <p:par>
                                <p:cTn id="422" presetID="16" presetClass="entr" presetSubtype="21" fill="hold" grpId="0" nodeType="withEffect">
                                  <p:stCondLst>
                                    <p:cond delay="0"/>
                                  </p:stCondLst>
                                  <p:childTnLst>
                                    <p:set>
                                      <p:cBhvr>
                                        <p:cTn id="423" dur="1" fill="hold">
                                          <p:stCondLst>
                                            <p:cond delay="0"/>
                                          </p:stCondLst>
                                        </p:cTn>
                                        <p:tgtEl>
                                          <p:spTgt spid="160"/>
                                        </p:tgtEl>
                                        <p:attrNameLst>
                                          <p:attrName>style.visibility</p:attrName>
                                        </p:attrNameLst>
                                      </p:cBhvr>
                                      <p:to>
                                        <p:strVal val="visible"/>
                                      </p:to>
                                    </p:set>
                                    <p:animEffect transition="in" filter="barn(inVertical)">
                                      <p:cBhvr>
                                        <p:cTn id="424" dur="500"/>
                                        <p:tgtEl>
                                          <p:spTgt spid="160"/>
                                        </p:tgtEl>
                                      </p:cBhvr>
                                    </p:animEffect>
                                  </p:childTnLst>
                                  <p:subTnLst>
                                    <p:audio>
                                      <p:cMediaNode>
                                        <p:cTn display="0" masterRel="sameClick">
                                          <p:stCondLst>
                                            <p:cond evt="begin" delay="0">
                                              <p:tn val="422"/>
                                            </p:cond>
                                          </p:stCondLst>
                                          <p:endCondLst>
                                            <p:cond evt="onStopAudio" delay="0">
                                              <p:tgtEl>
                                                <p:sldTgt/>
                                              </p:tgtEl>
                                            </p:cond>
                                          </p:endCondLst>
                                        </p:cTn>
                                        <p:tgtEl>
                                          <p:sndTgt r:embed="rId11" name="applause.wav"/>
                                        </p:tgtEl>
                                      </p:cMediaNode>
                                    </p:audio>
                                  </p:subTnLst>
                                </p:cTn>
                              </p:par>
                              <p:par>
                                <p:cTn id="425" presetID="16" presetClass="entr" presetSubtype="21" fill="hold" grpId="0" nodeType="withEffect">
                                  <p:stCondLst>
                                    <p:cond delay="0"/>
                                  </p:stCondLst>
                                  <p:childTnLst>
                                    <p:set>
                                      <p:cBhvr>
                                        <p:cTn id="426" dur="1" fill="hold">
                                          <p:stCondLst>
                                            <p:cond delay="0"/>
                                          </p:stCondLst>
                                        </p:cTn>
                                        <p:tgtEl>
                                          <p:spTgt spid="167"/>
                                        </p:tgtEl>
                                        <p:attrNameLst>
                                          <p:attrName>style.visibility</p:attrName>
                                        </p:attrNameLst>
                                      </p:cBhvr>
                                      <p:to>
                                        <p:strVal val="visible"/>
                                      </p:to>
                                    </p:set>
                                    <p:animEffect transition="in" filter="barn(inVertical)">
                                      <p:cBhvr>
                                        <p:cTn id="427" dur="500"/>
                                        <p:tgtEl>
                                          <p:spTgt spid="167"/>
                                        </p:tgtEl>
                                      </p:cBhvr>
                                    </p:animEffect>
                                  </p:childTnLst>
                                  <p:subTnLst>
                                    <p:audio>
                                      <p:cMediaNode>
                                        <p:cTn display="0" masterRel="sameClick">
                                          <p:stCondLst>
                                            <p:cond evt="begin" delay="0">
                                              <p:tn val="425"/>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7"/>
                  </p:tgtEl>
                </p:cond>
              </p:nextCondLst>
            </p:seq>
            <p:seq concurrent="1" nextAc="seek">
              <p:cTn id="428" restart="whenNotActive" fill="hold" evtFilter="cancelBubble" nodeType="interactiveSeq">
                <p:stCondLst>
                  <p:cond evt="onClick" delay="0">
                    <p:tgtEl>
                      <p:spTgt spid="8"/>
                    </p:tgtEl>
                  </p:cond>
                </p:stCondLst>
                <p:endSync evt="end" delay="0">
                  <p:rtn val="all"/>
                </p:endSync>
                <p:childTnLst>
                  <p:par>
                    <p:cTn id="429" fill="hold">
                      <p:stCondLst>
                        <p:cond delay="0"/>
                      </p:stCondLst>
                      <p:childTnLst>
                        <p:par>
                          <p:cTn id="430" fill="hold">
                            <p:stCondLst>
                              <p:cond delay="0"/>
                            </p:stCondLst>
                            <p:childTnLst>
                              <p:par>
                                <p:cTn id="431" presetID="16" presetClass="entr" presetSubtype="21" fill="hold" grpId="0" nodeType="clickEffect">
                                  <p:stCondLst>
                                    <p:cond delay="0"/>
                                  </p:stCondLst>
                                  <p:childTnLst>
                                    <p:set>
                                      <p:cBhvr>
                                        <p:cTn id="432" dur="1" fill="hold">
                                          <p:stCondLst>
                                            <p:cond delay="0"/>
                                          </p:stCondLst>
                                        </p:cTn>
                                        <p:tgtEl>
                                          <p:spTgt spid="105"/>
                                        </p:tgtEl>
                                        <p:attrNameLst>
                                          <p:attrName>style.visibility</p:attrName>
                                        </p:attrNameLst>
                                      </p:cBhvr>
                                      <p:to>
                                        <p:strVal val="visible"/>
                                      </p:to>
                                    </p:set>
                                    <p:animEffect transition="in" filter="barn(inVertical)">
                                      <p:cBhvr>
                                        <p:cTn id="433" dur="500"/>
                                        <p:tgtEl>
                                          <p:spTgt spid="105"/>
                                        </p:tgtEl>
                                      </p:cBhvr>
                                    </p:animEffect>
                                  </p:childTnLst>
                                  <p:subTnLst>
                                    <p:audio>
                                      <p:cMediaNode>
                                        <p:cTn display="0" masterRel="sameClick">
                                          <p:stCondLst>
                                            <p:cond evt="begin" delay="0">
                                              <p:tn val="431"/>
                                            </p:cond>
                                          </p:stCondLst>
                                          <p:endCondLst>
                                            <p:cond evt="onStopAudio" delay="0">
                                              <p:tgtEl>
                                                <p:sldTgt/>
                                              </p:tgtEl>
                                            </p:cond>
                                          </p:endCondLst>
                                        </p:cTn>
                                        <p:tgtEl>
                                          <p:sndTgt r:embed="rId11" name="applause.wav"/>
                                        </p:tgtEl>
                                      </p:cMediaNode>
                                    </p:audio>
                                  </p:subTnLst>
                                </p:cTn>
                              </p:par>
                              <p:par>
                                <p:cTn id="434" presetID="16" presetClass="entr" presetSubtype="21" fill="hold" grpId="0" nodeType="withEffect">
                                  <p:stCondLst>
                                    <p:cond delay="0"/>
                                  </p:stCondLst>
                                  <p:childTnLst>
                                    <p:set>
                                      <p:cBhvr>
                                        <p:cTn id="435" dur="1" fill="hold">
                                          <p:stCondLst>
                                            <p:cond delay="0"/>
                                          </p:stCondLst>
                                        </p:cTn>
                                        <p:tgtEl>
                                          <p:spTgt spid="112"/>
                                        </p:tgtEl>
                                        <p:attrNameLst>
                                          <p:attrName>style.visibility</p:attrName>
                                        </p:attrNameLst>
                                      </p:cBhvr>
                                      <p:to>
                                        <p:strVal val="visible"/>
                                      </p:to>
                                    </p:set>
                                    <p:animEffect transition="in" filter="barn(inVertical)">
                                      <p:cBhvr>
                                        <p:cTn id="436" dur="500"/>
                                        <p:tgtEl>
                                          <p:spTgt spid="112"/>
                                        </p:tgtEl>
                                      </p:cBhvr>
                                    </p:animEffect>
                                  </p:childTnLst>
                                  <p:subTnLst>
                                    <p:audio>
                                      <p:cMediaNode>
                                        <p:cTn display="0" masterRel="sameClick">
                                          <p:stCondLst>
                                            <p:cond evt="begin" delay="0">
                                              <p:tn val="434"/>
                                            </p:cond>
                                          </p:stCondLst>
                                          <p:endCondLst>
                                            <p:cond evt="onStopAudio" delay="0">
                                              <p:tgtEl>
                                                <p:sldTgt/>
                                              </p:tgtEl>
                                            </p:cond>
                                          </p:endCondLst>
                                        </p:cTn>
                                        <p:tgtEl>
                                          <p:sndTgt r:embed="rId11" name="applause.wav"/>
                                        </p:tgtEl>
                                      </p:cMediaNode>
                                    </p:audio>
                                  </p:subTnLst>
                                </p:cTn>
                              </p:par>
                              <p:par>
                                <p:cTn id="437" presetID="16" presetClass="entr" presetSubtype="21" fill="hold" grpId="0" nodeType="withEffect">
                                  <p:stCondLst>
                                    <p:cond delay="0"/>
                                  </p:stCondLst>
                                  <p:childTnLst>
                                    <p:set>
                                      <p:cBhvr>
                                        <p:cTn id="438" dur="1" fill="hold">
                                          <p:stCondLst>
                                            <p:cond delay="0"/>
                                          </p:stCondLst>
                                        </p:cTn>
                                        <p:tgtEl>
                                          <p:spTgt spid="119"/>
                                        </p:tgtEl>
                                        <p:attrNameLst>
                                          <p:attrName>style.visibility</p:attrName>
                                        </p:attrNameLst>
                                      </p:cBhvr>
                                      <p:to>
                                        <p:strVal val="visible"/>
                                      </p:to>
                                    </p:set>
                                    <p:animEffect transition="in" filter="barn(inVertical)">
                                      <p:cBhvr>
                                        <p:cTn id="439" dur="500"/>
                                        <p:tgtEl>
                                          <p:spTgt spid="119"/>
                                        </p:tgtEl>
                                      </p:cBhvr>
                                    </p:animEffect>
                                  </p:childTnLst>
                                  <p:subTnLst>
                                    <p:audio>
                                      <p:cMediaNode>
                                        <p:cTn display="0" masterRel="sameClick">
                                          <p:stCondLst>
                                            <p:cond evt="begin" delay="0">
                                              <p:tn val="437"/>
                                            </p:cond>
                                          </p:stCondLst>
                                          <p:endCondLst>
                                            <p:cond evt="onStopAudio" delay="0">
                                              <p:tgtEl>
                                                <p:sldTgt/>
                                              </p:tgtEl>
                                            </p:cond>
                                          </p:endCondLst>
                                        </p:cTn>
                                        <p:tgtEl>
                                          <p:sndTgt r:embed="rId11" name="applause.wav"/>
                                        </p:tgtEl>
                                      </p:cMediaNode>
                                    </p:audio>
                                  </p:subTnLst>
                                </p:cTn>
                              </p:par>
                              <p:par>
                                <p:cTn id="440" presetID="16" presetClass="entr" presetSubtype="21" fill="hold" grpId="0" nodeType="withEffect">
                                  <p:stCondLst>
                                    <p:cond delay="0"/>
                                  </p:stCondLst>
                                  <p:childTnLst>
                                    <p:set>
                                      <p:cBhvr>
                                        <p:cTn id="441" dur="1" fill="hold">
                                          <p:stCondLst>
                                            <p:cond delay="0"/>
                                          </p:stCondLst>
                                        </p:cTn>
                                        <p:tgtEl>
                                          <p:spTgt spid="126"/>
                                        </p:tgtEl>
                                        <p:attrNameLst>
                                          <p:attrName>style.visibility</p:attrName>
                                        </p:attrNameLst>
                                      </p:cBhvr>
                                      <p:to>
                                        <p:strVal val="visible"/>
                                      </p:to>
                                    </p:set>
                                    <p:animEffect transition="in" filter="barn(inVertical)">
                                      <p:cBhvr>
                                        <p:cTn id="442" dur="500"/>
                                        <p:tgtEl>
                                          <p:spTgt spid="126"/>
                                        </p:tgtEl>
                                      </p:cBhvr>
                                    </p:animEffect>
                                  </p:childTnLst>
                                  <p:subTnLst>
                                    <p:audio>
                                      <p:cMediaNode>
                                        <p:cTn display="0" masterRel="sameClick">
                                          <p:stCondLst>
                                            <p:cond evt="begin" delay="0">
                                              <p:tn val="440"/>
                                            </p:cond>
                                          </p:stCondLst>
                                          <p:endCondLst>
                                            <p:cond evt="onStopAudio" delay="0">
                                              <p:tgtEl>
                                                <p:sldTgt/>
                                              </p:tgtEl>
                                            </p:cond>
                                          </p:endCondLst>
                                        </p:cTn>
                                        <p:tgtEl>
                                          <p:sndTgt r:embed="rId11" name="applause.wav"/>
                                        </p:tgtEl>
                                      </p:cMediaNode>
                                    </p:audio>
                                  </p:subTnLst>
                                </p:cTn>
                              </p:par>
                              <p:par>
                                <p:cTn id="443" presetID="16" presetClass="entr" presetSubtype="21" fill="hold" grpId="0" nodeType="withEffect">
                                  <p:stCondLst>
                                    <p:cond delay="0"/>
                                  </p:stCondLst>
                                  <p:childTnLst>
                                    <p:set>
                                      <p:cBhvr>
                                        <p:cTn id="444" dur="1" fill="hold">
                                          <p:stCondLst>
                                            <p:cond delay="0"/>
                                          </p:stCondLst>
                                        </p:cTn>
                                        <p:tgtEl>
                                          <p:spTgt spid="133"/>
                                        </p:tgtEl>
                                        <p:attrNameLst>
                                          <p:attrName>style.visibility</p:attrName>
                                        </p:attrNameLst>
                                      </p:cBhvr>
                                      <p:to>
                                        <p:strVal val="visible"/>
                                      </p:to>
                                    </p:set>
                                    <p:animEffect transition="in" filter="barn(inVertical)">
                                      <p:cBhvr>
                                        <p:cTn id="445" dur="500"/>
                                        <p:tgtEl>
                                          <p:spTgt spid="133"/>
                                        </p:tgtEl>
                                      </p:cBhvr>
                                    </p:animEffect>
                                  </p:childTnLst>
                                  <p:subTnLst>
                                    <p:audio>
                                      <p:cMediaNode>
                                        <p:cTn display="0" masterRel="sameClick">
                                          <p:stCondLst>
                                            <p:cond evt="begin" delay="0">
                                              <p:tn val="443"/>
                                            </p:cond>
                                          </p:stCondLst>
                                          <p:endCondLst>
                                            <p:cond evt="onStopAudio" delay="0">
                                              <p:tgtEl>
                                                <p:sldTgt/>
                                              </p:tgtEl>
                                            </p:cond>
                                          </p:endCondLst>
                                        </p:cTn>
                                        <p:tgtEl>
                                          <p:sndTgt r:embed="rId11" name="applause.wav"/>
                                        </p:tgtEl>
                                      </p:cMediaNode>
                                    </p:audio>
                                  </p:subTnLst>
                                </p:cTn>
                              </p:par>
                              <p:par>
                                <p:cTn id="446" presetID="16" presetClass="entr" presetSubtype="21" fill="hold" grpId="0" nodeType="withEffect">
                                  <p:stCondLst>
                                    <p:cond delay="0"/>
                                  </p:stCondLst>
                                  <p:childTnLst>
                                    <p:set>
                                      <p:cBhvr>
                                        <p:cTn id="447" dur="1" fill="hold">
                                          <p:stCondLst>
                                            <p:cond delay="0"/>
                                          </p:stCondLst>
                                        </p:cTn>
                                        <p:tgtEl>
                                          <p:spTgt spid="140"/>
                                        </p:tgtEl>
                                        <p:attrNameLst>
                                          <p:attrName>style.visibility</p:attrName>
                                        </p:attrNameLst>
                                      </p:cBhvr>
                                      <p:to>
                                        <p:strVal val="visible"/>
                                      </p:to>
                                    </p:set>
                                    <p:animEffect transition="in" filter="barn(inVertical)">
                                      <p:cBhvr>
                                        <p:cTn id="448" dur="500"/>
                                        <p:tgtEl>
                                          <p:spTgt spid="140"/>
                                        </p:tgtEl>
                                      </p:cBhvr>
                                    </p:animEffect>
                                  </p:childTnLst>
                                  <p:subTnLst>
                                    <p:audio>
                                      <p:cMediaNode>
                                        <p:cTn display="0" masterRel="sameClick">
                                          <p:stCondLst>
                                            <p:cond evt="begin" delay="0">
                                              <p:tn val="446"/>
                                            </p:cond>
                                          </p:stCondLst>
                                          <p:endCondLst>
                                            <p:cond evt="onStopAudio" delay="0">
                                              <p:tgtEl>
                                                <p:sldTgt/>
                                              </p:tgtEl>
                                            </p:cond>
                                          </p:endCondLst>
                                        </p:cTn>
                                        <p:tgtEl>
                                          <p:sndTgt r:embed="rId11" name="applause.wav"/>
                                        </p:tgtEl>
                                      </p:cMediaNode>
                                    </p:audio>
                                  </p:subTnLst>
                                </p:cTn>
                              </p:par>
                              <p:par>
                                <p:cTn id="449" presetID="16" presetClass="entr" presetSubtype="21" fill="hold" grpId="0" nodeType="withEffect">
                                  <p:stCondLst>
                                    <p:cond delay="0"/>
                                  </p:stCondLst>
                                  <p:childTnLst>
                                    <p:set>
                                      <p:cBhvr>
                                        <p:cTn id="450" dur="1" fill="hold">
                                          <p:stCondLst>
                                            <p:cond delay="0"/>
                                          </p:stCondLst>
                                        </p:cTn>
                                        <p:tgtEl>
                                          <p:spTgt spid="147"/>
                                        </p:tgtEl>
                                        <p:attrNameLst>
                                          <p:attrName>style.visibility</p:attrName>
                                        </p:attrNameLst>
                                      </p:cBhvr>
                                      <p:to>
                                        <p:strVal val="visible"/>
                                      </p:to>
                                    </p:set>
                                    <p:animEffect transition="in" filter="barn(inVertical)">
                                      <p:cBhvr>
                                        <p:cTn id="451" dur="500"/>
                                        <p:tgtEl>
                                          <p:spTgt spid="147"/>
                                        </p:tgtEl>
                                      </p:cBhvr>
                                    </p:animEffect>
                                  </p:childTnLst>
                                  <p:subTnLst>
                                    <p:audio>
                                      <p:cMediaNode>
                                        <p:cTn display="0" masterRel="sameClick">
                                          <p:stCondLst>
                                            <p:cond evt="begin" delay="0">
                                              <p:tn val="449"/>
                                            </p:cond>
                                          </p:stCondLst>
                                          <p:endCondLst>
                                            <p:cond evt="onStopAudio" delay="0">
                                              <p:tgtEl>
                                                <p:sldTgt/>
                                              </p:tgtEl>
                                            </p:cond>
                                          </p:endCondLst>
                                        </p:cTn>
                                        <p:tgtEl>
                                          <p:sndTgt r:embed="rId11" name="applause.wav"/>
                                        </p:tgtEl>
                                      </p:cMediaNode>
                                    </p:audio>
                                  </p:subTnLst>
                                </p:cTn>
                              </p:par>
                              <p:par>
                                <p:cTn id="452" presetID="16" presetClass="entr" presetSubtype="21" fill="hold" grpId="0" nodeType="withEffect">
                                  <p:stCondLst>
                                    <p:cond delay="0"/>
                                  </p:stCondLst>
                                  <p:childTnLst>
                                    <p:set>
                                      <p:cBhvr>
                                        <p:cTn id="453" dur="1" fill="hold">
                                          <p:stCondLst>
                                            <p:cond delay="0"/>
                                          </p:stCondLst>
                                        </p:cTn>
                                        <p:tgtEl>
                                          <p:spTgt spid="154"/>
                                        </p:tgtEl>
                                        <p:attrNameLst>
                                          <p:attrName>style.visibility</p:attrName>
                                        </p:attrNameLst>
                                      </p:cBhvr>
                                      <p:to>
                                        <p:strVal val="visible"/>
                                      </p:to>
                                    </p:set>
                                    <p:animEffect transition="in" filter="barn(inVertical)">
                                      <p:cBhvr>
                                        <p:cTn id="454" dur="500"/>
                                        <p:tgtEl>
                                          <p:spTgt spid="154"/>
                                        </p:tgtEl>
                                      </p:cBhvr>
                                    </p:animEffect>
                                  </p:childTnLst>
                                  <p:subTnLst>
                                    <p:audio>
                                      <p:cMediaNode>
                                        <p:cTn display="0" masterRel="sameClick">
                                          <p:stCondLst>
                                            <p:cond evt="begin" delay="0">
                                              <p:tn val="452"/>
                                            </p:cond>
                                          </p:stCondLst>
                                          <p:endCondLst>
                                            <p:cond evt="onStopAudio" delay="0">
                                              <p:tgtEl>
                                                <p:sldTgt/>
                                              </p:tgtEl>
                                            </p:cond>
                                          </p:endCondLst>
                                        </p:cTn>
                                        <p:tgtEl>
                                          <p:sndTgt r:embed="rId11" name="applause.wav"/>
                                        </p:tgtEl>
                                      </p:cMediaNode>
                                    </p:audio>
                                  </p:subTnLst>
                                </p:cTn>
                              </p:par>
                              <p:par>
                                <p:cTn id="455" presetID="16" presetClass="entr" presetSubtype="21" fill="hold" grpId="0" nodeType="withEffect">
                                  <p:stCondLst>
                                    <p:cond delay="0"/>
                                  </p:stCondLst>
                                  <p:childTnLst>
                                    <p:set>
                                      <p:cBhvr>
                                        <p:cTn id="456" dur="1" fill="hold">
                                          <p:stCondLst>
                                            <p:cond delay="0"/>
                                          </p:stCondLst>
                                        </p:cTn>
                                        <p:tgtEl>
                                          <p:spTgt spid="161"/>
                                        </p:tgtEl>
                                        <p:attrNameLst>
                                          <p:attrName>style.visibility</p:attrName>
                                        </p:attrNameLst>
                                      </p:cBhvr>
                                      <p:to>
                                        <p:strVal val="visible"/>
                                      </p:to>
                                    </p:set>
                                    <p:animEffect transition="in" filter="barn(inVertical)">
                                      <p:cBhvr>
                                        <p:cTn id="457" dur="500"/>
                                        <p:tgtEl>
                                          <p:spTgt spid="161"/>
                                        </p:tgtEl>
                                      </p:cBhvr>
                                    </p:animEffect>
                                  </p:childTnLst>
                                  <p:subTnLst>
                                    <p:audio>
                                      <p:cMediaNode>
                                        <p:cTn display="0" masterRel="sameClick">
                                          <p:stCondLst>
                                            <p:cond evt="begin" delay="0">
                                              <p:tn val="455"/>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8"/>
                  </p:tgtEl>
                </p:cond>
              </p:nextCondLst>
            </p:seq>
            <p:seq concurrent="1" nextAc="seek">
              <p:cTn id="458" restart="whenNotActive" fill="hold" evtFilter="cancelBubble" nodeType="interactiveSeq">
                <p:stCondLst>
                  <p:cond evt="onClick" delay="0">
                    <p:tgtEl>
                      <p:spTgt spid="9"/>
                    </p:tgtEl>
                  </p:cond>
                </p:stCondLst>
                <p:endSync evt="end" delay="0">
                  <p:rtn val="all"/>
                </p:endSync>
                <p:childTnLst>
                  <p:par>
                    <p:cTn id="459" fill="hold">
                      <p:stCondLst>
                        <p:cond delay="0"/>
                      </p:stCondLst>
                      <p:childTnLst>
                        <p:par>
                          <p:cTn id="460" fill="hold">
                            <p:stCondLst>
                              <p:cond delay="0"/>
                            </p:stCondLst>
                            <p:childTnLst>
                              <p:par>
                                <p:cTn id="461" presetID="16" presetClass="entr" presetSubtype="21" fill="hold" grpId="0" nodeType="clickEffect">
                                  <p:stCondLst>
                                    <p:cond delay="0"/>
                                  </p:stCondLst>
                                  <p:childTnLst>
                                    <p:set>
                                      <p:cBhvr>
                                        <p:cTn id="462" dur="1" fill="hold">
                                          <p:stCondLst>
                                            <p:cond delay="0"/>
                                          </p:stCondLst>
                                        </p:cTn>
                                        <p:tgtEl>
                                          <p:spTgt spid="155"/>
                                        </p:tgtEl>
                                        <p:attrNameLst>
                                          <p:attrName>style.visibility</p:attrName>
                                        </p:attrNameLst>
                                      </p:cBhvr>
                                      <p:to>
                                        <p:strVal val="visible"/>
                                      </p:to>
                                    </p:set>
                                    <p:animEffect transition="in" filter="barn(inVertical)">
                                      <p:cBhvr>
                                        <p:cTn id="463" dur="500"/>
                                        <p:tgtEl>
                                          <p:spTgt spid="155"/>
                                        </p:tgtEl>
                                      </p:cBhvr>
                                    </p:animEffect>
                                  </p:childTnLst>
                                  <p:subTnLst>
                                    <p:audio>
                                      <p:cMediaNode>
                                        <p:cTn display="0" masterRel="sameClick">
                                          <p:stCondLst>
                                            <p:cond evt="begin" delay="0">
                                              <p:tn val="461"/>
                                            </p:cond>
                                          </p:stCondLst>
                                          <p:endCondLst>
                                            <p:cond evt="onStopAudio" delay="0">
                                              <p:tgtEl>
                                                <p:sldTgt/>
                                              </p:tgtEl>
                                            </p:cond>
                                          </p:endCondLst>
                                        </p:cTn>
                                        <p:tgtEl>
                                          <p:sndTgt r:embed="rId11" name="applause.wav"/>
                                        </p:tgtEl>
                                      </p:cMediaNode>
                                    </p:audio>
                                  </p:subTnLst>
                                </p:cTn>
                              </p:par>
                              <p:par>
                                <p:cTn id="464" presetID="16" presetClass="entr" presetSubtype="21" fill="hold" grpId="0" nodeType="withEffect">
                                  <p:stCondLst>
                                    <p:cond delay="0"/>
                                  </p:stCondLst>
                                  <p:childTnLst>
                                    <p:set>
                                      <p:cBhvr>
                                        <p:cTn id="465" dur="1" fill="hold">
                                          <p:stCondLst>
                                            <p:cond delay="0"/>
                                          </p:stCondLst>
                                        </p:cTn>
                                        <p:tgtEl>
                                          <p:spTgt spid="106"/>
                                        </p:tgtEl>
                                        <p:attrNameLst>
                                          <p:attrName>style.visibility</p:attrName>
                                        </p:attrNameLst>
                                      </p:cBhvr>
                                      <p:to>
                                        <p:strVal val="visible"/>
                                      </p:to>
                                    </p:set>
                                    <p:animEffect transition="in" filter="barn(inVertical)">
                                      <p:cBhvr>
                                        <p:cTn id="466" dur="500"/>
                                        <p:tgtEl>
                                          <p:spTgt spid="106"/>
                                        </p:tgtEl>
                                      </p:cBhvr>
                                    </p:animEffect>
                                  </p:childTnLst>
                                  <p:subTnLst>
                                    <p:audio>
                                      <p:cMediaNode>
                                        <p:cTn display="0" masterRel="sameClick">
                                          <p:stCondLst>
                                            <p:cond evt="begin" delay="0">
                                              <p:tn val="464"/>
                                            </p:cond>
                                          </p:stCondLst>
                                          <p:endCondLst>
                                            <p:cond evt="onStopAudio" delay="0">
                                              <p:tgtEl>
                                                <p:sldTgt/>
                                              </p:tgtEl>
                                            </p:cond>
                                          </p:endCondLst>
                                        </p:cTn>
                                        <p:tgtEl>
                                          <p:sndTgt r:embed="rId11" name="applause.wav"/>
                                        </p:tgtEl>
                                      </p:cMediaNode>
                                    </p:audio>
                                  </p:subTnLst>
                                </p:cTn>
                              </p:par>
                              <p:par>
                                <p:cTn id="467" presetID="16" presetClass="entr" presetSubtype="21" fill="hold" grpId="0" nodeType="withEffect">
                                  <p:stCondLst>
                                    <p:cond delay="0"/>
                                  </p:stCondLst>
                                  <p:childTnLst>
                                    <p:set>
                                      <p:cBhvr>
                                        <p:cTn id="468" dur="1" fill="hold">
                                          <p:stCondLst>
                                            <p:cond delay="0"/>
                                          </p:stCondLst>
                                        </p:cTn>
                                        <p:tgtEl>
                                          <p:spTgt spid="113"/>
                                        </p:tgtEl>
                                        <p:attrNameLst>
                                          <p:attrName>style.visibility</p:attrName>
                                        </p:attrNameLst>
                                      </p:cBhvr>
                                      <p:to>
                                        <p:strVal val="visible"/>
                                      </p:to>
                                    </p:set>
                                    <p:animEffect transition="in" filter="barn(inVertical)">
                                      <p:cBhvr>
                                        <p:cTn id="469" dur="500"/>
                                        <p:tgtEl>
                                          <p:spTgt spid="113"/>
                                        </p:tgtEl>
                                      </p:cBhvr>
                                    </p:animEffect>
                                  </p:childTnLst>
                                  <p:subTnLst>
                                    <p:audio>
                                      <p:cMediaNode>
                                        <p:cTn display="0" masterRel="sameClick">
                                          <p:stCondLst>
                                            <p:cond evt="begin" delay="0">
                                              <p:tn val="467"/>
                                            </p:cond>
                                          </p:stCondLst>
                                          <p:endCondLst>
                                            <p:cond evt="onStopAudio" delay="0">
                                              <p:tgtEl>
                                                <p:sldTgt/>
                                              </p:tgtEl>
                                            </p:cond>
                                          </p:endCondLst>
                                        </p:cTn>
                                        <p:tgtEl>
                                          <p:sndTgt r:embed="rId11" name="applause.wav"/>
                                        </p:tgtEl>
                                      </p:cMediaNode>
                                    </p:audio>
                                  </p:subTnLst>
                                </p:cTn>
                              </p:par>
                              <p:par>
                                <p:cTn id="470" presetID="16" presetClass="entr" presetSubtype="21" fill="hold" grpId="0" nodeType="withEffect">
                                  <p:stCondLst>
                                    <p:cond delay="0"/>
                                  </p:stCondLst>
                                  <p:childTnLst>
                                    <p:set>
                                      <p:cBhvr>
                                        <p:cTn id="471" dur="1" fill="hold">
                                          <p:stCondLst>
                                            <p:cond delay="0"/>
                                          </p:stCondLst>
                                        </p:cTn>
                                        <p:tgtEl>
                                          <p:spTgt spid="120"/>
                                        </p:tgtEl>
                                        <p:attrNameLst>
                                          <p:attrName>style.visibility</p:attrName>
                                        </p:attrNameLst>
                                      </p:cBhvr>
                                      <p:to>
                                        <p:strVal val="visible"/>
                                      </p:to>
                                    </p:set>
                                    <p:animEffect transition="in" filter="barn(inVertical)">
                                      <p:cBhvr>
                                        <p:cTn id="472" dur="500"/>
                                        <p:tgtEl>
                                          <p:spTgt spid="120"/>
                                        </p:tgtEl>
                                      </p:cBhvr>
                                    </p:animEffect>
                                  </p:childTnLst>
                                  <p:subTnLst>
                                    <p:audio>
                                      <p:cMediaNode>
                                        <p:cTn display="0" masterRel="sameClick">
                                          <p:stCondLst>
                                            <p:cond evt="begin" delay="0">
                                              <p:tn val="470"/>
                                            </p:cond>
                                          </p:stCondLst>
                                          <p:endCondLst>
                                            <p:cond evt="onStopAudio" delay="0">
                                              <p:tgtEl>
                                                <p:sldTgt/>
                                              </p:tgtEl>
                                            </p:cond>
                                          </p:endCondLst>
                                        </p:cTn>
                                        <p:tgtEl>
                                          <p:sndTgt r:embed="rId11" name="applause.wav"/>
                                        </p:tgtEl>
                                      </p:cMediaNode>
                                    </p:audio>
                                  </p:subTnLst>
                                </p:cTn>
                              </p:par>
                              <p:par>
                                <p:cTn id="473" presetID="16" presetClass="entr" presetSubtype="21" fill="hold" grpId="0" nodeType="withEffect">
                                  <p:stCondLst>
                                    <p:cond delay="0"/>
                                  </p:stCondLst>
                                  <p:childTnLst>
                                    <p:set>
                                      <p:cBhvr>
                                        <p:cTn id="474" dur="1" fill="hold">
                                          <p:stCondLst>
                                            <p:cond delay="0"/>
                                          </p:stCondLst>
                                        </p:cTn>
                                        <p:tgtEl>
                                          <p:spTgt spid="127"/>
                                        </p:tgtEl>
                                        <p:attrNameLst>
                                          <p:attrName>style.visibility</p:attrName>
                                        </p:attrNameLst>
                                      </p:cBhvr>
                                      <p:to>
                                        <p:strVal val="visible"/>
                                      </p:to>
                                    </p:set>
                                    <p:animEffect transition="in" filter="barn(inVertical)">
                                      <p:cBhvr>
                                        <p:cTn id="475" dur="500"/>
                                        <p:tgtEl>
                                          <p:spTgt spid="127"/>
                                        </p:tgtEl>
                                      </p:cBhvr>
                                    </p:animEffect>
                                  </p:childTnLst>
                                  <p:subTnLst>
                                    <p:audio>
                                      <p:cMediaNode>
                                        <p:cTn display="0" masterRel="sameClick">
                                          <p:stCondLst>
                                            <p:cond evt="begin" delay="0">
                                              <p:tn val="473"/>
                                            </p:cond>
                                          </p:stCondLst>
                                          <p:endCondLst>
                                            <p:cond evt="onStopAudio" delay="0">
                                              <p:tgtEl>
                                                <p:sldTgt/>
                                              </p:tgtEl>
                                            </p:cond>
                                          </p:endCondLst>
                                        </p:cTn>
                                        <p:tgtEl>
                                          <p:sndTgt r:embed="rId11" name="applause.wav"/>
                                        </p:tgtEl>
                                      </p:cMediaNode>
                                    </p:audio>
                                  </p:subTnLst>
                                </p:cTn>
                              </p:par>
                              <p:par>
                                <p:cTn id="476" presetID="16" presetClass="entr" presetSubtype="21" fill="hold" grpId="0" nodeType="withEffect">
                                  <p:stCondLst>
                                    <p:cond delay="0"/>
                                  </p:stCondLst>
                                  <p:childTnLst>
                                    <p:set>
                                      <p:cBhvr>
                                        <p:cTn id="477" dur="1" fill="hold">
                                          <p:stCondLst>
                                            <p:cond delay="0"/>
                                          </p:stCondLst>
                                        </p:cTn>
                                        <p:tgtEl>
                                          <p:spTgt spid="134"/>
                                        </p:tgtEl>
                                        <p:attrNameLst>
                                          <p:attrName>style.visibility</p:attrName>
                                        </p:attrNameLst>
                                      </p:cBhvr>
                                      <p:to>
                                        <p:strVal val="visible"/>
                                      </p:to>
                                    </p:set>
                                    <p:animEffect transition="in" filter="barn(inVertical)">
                                      <p:cBhvr>
                                        <p:cTn id="478" dur="500"/>
                                        <p:tgtEl>
                                          <p:spTgt spid="134"/>
                                        </p:tgtEl>
                                      </p:cBhvr>
                                    </p:animEffect>
                                  </p:childTnLst>
                                  <p:subTnLst>
                                    <p:audio>
                                      <p:cMediaNode>
                                        <p:cTn display="0" masterRel="sameClick">
                                          <p:stCondLst>
                                            <p:cond evt="begin" delay="0">
                                              <p:tn val="476"/>
                                            </p:cond>
                                          </p:stCondLst>
                                          <p:endCondLst>
                                            <p:cond evt="onStopAudio" delay="0">
                                              <p:tgtEl>
                                                <p:sldTgt/>
                                              </p:tgtEl>
                                            </p:cond>
                                          </p:endCondLst>
                                        </p:cTn>
                                        <p:tgtEl>
                                          <p:sndTgt r:embed="rId11" name="applause.wav"/>
                                        </p:tgtEl>
                                      </p:cMediaNode>
                                    </p:audio>
                                  </p:subTnLst>
                                </p:cTn>
                              </p:par>
                              <p:par>
                                <p:cTn id="479" presetID="16" presetClass="entr" presetSubtype="21" fill="hold" grpId="0" nodeType="withEffect">
                                  <p:stCondLst>
                                    <p:cond delay="0"/>
                                  </p:stCondLst>
                                  <p:childTnLst>
                                    <p:set>
                                      <p:cBhvr>
                                        <p:cTn id="480" dur="1" fill="hold">
                                          <p:stCondLst>
                                            <p:cond delay="0"/>
                                          </p:stCondLst>
                                        </p:cTn>
                                        <p:tgtEl>
                                          <p:spTgt spid="141"/>
                                        </p:tgtEl>
                                        <p:attrNameLst>
                                          <p:attrName>style.visibility</p:attrName>
                                        </p:attrNameLst>
                                      </p:cBhvr>
                                      <p:to>
                                        <p:strVal val="visible"/>
                                      </p:to>
                                    </p:set>
                                    <p:animEffect transition="in" filter="barn(inVertical)">
                                      <p:cBhvr>
                                        <p:cTn id="481" dur="500"/>
                                        <p:tgtEl>
                                          <p:spTgt spid="141"/>
                                        </p:tgtEl>
                                      </p:cBhvr>
                                    </p:animEffect>
                                  </p:childTnLst>
                                  <p:subTnLst>
                                    <p:audio>
                                      <p:cMediaNode>
                                        <p:cTn display="0" masterRel="sameClick">
                                          <p:stCondLst>
                                            <p:cond evt="begin" delay="0">
                                              <p:tn val="479"/>
                                            </p:cond>
                                          </p:stCondLst>
                                          <p:endCondLst>
                                            <p:cond evt="onStopAudio" delay="0">
                                              <p:tgtEl>
                                                <p:sldTgt/>
                                              </p:tgtEl>
                                            </p:cond>
                                          </p:endCondLst>
                                        </p:cTn>
                                        <p:tgtEl>
                                          <p:sndTgt r:embed="rId11" name="applause.wav"/>
                                        </p:tgtEl>
                                      </p:cMediaNode>
                                    </p:audio>
                                  </p:subTnLst>
                                </p:cTn>
                              </p:par>
                              <p:par>
                                <p:cTn id="482" presetID="16" presetClass="entr" presetSubtype="21" fill="hold" grpId="0" nodeType="withEffect">
                                  <p:stCondLst>
                                    <p:cond delay="0"/>
                                  </p:stCondLst>
                                  <p:childTnLst>
                                    <p:set>
                                      <p:cBhvr>
                                        <p:cTn id="483" dur="1" fill="hold">
                                          <p:stCondLst>
                                            <p:cond delay="0"/>
                                          </p:stCondLst>
                                        </p:cTn>
                                        <p:tgtEl>
                                          <p:spTgt spid="148"/>
                                        </p:tgtEl>
                                        <p:attrNameLst>
                                          <p:attrName>style.visibility</p:attrName>
                                        </p:attrNameLst>
                                      </p:cBhvr>
                                      <p:to>
                                        <p:strVal val="visible"/>
                                      </p:to>
                                    </p:set>
                                    <p:animEffect transition="in" filter="barn(inVertical)">
                                      <p:cBhvr>
                                        <p:cTn id="484" dur="500"/>
                                        <p:tgtEl>
                                          <p:spTgt spid="148"/>
                                        </p:tgtEl>
                                      </p:cBhvr>
                                    </p:animEffect>
                                  </p:childTnLst>
                                  <p:subTnLst>
                                    <p:audio>
                                      <p:cMediaNode>
                                        <p:cTn display="0" masterRel="sameClick">
                                          <p:stCondLst>
                                            <p:cond evt="begin" delay="0">
                                              <p:tn val="482"/>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9"/>
                  </p:tgtEl>
                </p:cond>
              </p:nextCondLst>
            </p:seq>
            <p:seq concurrent="1" nextAc="seek">
              <p:cTn id="485" restart="whenNotActive" fill="hold" evtFilter="cancelBubble" nodeType="interactiveSeq">
                <p:stCondLst>
                  <p:cond evt="onClick" delay="0">
                    <p:tgtEl>
                      <p:spTgt spid="11"/>
                    </p:tgtEl>
                  </p:cond>
                </p:stCondLst>
                <p:endSync evt="end" delay="0">
                  <p:rtn val="all"/>
                </p:endSync>
                <p:childTnLst>
                  <p:par>
                    <p:cTn id="486" fill="hold">
                      <p:stCondLst>
                        <p:cond delay="0"/>
                      </p:stCondLst>
                      <p:childTnLst>
                        <p:par>
                          <p:cTn id="487" fill="hold">
                            <p:stCondLst>
                              <p:cond delay="0"/>
                            </p:stCondLst>
                            <p:childTnLst>
                              <p:par>
                                <p:cTn id="488" presetID="16" presetClass="entr" presetSubtype="21" fill="hold" grpId="0" nodeType="clickEffect">
                                  <p:stCondLst>
                                    <p:cond delay="0"/>
                                  </p:stCondLst>
                                  <p:childTnLst>
                                    <p:set>
                                      <p:cBhvr>
                                        <p:cTn id="489" dur="1" fill="hold">
                                          <p:stCondLst>
                                            <p:cond delay="0"/>
                                          </p:stCondLst>
                                        </p:cTn>
                                        <p:tgtEl>
                                          <p:spTgt spid="108"/>
                                        </p:tgtEl>
                                        <p:attrNameLst>
                                          <p:attrName>style.visibility</p:attrName>
                                        </p:attrNameLst>
                                      </p:cBhvr>
                                      <p:to>
                                        <p:strVal val="visible"/>
                                      </p:to>
                                    </p:set>
                                    <p:animEffect transition="in" filter="barn(inVertical)">
                                      <p:cBhvr>
                                        <p:cTn id="490" dur="500"/>
                                        <p:tgtEl>
                                          <p:spTgt spid="108"/>
                                        </p:tgtEl>
                                      </p:cBhvr>
                                    </p:animEffect>
                                  </p:childTnLst>
                                  <p:subTnLst>
                                    <p:audio>
                                      <p:cMediaNode>
                                        <p:cTn display="0" masterRel="sameClick">
                                          <p:stCondLst>
                                            <p:cond evt="begin" delay="0">
                                              <p:tn val="488"/>
                                            </p:cond>
                                          </p:stCondLst>
                                          <p:endCondLst>
                                            <p:cond evt="onStopAudio" delay="0">
                                              <p:tgtEl>
                                                <p:sldTgt/>
                                              </p:tgtEl>
                                            </p:cond>
                                          </p:endCondLst>
                                        </p:cTn>
                                        <p:tgtEl>
                                          <p:sndTgt r:embed="rId11" name="applause.wav"/>
                                        </p:tgtEl>
                                      </p:cMediaNode>
                                    </p:audio>
                                  </p:subTnLst>
                                </p:cTn>
                              </p:par>
                              <p:par>
                                <p:cTn id="491" presetID="16" presetClass="entr" presetSubtype="21" fill="hold" grpId="0" nodeType="withEffect">
                                  <p:stCondLst>
                                    <p:cond delay="0"/>
                                  </p:stCondLst>
                                  <p:childTnLst>
                                    <p:set>
                                      <p:cBhvr>
                                        <p:cTn id="492" dur="1" fill="hold">
                                          <p:stCondLst>
                                            <p:cond delay="0"/>
                                          </p:stCondLst>
                                        </p:cTn>
                                        <p:tgtEl>
                                          <p:spTgt spid="115"/>
                                        </p:tgtEl>
                                        <p:attrNameLst>
                                          <p:attrName>style.visibility</p:attrName>
                                        </p:attrNameLst>
                                      </p:cBhvr>
                                      <p:to>
                                        <p:strVal val="visible"/>
                                      </p:to>
                                    </p:set>
                                    <p:animEffect transition="in" filter="barn(inVertical)">
                                      <p:cBhvr>
                                        <p:cTn id="493" dur="500"/>
                                        <p:tgtEl>
                                          <p:spTgt spid="115"/>
                                        </p:tgtEl>
                                      </p:cBhvr>
                                    </p:animEffect>
                                  </p:childTnLst>
                                  <p:subTnLst>
                                    <p:audio>
                                      <p:cMediaNode>
                                        <p:cTn display="0" masterRel="sameClick">
                                          <p:stCondLst>
                                            <p:cond evt="begin" delay="0">
                                              <p:tn val="491"/>
                                            </p:cond>
                                          </p:stCondLst>
                                          <p:endCondLst>
                                            <p:cond evt="onStopAudio" delay="0">
                                              <p:tgtEl>
                                                <p:sldTgt/>
                                              </p:tgtEl>
                                            </p:cond>
                                          </p:endCondLst>
                                        </p:cTn>
                                        <p:tgtEl>
                                          <p:sndTgt r:embed="rId11" name="applause.wav"/>
                                        </p:tgtEl>
                                      </p:cMediaNode>
                                    </p:audio>
                                  </p:subTnLst>
                                </p:cTn>
                              </p:par>
                              <p:par>
                                <p:cTn id="494" presetID="16" presetClass="entr" presetSubtype="21" fill="hold" grpId="0" nodeType="withEffect">
                                  <p:stCondLst>
                                    <p:cond delay="0"/>
                                  </p:stCondLst>
                                  <p:childTnLst>
                                    <p:set>
                                      <p:cBhvr>
                                        <p:cTn id="495" dur="1" fill="hold">
                                          <p:stCondLst>
                                            <p:cond delay="0"/>
                                          </p:stCondLst>
                                        </p:cTn>
                                        <p:tgtEl>
                                          <p:spTgt spid="122"/>
                                        </p:tgtEl>
                                        <p:attrNameLst>
                                          <p:attrName>style.visibility</p:attrName>
                                        </p:attrNameLst>
                                      </p:cBhvr>
                                      <p:to>
                                        <p:strVal val="visible"/>
                                      </p:to>
                                    </p:set>
                                    <p:animEffect transition="in" filter="barn(inVertical)">
                                      <p:cBhvr>
                                        <p:cTn id="496" dur="500"/>
                                        <p:tgtEl>
                                          <p:spTgt spid="122"/>
                                        </p:tgtEl>
                                      </p:cBhvr>
                                    </p:animEffect>
                                  </p:childTnLst>
                                  <p:subTnLst>
                                    <p:audio>
                                      <p:cMediaNode>
                                        <p:cTn display="0" masterRel="sameClick">
                                          <p:stCondLst>
                                            <p:cond evt="begin" delay="0">
                                              <p:tn val="494"/>
                                            </p:cond>
                                          </p:stCondLst>
                                          <p:endCondLst>
                                            <p:cond evt="onStopAudio" delay="0">
                                              <p:tgtEl>
                                                <p:sldTgt/>
                                              </p:tgtEl>
                                            </p:cond>
                                          </p:endCondLst>
                                        </p:cTn>
                                        <p:tgtEl>
                                          <p:sndTgt r:embed="rId11" name="applause.wav"/>
                                        </p:tgtEl>
                                      </p:cMediaNode>
                                    </p:audio>
                                  </p:subTnLst>
                                </p:cTn>
                              </p:par>
                              <p:par>
                                <p:cTn id="497" presetID="16" presetClass="entr" presetSubtype="21" fill="hold" grpId="0" nodeType="withEffect">
                                  <p:stCondLst>
                                    <p:cond delay="0"/>
                                  </p:stCondLst>
                                  <p:childTnLst>
                                    <p:set>
                                      <p:cBhvr>
                                        <p:cTn id="498" dur="1" fill="hold">
                                          <p:stCondLst>
                                            <p:cond delay="0"/>
                                          </p:stCondLst>
                                        </p:cTn>
                                        <p:tgtEl>
                                          <p:spTgt spid="129"/>
                                        </p:tgtEl>
                                        <p:attrNameLst>
                                          <p:attrName>style.visibility</p:attrName>
                                        </p:attrNameLst>
                                      </p:cBhvr>
                                      <p:to>
                                        <p:strVal val="visible"/>
                                      </p:to>
                                    </p:set>
                                    <p:animEffect transition="in" filter="barn(inVertical)">
                                      <p:cBhvr>
                                        <p:cTn id="499" dur="500"/>
                                        <p:tgtEl>
                                          <p:spTgt spid="129"/>
                                        </p:tgtEl>
                                      </p:cBhvr>
                                    </p:animEffect>
                                  </p:childTnLst>
                                  <p:subTnLst>
                                    <p:audio>
                                      <p:cMediaNode>
                                        <p:cTn display="0" masterRel="sameClick">
                                          <p:stCondLst>
                                            <p:cond evt="begin" delay="0">
                                              <p:tn val="497"/>
                                            </p:cond>
                                          </p:stCondLst>
                                          <p:endCondLst>
                                            <p:cond evt="onStopAudio" delay="0">
                                              <p:tgtEl>
                                                <p:sldTgt/>
                                              </p:tgtEl>
                                            </p:cond>
                                          </p:endCondLst>
                                        </p:cTn>
                                        <p:tgtEl>
                                          <p:sndTgt r:embed="rId11" name="applause.wav"/>
                                        </p:tgtEl>
                                      </p:cMediaNode>
                                    </p:audio>
                                  </p:subTnLst>
                                </p:cTn>
                              </p:par>
                              <p:par>
                                <p:cTn id="500" presetID="16" presetClass="entr" presetSubtype="21" fill="hold" grpId="0" nodeType="withEffect">
                                  <p:stCondLst>
                                    <p:cond delay="0"/>
                                  </p:stCondLst>
                                  <p:childTnLst>
                                    <p:set>
                                      <p:cBhvr>
                                        <p:cTn id="501" dur="1" fill="hold">
                                          <p:stCondLst>
                                            <p:cond delay="0"/>
                                          </p:stCondLst>
                                        </p:cTn>
                                        <p:tgtEl>
                                          <p:spTgt spid="136"/>
                                        </p:tgtEl>
                                        <p:attrNameLst>
                                          <p:attrName>style.visibility</p:attrName>
                                        </p:attrNameLst>
                                      </p:cBhvr>
                                      <p:to>
                                        <p:strVal val="visible"/>
                                      </p:to>
                                    </p:set>
                                    <p:animEffect transition="in" filter="barn(inVertical)">
                                      <p:cBhvr>
                                        <p:cTn id="502" dur="500"/>
                                        <p:tgtEl>
                                          <p:spTgt spid="136"/>
                                        </p:tgtEl>
                                      </p:cBhvr>
                                    </p:animEffect>
                                  </p:childTnLst>
                                  <p:subTnLst>
                                    <p:audio>
                                      <p:cMediaNode>
                                        <p:cTn display="0" masterRel="sameClick">
                                          <p:stCondLst>
                                            <p:cond evt="begin" delay="0">
                                              <p:tn val="500"/>
                                            </p:cond>
                                          </p:stCondLst>
                                          <p:endCondLst>
                                            <p:cond evt="onStopAudio" delay="0">
                                              <p:tgtEl>
                                                <p:sldTgt/>
                                              </p:tgtEl>
                                            </p:cond>
                                          </p:endCondLst>
                                        </p:cTn>
                                        <p:tgtEl>
                                          <p:sndTgt r:embed="rId11" name="applause.wav"/>
                                        </p:tgtEl>
                                      </p:cMediaNode>
                                    </p:audio>
                                  </p:subTnLst>
                                </p:cTn>
                              </p:par>
                              <p:par>
                                <p:cTn id="503" presetID="16" presetClass="entr" presetSubtype="21" fill="hold" grpId="0" nodeType="withEffect">
                                  <p:stCondLst>
                                    <p:cond delay="0"/>
                                  </p:stCondLst>
                                  <p:childTnLst>
                                    <p:set>
                                      <p:cBhvr>
                                        <p:cTn id="504" dur="1" fill="hold">
                                          <p:stCondLst>
                                            <p:cond delay="0"/>
                                          </p:stCondLst>
                                        </p:cTn>
                                        <p:tgtEl>
                                          <p:spTgt spid="143"/>
                                        </p:tgtEl>
                                        <p:attrNameLst>
                                          <p:attrName>style.visibility</p:attrName>
                                        </p:attrNameLst>
                                      </p:cBhvr>
                                      <p:to>
                                        <p:strVal val="visible"/>
                                      </p:to>
                                    </p:set>
                                    <p:animEffect transition="in" filter="barn(inVertical)">
                                      <p:cBhvr>
                                        <p:cTn id="505" dur="500"/>
                                        <p:tgtEl>
                                          <p:spTgt spid="143"/>
                                        </p:tgtEl>
                                      </p:cBhvr>
                                    </p:animEffect>
                                  </p:childTnLst>
                                  <p:subTnLst>
                                    <p:audio>
                                      <p:cMediaNode>
                                        <p:cTn display="0" masterRel="sameClick">
                                          <p:stCondLst>
                                            <p:cond evt="begin" delay="0">
                                              <p:tn val="503"/>
                                            </p:cond>
                                          </p:stCondLst>
                                          <p:endCondLst>
                                            <p:cond evt="onStopAudio" delay="0">
                                              <p:tgtEl>
                                                <p:sldTgt/>
                                              </p:tgtEl>
                                            </p:cond>
                                          </p:endCondLst>
                                        </p:cTn>
                                        <p:tgtEl>
                                          <p:sndTgt r:embed="rId11" name="applause.wav"/>
                                        </p:tgtEl>
                                      </p:cMediaNode>
                                    </p:audio>
                                  </p:subTnLst>
                                </p:cTn>
                              </p:par>
                              <p:par>
                                <p:cTn id="506" presetID="16" presetClass="entr" presetSubtype="21" fill="hold" grpId="0" nodeType="withEffect">
                                  <p:stCondLst>
                                    <p:cond delay="0"/>
                                  </p:stCondLst>
                                  <p:childTnLst>
                                    <p:set>
                                      <p:cBhvr>
                                        <p:cTn id="507" dur="1" fill="hold">
                                          <p:stCondLst>
                                            <p:cond delay="0"/>
                                          </p:stCondLst>
                                        </p:cTn>
                                        <p:tgtEl>
                                          <p:spTgt spid="150"/>
                                        </p:tgtEl>
                                        <p:attrNameLst>
                                          <p:attrName>style.visibility</p:attrName>
                                        </p:attrNameLst>
                                      </p:cBhvr>
                                      <p:to>
                                        <p:strVal val="visible"/>
                                      </p:to>
                                    </p:set>
                                    <p:animEffect transition="in" filter="barn(inVertical)">
                                      <p:cBhvr>
                                        <p:cTn id="508" dur="500"/>
                                        <p:tgtEl>
                                          <p:spTgt spid="150"/>
                                        </p:tgtEl>
                                      </p:cBhvr>
                                    </p:animEffect>
                                  </p:childTnLst>
                                  <p:subTnLst>
                                    <p:audio>
                                      <p:cMediaNode>
                                        <p:cTn display="0" masterRel="sameClick">
                                          <p:stCondLst>
                                            <p:cond evt="begin" delay="0">
                                              <p:tn val="506"/>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11"/>
                  </p:tgtEl>
                </p:cond>
              </p:nextCondLst>
            </p:seq>
            <p:seq concurrent="1" nextAc="seek">
              <p:cTn id="509" restart="whenNotActive" fill="hold" evtFilter="cancelBubble" nodeType="interactiveSeq">
                <p:stCondLst>
                  <p:cond evt="onClick" delay="0">
                    <p:tgtEl>
                      <p:spTgt spid="10"/>
                    </p:tgtEl>
                  </p:cond>
                </p:stCondLst>
                <p:endSync evt="end" delay="0">
                  <p:rtn val="all"/>
                </p:endSync>
                <p:childTnLst>
                  <p:par>
                    <p:cTn id="510" fill="hold">
                      <p:stCondLst>
                        <p:cond delay="0"/>
                      </p:stCondLst>
                      <p:childTnLst>
                        <p:par>
                          <p:cTn id="511" fill="hold">
                            <p:stCondLst>
                              <p:cond delay="0"/>
                            </p:stCondLst>
                            <p:childTnLst>
                              <p:par>
                                <p:cTn id="512" presetID="16" presetClass="entr" presetSubtype="21" fill="hold" grpId="0" nodeType="clickEffect">
                                  <p:stCondLst>
                                    <p:cond delay="0"/>
                                  </p:stCondLst>
                                  <p:childTnLst>
                                    <p:set>
                                      <p:cBhvr>
                                        <p:cTn id="513" dur="1" fill="hold">
                                          <p:stCondLst>
                                            <p:cond delay="0"/>
                                          </p:stCondLst>
                                        </p:cTn>
                                        <p:tgtEl>
                                          <p:spTgt spid="128"/>
                                        </p:tgtEl>
                                        <p:attrNameLst>
                                          <p:attrName>style.visibility</p:attrName>
                                        </p:attrNameLst>
                                      </p:cBhvr>
                                      <p:to>
                                        <p:strVal val="visible"/>
                                      </p:to>
                                    </p:set>
                                    <p:animEffect transition="in" filter="barn(inVertical)">
                                      <p:cBhvr>
                                        <p:cTn id="514" dur="500"/>
                                        <p:tgtEl>
                                          <p:spTgt spid="128"/>
                                        </p:tgtEl>
                                      </p:cBhvr>
                                    </p:animEffect>
                                  </p:childTnLst>
                                  <p:subTnLst>
                                    <p:audio>
                                      <p:cMediaNode>
                                        <p:cTn display="0" masterRel="sameClick">
                                          <p:stCondLst>
                                            <p:cond evt="begin" delay="0">
                                              <p:tn val="512"/>
                                            </p:cond>
                                          </p:stCondLst>
                                          <p:endCondLst>
                                            <p:cond evt="onStopAudio" delay="0">
                                              <p:tgtEl>
                                                <p:sldTgt/>
                                              </p:tgtEl>
                                            </p:cond>
                                          </p:endCondLst>
                                        </p:cTn>
                                        <p:tgtEl>
                                          <p:sndTgt r:embed="rId11" name="applause.wav"/>
                                        </p:tgtEl>
                                      </p:cMediaNode>
                                    </p:audio>
                                  </p:subTnLst>
                                </p:cTn>
                              </p:par>
                              <p:par>
                                <p:cTn id="515" presetID="16" presetClass="entr" presetSubtype="21" fill="hold" grpId="0" nodeType="withEffect">
                                  <p:stCondLst>
                                    <p:cond delay="0"/>
                                  </p:stCondLst>
                                  <p:childTnLst>
                                    <p:set>
                                      <p:cBhvr>
                                        <p:cTn id="516" dur="1" fill="hold">
                                          <p:stCondLst>
                                            <p:cond delay="0"/>
                                          </p:stCondLst>
                                        </p:cTn>
                                        <p:tgtEl>
                                          <p:spTgt spid="135"/>
                                        </p:tgtEl>
                                        <p:attrNameLst>
                                          <p:attrName>style.visibility</p:attrName>
                                        </p:attrNameLst>
                                      </p:cBhvr>
                                      <p:to>
                                        <p:strVal val="visible"/>
                                      </p:to>
                                    </p:set>
                                    <p:animEffect transition="in" filter="barn(inVertical)">
                                      <p:cBhvr>
                                        <p:cTn id="517" dur="500"/>
                                        <p:tgtEl>
                                          <p:spTgt spid="135"/>
                                        </p:tgtEl>
                                      </p:cBhvr>
                                    </p:animEffect>
                                  </p:childTnLst>
                                  <p:subTnLst>
                                    <p:audio>
                                      <p:cMediaNode>
                                        <p:cTn display="0" masterRel="sameClick">
                                          <p:stCondLst>
                                            <p:cond evt="begin" delay="0">
                                              <p:tn val="515"/>
                                            </p:cond>
                                          </p:stCondLst>
                                          <p:endCondLst>
                                            <p:cond evt="onStopAudio" delay="0">
                                              <p:tgtEl>
                                                <p:sldTgt/>
                                              </p:tgtEl>
                                            </p:cond>
                                          </p:endCondLst>
                                        </p:cTn>
                                        <p:tgtEl>
                                          <p:sndTgt r:embed="rId11" name="applause.wav"/>
                                        </p:tgtEl>
                                      </p:cMediaNode>
                                    </p:audio>
                                  </p:subTnLst>
                                </p:cTn>
                              </p:par>
                              <p:par>
                                <p:cTn id="518" presetID="16" presetClass="entr" presetSubtype="21" fill="hold" grpId="0" nodeType="withEffect">
                                  <p:stCondLst>
                                    <p:cond delay="0"/>
                                  </p:stCondLst>
                                  <p:childTnLst>
                                    <p:set>
                                      <p:cBhvr>
                                        <p:cTn id="519" dur="1" fill="hold">
                                          <p:stCondLst>
                                            <p:cond delay="0"/>
                                          </p:stCondLst>
                                        </p:cTn>
                                        <p:tgtEl>
                                          <p:spTgt spid="142"/>
                                        </p:tgtEl>
                                        <p:attrNameLst>
                                          <p:attrName>style.visibility</p:attrName>
                                        </p:attrNameLst>
                                      </p:cBhvr>
                                      <p:to>
                                        <p:strVal val="visible"/>
                                      </p:to>
                                    </p:set>
                                    <p:animEffect transition="in" filter="barn(inVertical)">
                                      <p:cBhvr>
                                        <p:cTn id="520" dur="500"/>
                                        <p:tgtEl>
                                          <p:spTgt spid="142"/>
                                        </p:tgtEl>
                                      </p:cBhvr>
                                    </p:animEffect>
                                  </p:childTnLst>
                                  <p:subTnLst>
                                    <p:audio>
                                      <p:cMediaNode>
                                        <p:cTn display="0" masterRel="sameClick">
                                          <p:stCondLst>
                                            <p:cond evt="begin" delay="0">
                                              <p:tn val="518"/>
                                            </p:cond>
                                          </p:stCondLst>
                                          <p:endCondLst>
                                            <p:cond evt="onStopAudio" delay="0">
                                              <p:tgtEl>
                                                <p:sldTgt/>
                                              </p:tgtEl>
                                            </p:cond>
                                          </p:endCondLst>
                                        </p:cTn>
                                        <p:tgtEl>
                                          <p:sndTgt r:embed="rId11" name="applause.wav"/>
                                        </p:tgtEl>
                                      </p:cMediaNode>
                                    </p:audio>
                                  </p:subTnLst>
                                </p:cTn>
                              </p:par>
                              <p:par>
                                <p:cTn id="521" presetID="16" presetClass="entr" presetSubtype="21" fill="hold" grpId="0" nodeType="withEffect">
                                  <p:stCondLst>
                                    <p:cond delay="0"/>
                                  </p:stCondLst>
                                  <p:childTnLst>
                                    <p:set>
                                      <p:cBhvr>
                                        <p:cTn id="522" dur="1" fill="hold">
                                          <p:stCondLst>
                                            <p:cond delay="0"/>
                                          </p:stCondLst>
                                        </p:cTn>
                                        <p:tgtEl>
                                          <p:spTgt spid="149"/>
                                        </p:tgtEl>
                                        <p:attrNameLst>
                                          <p:attrName>style.visibility</p:attrName>
                                        </p:attrNameLst>
                                      </p:cBhvr>
                                      <p:to>
                                        <p:strVal val="visible"/>
                                      </p:to>
                                    </p:set>
                                    <p:animEffect transition="in" filter="barn(inVertical)">
                                      <p:cBhvr>
                                        <p:cTn id="523" dur="500"/>
                                        <p:tgtEl>
                                          <p:spTgt spid="149"/>
                                        </p:tgtEl>
                                      </p:cBhvr>
                                    </p:animEffect>
                                  </p:childTnLst>
                                  <p:subTnLst>
                                    <p:audio>
                                      <p:cMediaNode>
                                        <p:cTn display="0" masterRel="sameClick">
                                          <p:stCondLst>
                                            <p:cond evt="begin" delay="0">
                                              <p:tn val="521"/>
                                            </p:cond>
                                          </p:stCondLst>
                                          <p:endCondLst>
                                            <p:cond evt="onStopAudio" delay="0">
                                              <p:tgtEl>
                                                <p:sldTgt/>
                                              </p:tgtEl>
                                            </p:cond>
                                          </p:endCondLst>
                                        </p:cTn>
                                        <p:tgtEl>
                                          <p:sndTgt r:embed="rId11" name="applause.wav"/>
                                        </p:tgtEl>
                                      </p:cMediaNode>
                                    </p:audio>
                                  </p:subTnLst>
                                </p:cTn>
                              </p:par>
                              <p:par>
                                <p:cTn id="524" presetID="16" presetClass="entr" presetSubtype="21" fill="hold" grpId="0" nodeType="withEffect">
                                  <p:stCondLst>
                                    <p:cond delay="0"/>
                                  </p:stCondLst>
                                  <p:childTnLst>
                                    <p:set>
                                      <p:cBhvr>
                                        <p:cTn id="525" dur="1" fill="hold">
                                          <p:stCondLst>
                                            <p:cond delay="0"/>
                                          </p:stCondLst>
                                        </p:cTn>
                                        <p:tgtEl>
                                          <p:spTgt spid="156"/>
                                        </p:tgtEl>
                                        <p:attrNameLst>
                                          <p:attrName>style.visibility</p:attrName>
                                        </p:attrNameLst>
                                      </p:cBhvr>
                                      <p:to>
                                        <p:strVal val="visible"/>
                                      </p:to>
                                    </p:set>
                                    <p:animEffect transition="in" filter="barn(inVertical)">
                                      <p:cBhvr>
                                        <p:cTn id="526" dur="500"/>
                                        <p:tgtEl>
                                          <p:spTgt spid="156"/>
                                        </p:tgtEl>
                                      </p:cBhvr>
                                    </p:animEffect>
                                  </p:childTnLst>
                                  <p:subTnLst>
                                    <p:audio>
                                      <p:cMediaNode>
                                        <p:cTn display="0" masterRel="sameClick">
                                          <p:stCondLst>
                                            <p:cond evt="begin" delay="0">
                                              <p:tn val="524"/>
                                            </p:cond>
                                          </p:stCondLst>
                                          <p:endCondLst>
                                            <p:cond evt="onStopAudio" delay="0">
                                              <p:tgtEl>
                                                <p:sldTgt/>
                                              </p:tgtEl>
                                            </p:cond>
                                          </p:endCondLst>
                                        </p:cTn>
                                        <p:tgtEl>
                                          <p:sndTgt r:embed="rId11" name="applause.wav"/>
                                        </p:tgtEl>
                                      </p:cMediaNode>
                                    </p:audio>
                                  </p:subTnLst>
                                </p:cTn>
                              </p:par>
                              <p:par>
                                <p:cTn id="527" presetID="16" presetClass="entr" presetSubtype="21" fill="hold" grpId="0" nodeType="withEffect">
                                  <p:stCondLst>
                                    <p:cond delay="0"/>
                                  </p:stCondLst>
                                  <p:childTnLst>
                                    <p:set>
                                      <p:cBhvr>
                                        <p:cTn id="528" dur="1" fill="hold">
                                          <p:stCondLst>
                                            <p:cond delay="0"/>
                                          </p:stCondLst>
                                        </p:cTn>
                                        <p:tgtEl>
                                          <p:spTgt spid="163"/>
                                        </p:tgtEl>
                                        <p:attrNameLst>
                                          <p:attrName>style.visibility</p:attrName>
                                        </p:attrNameLst>
                                      </p:cBhvr>
                                      <p:to>
                                        <p:strVal val="visible"/>
                                      </p:to>
                                    </p:set>
                                    <p:animEffect transition="in" filter="barn(inVertical)">
                                      <p:cBhvr>
                                        <p:cTn id="529" dur="500"/>
                                        <p:tgtEl>
                                          <p:spTgt spid="163"/>
                                        </p:tgtEl>
                                      </p:cBhvr>
                                    </p:animEffect>
                                  </p:childTnLst>
                                  <p:subTnLst>
                                    <p:audio>
                                      <p:cMediaNode>
                                        <p:cTn display="0" masterRel="sameClick">
                                          <p:stCondLst>
                                            <p:cond evt="begin" delay="0">
                                              <p:tn val="527"/>
                                            </p:cond>
                                          </p:stCondLst>
                                          <p:endCondLst>
                                            <p:cond evt="onStopAudio" delay="0">
                                              <p:tgtEl>
                                                <p:sldTgt/>
                                              </p:tgtEl>
                                            </p:cond>
                                          </p:endCondLst>
                                        </p:cTn>
                                        <p:tgtEl>
                                          <p:sndTgt r:embed="rId11" name="applause.wav"/>
                                        </p:tgtEl>
                                      </p:cMediaNode>
                                    </p:audio>
                                  </p:subTnLst>
                                </p:cTn>
                              </p:par>
                              <p:par>
                                <p:cTn id="530" presetID="16" presetClass="entr" presetSubtype="21" fill="hold" grpId="0" nodeType="withEffect">
                                  <p:stCondLst>
                                    <p:cond delay="0"/>
                                  </p:stCondLst>
                                  <p:childTnLst>
                                    <p:set>
                                      <p:cBhvr>
                                        <p:cTn id="531" dur="1" fill="hold">
                                          <p:stCondLst>
                                            <p:cond delay="0"/>
                                          </p:stCondLst>
                                        </p:cTn>
                                        <p:tgtEl>
                                          <p:spTgt spid="170"/>
                                        </p:tgtEl>
                                        <p:attrNameLst>
                                          <p:attrName>style.visibility</p:attrName>
                                        </p:attrNameLst>
                                      </p:cBhvr>
                                      <p:to>
                                        <p:strVal val="visible"/>
                                      </p:to>
                                    </p:set>
                                    <p:animEffect transition="in" filter="barn(inVertical)">
                                      <p:cBhvr>
                                        <p:cTn id="532" dur="500"/>
                                        <p:tgtEl>
                                          <p:spTgt spid="170"/>
                                        </p:tgtEl>
                                      </p:cBhvr>
                                    </p:animEffect>
                                  </p:childTnLst>
                                  <p:subTnLst>
                                    <p:audio>
                                      <p:cMediaNode>
                                        <p:cTn display="0" masterRel="sameClick">
                                          <p:stCondLst>
                                            <p:cond evt="begin" delay="0">
                                              <p:tn val="530"/>
                                            </p:cond>
                                          </p:stCondLst>
                                          <p:endCondLst>
                                            <p:cond evt="onStopAudio" delay="0">
                                              <p:tgtEl>
                                                <p:sldTgt/>
                                              </p:tgtEl>
                                            </p:cond>
                                          </p:endCondLst>
                                        </p:cTn>
                                        <p:tgtEl>
                                          <p:sndTgt r:embed="rId11" name="applause.wav"/>
                                        </p:tgtEl>
                                      </p:cMediaNode>
                                    </p:audio>
                                  </p:subTnLst>
                                </p:cTn>
                              </p:par>
                            </p:childTnLst>
                          </p:cTn>
                        </p:par>
                      </p:childTnLst>
                    </p:cTn>
                  </p:par>
                </p:childTnLst>
              </p:cTn>
              <p:nextCondLst>
                <p:cond evt="onClick" delay="0">
                  <p:tgtEl>
                    <p:spTgt spid="10"/>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2" grpId="0" animBg="1"/>
      <p:bldP spid="23" grpId="0" animBg="1"/>
      <p:bldP spid="25" grpId="0" animBg="1"/>
      <p:bldP spid="27" grpId="0" animBg="1"/>
      <p:bldP spid="28" grpId="0" animBg="1"/>
      <p:bldP spid="29" grpId="0" animBg="1"/>
      <p:bldP spid="30"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0" grpId="0" animBg="1"/>
      <p:bldP spid="71" grpId="0" animBg="1"/>
      <p:bldP spid="72" grpId="0" animBg="1"/>
      <p:bldP spid="73" grpId="0" animBg="1"/>
      <p:bldP spid="75" grpId="0" animBg="1"/>
      <p:bldP spid="77" grpId="0" animBg="1"/>
      <p:bldP spid="78" grpId="0" animBg="1"/>
      <p:bldP spid="80" grpId="0" animBg="1"/>
      <p:bldP spid="84" grpId="0" animBg="1"/>
      <p:bldP spid="87" grpId="0" animBg="1"/>
      <p:bldP spid="103" grpId="0" animBg="1"/>
      <p:bldP spid="105" grpId="0" animBg="1"/>
      <p:bldP spid="106" grpId="0" animBg="1"/>
      <p:bldP spid="108" grpId="0" animBg="1"/>
      <p:bldP spid="110" grpId="0" animBg="1"/>
      <p:bldP spid="111" grpId="0" animBg="1"/>
      <p:bldP spid="112" grpId="0" animBg="1"/>
      <p:bldP spid="113" grpId="0" animBg="1"/>
      <p:bldP spid="115" grpId="0" animBg="1"/>
      <p:bldP spid="116" grpId="0" animBg="1"/>
      <p:bldP spid="117" grpId="0" animBg="1"/>
      <p:bldP spid="118" grpId="0" animBg="1"/>
      <p:bldP spid="119" grpId="0" animBg="1"/>
      <p:bldP spid="120"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3" grpId="0" animBg="1"/>
      <p:bldP spid="154" grpId="0" animBg="1"/>
      <p:bldP spid="155" grpId="0" animBg="1"/>
      <p:bldP spid="156" grpId="0" animBg="1"/>
      <p:bldP spid="158" grpId="0" animBg="1"/>
      <p:bldP spid="160" grpId="0" animBg="1"/>
      <p:bldP spid="161" grpId="0" animBg="1"/>
      <p:bldP spid="163" grpId="0" animBg="1"/>
      <p:bldP spid="167" grpId="0" animBg="1"/>
      <p:bldP spid="17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graphicFrame>
        <p:nvGraphicFramePr>
          <p:cNvPr id="3" name="Table 4"/>
          <p:cNvGraphicFramePr>
            <a:graphicFrameLocks noGrp="1"/>
          </p:cNvGraphicFramePr>
          <p:nvPr/>
        </p:nvGraphicFramePr>
        <p:xfrm>
          <a:off x="219163" y="0"/>
          <a:ext cx="11283191" cy="6985000"/>
        </p:xfrm>
        <a:graphic>
          <a:graphicData uri="http://schemas.openxmlformats.org/drawingml/2006/table">
            <a:tbl>
              <a:tblPr firstRow="1" bandRow="1">
                <a:tableStyleId>{5C22544A-7EE6-4342-B048-85BDC9FD1C3A}</a:tableStyleId>
              </a:tblPr>
              <a:tblGrid>
                <a:gridCol w="5820860"/>
                <a:gridCol w="5462331"/>
              </a:tblGrid>
              <a:tr h="184495">
                <a:tc gridSpan="2">
                  <a:txBody>
                    <a:bodyPr/>
                    <a:lstStyle/>
                    <a:p>
                      <a:pPr algn="ct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endParaRPr lang="en-US" sz="4400" dirty="0">
                        <a:latin typeface="Times New Roman" panose="02020603050405020304" pitchFamily="18" charset="0"/>
                        <a:cs typeface="Times New Roman" panose="02020603050405020304" pitchFamily="18" charset="0"/>
                      </a:endParaRPr>
                    </a:p>
                  </a:txBody>
                  <a:tcPr/>
                </a:tc>
                <a:tc hMerge="1">
                  <a:tcPr/>
                </a:tc>
              </a:tr>
              <a:tr h="0">
                <a:tc>
                  <a:txBody>
                    <a:bodyPr/>
                    <a:lstStyle/>
                    <a:p>
                      <a:endParaRPr lang="en-US" dirty="0"/>
                    </a:p>
                    <a:p>
                      <a:endParaRPr lang="en-US" dirty="0"/>
                    </a:p>
                  </a:txBody>
                  <a:tcPr/>
                </a:tc>
                <a:tc>
                  <a:txBody>
                    <a:bodyPr/>
                    <a:lstStyle/>
                    <a:p>
                      <a:endParaRPr lang="en-US" dirty="0"/>
                    </a:p>
                  </a:txBody>
                  <a:tcPr/>
                </a:tc>
              </a:tr>
              <a:tr h="370840">
                <a:tc>
                  <a:txBody>
                    <a:bodyPr/>
                    <a:lstStyle/>
                    <a:p>
                      <a:endParaRPr lang="en-US" dirty="0"/>
                    </a:p>
                    <a:p>
                      <a:endParaRPr lang="en-US" dirty="0"/>
                    </a:p>
                    <a:p>
                      <a:endParaRPr lang="en-US" dirty="0"/>
                    </a:p>
                  </a:txBody>
                  <a:tcPr/>
                </a:tc>
                <a:tc>
                  <a:txBody>
                    <a:bodyPr/>
                    <a:lstStyle/>
                    <a:p>
                      <a:endParaRPr lang="en-US"/>
                    </a:p>
                  </a:txBody>
                  <a:tcPr/>
                </a:tc>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a:p>
                  </a:txBody>
                  <a:tcPr/>
                </a:tc>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2516698" y="692258"/>
            <a:ext cx="2650920" cy="584775"/>
          </a:xfrm>
          <a:prstGeom prst="rect">
            <a:avLst/>
          </a:prstGeom>
          <a:noFill/>
        </p:spPr>
        <p:txBody>
          <a:bodyPr wrap="square" rtlCol="0">
            <a:spAutoFit/>
          </a:bodyPr>
          <a:lstStyle/>
          <a:p>
            <a:r>
              <a:rPr lang="vi-VN" sz="3200" b="1" dirty="0">
                <a:latin typeface="+mj-lt"/>
              </a:rPr>
              <a:t>Thổ thần</a:t>
            </a:r>
            <a:endParaRPr lang="en-US" sz="3200" b="1" dirty="0">
              <a:latin typeface="+mj-lt"/>
            </a:endParaRPr>
          </a:p>
        </p:txBody>
      </p:sp>
      <p:sp>
        <p:nvSpPr>
          <p:cNvPr id="9" name="TextBox 8"/>
          <p:cNvSpPr txBox="1"/>
          <p:nvPr/>
        </p:nvSpPr>
        <p:spPr>
          <a:xfrm>
            <a:off x="964735" y="1422369"/>
            <a:ext cx="4689445" cy="584775"/>
          </a:xfrm>
          <a:prstGeom prst="rect">
            <a:avLst/>
          </a:prstGeom>
          <a:noFill/>
        </p:spPr>
        <p:txBody>
          <a:bodyPr wrap="square" rtlCol="0">
            <a:spAutoFit/>
          </a:bodyPr>
          <a:lstStyle/>
          <a:p>
            <a:r>
              <a:rPr lang="vi-VN" sz="3200" b="1" dirty="0">
                <a:latin typeface="+mj-lt"/>
              </a:rPr>
              <a:t>Ô, đấy là viên tướng…</a:t>
            </a:r>
            <a:endParaRPr lang="en-US" sz="3200" b="1" dirty="0">
              <a:latin typeface="+mj-lt"/>
            </a:endParaRPr>
          </a:p>
        </p:txBody>
      </p:sp>
      <p:sp>
        <p:nvSpPr>
          <p:cNvPr id="10" name="TextBox 9"/>
          <p:cNvSpPr txBox="1"/>
          <p:nvPr/>
        </p:nvSpPr>
        <p:spPr>
          <a:xfrm>
            <a:off x="7348756" y="692258"/>
            <a:ext cx="26509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endParaRPr lang="en-US" sz="3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096000" y="1368214"/>
            <a:ext cx="5246263" cy="1077218"/>
          </a:xfrm>
          <a:prstGeom prst="rect">
            <a:avLst/>
          </a:prstGeom>
          <a:noFill/>
        </p:spPr>
        <p:txBody>
          <a:bodyPr wrap="square" rtlCol="0">
            <a:spAutoFit/>
          </a:bodyPr>
          <a:lstStyle/>
          <a:p>
            <a:r>
              <a:rPr lang="vi-VN" sz="3200" b="1" dirty="0">
                <a:latin typeface="+mj-lt"/>
              </a:rPr>
              <a:t>Việc xảy ra đến như thế, sao ngài không đi kiện…</a:t>
            </a:r>
            <a:endParaRPr lang="en-US" sz="3200" b="1" dirty="0">
              <a:latin typeface="+mj-lt"/>
            </a:endParaRPr>
          </a:p>
        </p:txBody>
      </p:sp>
      <p:sp>
        <p:nvSpPr>
          <p:cNvPr id="12" name="TextBox 11"/>
          <p:cNvSpPr txBox="1"/>
          <p:nvPr/>
        </p:nvSpPr>
        <p:spPr>
          <a:xfrm>
            <a:off x="394282" y="2303015"/>
            <a:ext cx="5466476" cy="1569660"/>
          </a:xfrm>
          <a:prstGeom prst="rect">
            <a:avLst/>
          </a:prstGeom>
          <a:noFill/>
        </p:spPr>
        <p:txBody>
          <a:bodyPr wrap="square" rtlCol="0">
            <a:spAutoFit/>
          </a:bodyPr>
          <a:lstStyle/>
          <a:p>
            <a:pPr algn="just"/>
            <a:r>
              <a:rPr lang="vi-VN" sz="3200" b="1" dirty="0">
                <a:latin typeface="+mj-lt"/>
              </a:rPr>
              <a:t>Bộc lộ sự bức xúc, uất ức, căm hận trước hành vi ngạo ngược, chà đạp lên công lí</a:t>
            </a:r>
            <a:endParaRPr lang="en-US" sz="3200" b="1" dirty="0">
              <a:latin typeface="+mj-lt"/>
            </a:endParaRPr>
          </a:p>
        </p:txBody>
      </p:sp>
      <p:sp>
        <p:nvSpPr>
          <p:cNvPr id="13" name="TextBox 12"/>
          <p:cNvSpPr txBox="1"/>
          <p:nvPr/>
        </p:nvSpPr>
        <p:spPr>
          <a:xfrm>
            <a:off x="6035878" y="2441475"/>
            <a:ext cx="5466476" cy="1569660"/>
          </a:xfrm>
          <a:prstGeom prst="rect">
            <a:avLst/>
          </a:prstGeom>
          <a:noFill/>
        </p:spPr>
        <p:txBody>
          <a:bodyPr wrap="square" rtlCol="0">
            <a:spAutoFit/>
          </a:bodyPr>
          <a:lstStyle/>
          <a:p>
            <a:pPr algn="just"/>
            <a:r>
              <a:rPr lang="vi-VN" sz="3200" b="1" dirty="0">
                <a:latin typeface="+mj-lt"/>
              </a:rPr>
              <a:t>Trách móc, phê phán Thổ thần bất lực và thiếu trách nhiệm</a:t>
            </a:r>
            <a:endParaRPr lang="en-US" sz="3200" b="1" dirty="0">
              <a:latin typeface="+mj-lt"/>
            </a:endParaRPr>
          </a:p>
        </p:txBody>
      </p:sp>
      <p:sp>
        <p:nvSpPr>
          <p:cNvPr id="14" name="TextBox 13"/>
          <p:cNvSpPr txBox="1"/>
          <p:nvPr/>
        </p:nvSpPr>
        <p:spPr>
          <a:xfrm>
            <a:off x="438063" y="3923183"/>
            <a:ext cx="5466476" cy="584775"/>
          </a:xfrm>
          <a:prstGeom prst="rect">
            <a:avLst/>
          </a:prstGeom>
          <a:noFill/>
        </p:spPr>
        <p:txBody>
          <a:bodyPr wrap="square" rtlCol="0">
            <a:spAutoFit/>
          </a:bodyPr>
          <a:lstStyle/>
          <a:p>
            <a:pPr algn="just"/>
            <a:r>
              <a:rPr lang="vi-VN" sz="3200" b="1" dirty="0">
                <a:latin typeface="+mj-lt"/>
              </a:rPr>
              <a:t>Hiện thực xã hội</a:t>
            </a:r>
            <a:endParaRPr lang="en-US" sz="3200" b="1" dirty="0">
              <a:latin typeface="+mj-lt"/>
            </a:endParaRPr>
          </a:p>
        </p:txBody>
      </p:sp>
      <p:sp>
        <p:nvSpPr>
          <p:cNvPr id="15" name="TextBox 14"/>
          <p:cNvSpPr txBox="1"/>
          <p:nvPr/>
        </p:nvSpPr>
        <p:spPr>
          <a:xfrm>
            <a:off x="6123438" y="4421490"/>
            <a:ext cx="5466476" cy="2062103"/>
          </a:xfrm>
          <a:prstGeom prst="rect">
            <a:avLst/>
          </a:prstGeom>
          <a:noFill/>
        </p:spPr>
        <p:txBody>
          <a:bodyPr wrap="square" rtlCol="0">
            <a:spAutoFit/>
          </a:bodyPr>
          <a:lstStyle/>
          <a:p>
            <a:pPr algn="just"/>
            <a:r>
              <a:rPr lang="vi-VN" sz="3200" b="1" dirty="0">
                <a:latin typeface="+mj-lt"/>
              </a:rPr>
              <a:t>Khảng khái, thẳng tính, thể hiện tính cách của người không khoan nhượng trước bất công, tội ác</a:t>
            </a:r>
            <a:endParaRPr lang="en-US" sz="3200" b="1" dirty="0">
              <a:latin typeface="+mj-lt"/>
            </a:endParaRPr>
          </a:p>
        </p:txBody>
      </p:sp>
      <p:sp>
        <p:nvSpPr>
          <p:cNvPr id="16" name="TextBox 15"/>
          <p:cNvSpPr txBox="1"/>
          <p:nvPr/>
        </p:nvSpPr>
        <p:spPr>
          <a:xfrm>
            <a:off x="394282" y="5143243"/>
            <a:ext cx="5466476" cy="1077218"/>
          </a:xfrm>
          <a:prstGeom prst="rect">
            <a:avLst/>
          </a:prstGeom>
          <a:noFill/>
        </p:spPr>
        <p:txBody>
          <a:bodyPr wrap="square" rtlCol="0">
            <a:spAutoFit/>
          </a:bodyPr>
          <a:lstStyle/>
          <a:p>
            <a:pPr algn="just"/>
            <a:r>
              <a:rPr lang="vi-VN" sz="3200" b="1" dirty="0">
                <a:latin typeface="+mj-lt"/>
              </a:rPr>
              <a:t>Thái độ phẫn uất, bức bối của nhà văn</a:t>
            </a:r>
            <a:endParaRPr lang="en-US" sz="3200" b="1"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2" y="214190"/>
            <a:ext cx="615332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phủ</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1" name="Diagram 10"/>
          <p:cNvGraphicFramePr/>
          <p:nvPr/>
        </p:nvGraphicFramePr>
        <p:xfrm>
          <a:off x="1931330" y="1119631"/>
          <a:ext cx="7976068" cy="5100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1"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6243507" cy="905056"/>
          </a:xfrm>
          <a:prstGeom prst="rect">
            <a:avLst/>
          </a:prstGeom>
          <a:noFill/>
        </p:spPr>
        <p:txBody>
          <a:bodyPr wrap="square">
            <a:spAutoFit/>
          </a:bodyPr>
          <a:lstStyle/>
          <a:p>
            <a:pPr algn="just">
              <a:lnSpc>
                <a:spcPct val="150000"/>
              </a:lnSpc>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Khi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xuống</a:t>
            </a:r>
            <a:endParaRPr lang="en-US" sz="40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Diagram 2"/>
          <p:cNvGraphicFramePr/>
          <p:nvPr/>
        </p:nvGraphicFramePr>
        <p:xfrm>
          <a:off x="1489025" y="2136055"/>
          <a:ext cx="3336722" cy="1027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Right 5"/>
          <p:cNvSpPr/>
          <p:nvPr/>
        </p:nvSpPr>
        <p:spPr>
          <a:xfrm>
            <a:off x="4952629" y="2256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6057920" y="2136055"/>
            <a:ext cx="415148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Tử Văn không được xét xử mà bị kết tội ngay. </a:t>
            </a:r>
            <a:endParaRPr lang="en-US" sz="28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2082752" y="3255686"/>
            <a:ext cx="5269969" cy="3337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AsOne/>
      </p:bldGraphic>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2" y="214190"/>
            <a:ext cx="7124350" cy="905441"/>
          </a:xfrm>
          <a:prstGeom prst="rect">
            <a:avLst/>
          </a:prstGeom>
          <a:noFill/>
        </p:spPr>
        <p:txBody>
          <a:bodyPr wrap="square">
            <a:spAutoFit/>
          </a:bodyPr>
          <a:lstStyle/>
          <a:p>
            <a:pPr algn="just">
              <a:lnSpc>
                <a:spcPct val="150000"/>
              </a:lnSpc>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Không khí, cảnh tượng xử án</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484153" y="1333821"/>
            <a:ext cx="46118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Cõi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mịt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rợn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1464579" y="2132786"/>
            <a:ext cx="463142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uy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khiếp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1358318" y="4002950"/>
            <a:ext cx="4737682"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mắng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DV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p:nvPr/>
        </p:nvSpPr>
        <p:spPr>
          <a:xfrm>
            <a:off x="7336872" y="2625228"/>
            <a:ext cx="3273103"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uy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ight Brace 8"/>
          <p:cNvSpPr/>
          <p:nvPr/>
        </p:nvSpPr>
        <p:spPr>
          <a:xfrm>
            <a:off x="6429114" y="1314690"/>
            <a:ext cx="469783" cy="3765478"/>
          </a:xfrm>
          <a:prstGeom prst="righ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2" y="214190"/>
            <a:ext cx="7124350" cy="905441"/>
          </a:xfrm>
          <a:prstGeom prst="rect">
            <a:avLst/>
          </a:prstGeom>
          <a:noFill/>
        </p:spPr>
        <p:txBody>
          <a:bodyPr wrap="square">
            <a:spAutoFit/>
          </a:bodyPr>
          <a:lstStyle/>
          <a:p>
            <a:pPr algn="just">
              <a:lnSpc>
                <a:spcPct val="150000"/>
              </a:lnSpc>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Diễn biến cuộc xử án</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484153" y="1333821"/>
            <a:ext cx="4611847"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Diêm Vương mắng Tử Văn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1474365" y="3105245"/>
            <a:ext cx="4631421"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Người đội mũ trụ nói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7353650" y="3937132"/>
            <a:ext cx="463142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a:latin typeface="Times New Roman" panose="02020603050405020304" pitchFamily="18" charset="0"/>
                <a:ea typeface="Times New Roman" panose="02020603050405020304" pitchFamily="18" charset="0"/>
                <a:cs typeface="Times New Roman" panose="02020603050405020304" pitchFamily="18" charset="0"/>
              </a:rPr>
              <a:t>Tình tiết đẩy mâu thuẫn lên đỉnh điểm, truyện trở nên kịch tính cao độ</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p:nvPr/>
        </p:nvSpPr>
        <p:spPr>
          <a:xfrm>
            <a:off x="7353650" y="1811496"/>
            <a:ext cx="463142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NTV bất lợi do hồn ma tướng giặc đã tố cáo trước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Connector: Elbow 9"/>
          <p:cNvCxnSpPr/>
          <p:nvPr/>
        </p:nvCxnSpPr>
        <p:spPr>
          <a:xfrm flipV="1">
            <a:off x="6105786" y="2391479"/>
            <a:ext cx="1247864" cy="864067"/>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Connector: Elbow 11"/>
          <p:cNvCxnSpPr/>
          <p:nvPr/>
        </p:nvCxnSpPr>
        <p:spPr>
          <a:xfrm>
            <a:off x="6105786" y="3644378"/>
            <a:ext cx="1247864" cy="980361"/>
          </a:xfrm>
          <a:prstGeom prst="bentConnector3">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84153" y="3988548"/>
            <a:ext cx="4631421"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Hai bên cãi cọ mãi không phân phải trái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p:cNvSpPr txBox="1"/>
          <p:nvPr/>
        </p:nvSpPr>
        <p:spPr>
          <a:xfrm>
            <a:off x="1484153" y="5241160"/>
            <a:ext cx="463142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Tử Văn đề nghị xin tư giấy đến đền Tản Viên để hỏi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2" y="214190"/>
            <a:ext cx="7124350" cy="905441"/>
          </a:xfrm>
          <a:prstGeom prst="rect">
            <a:avLst/>
          </a:prstGeom>
          <a:noFill/>
        </p:spPr>
        <p:txBody>
          <a:bodyPr wrap="square">
            <a:spAutoFit/>
          </a:bodyPr>
          <a:lstStyle/>
          <a:p>
            <a:pPr algn="just">
              <a:lnSpc>
                <a:spcPct val="150000"/>
              </a:lnSpc>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Diễn biến cuộc xử án</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493939" y="1809465"/>
            <a:ext cx="4611847"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DV sai người lấy chứng thực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1454794" y="3803522"/>
            <a:ext cx="4631421"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rPr>
              <a:t>Sai nhân về tâu đúng như lời Tử Văn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7353650" y="4134558"/>
            <a:ext cx="4631421"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a:latin typeface="Times New Roman" panose="02020603050405020304" pitchFamily="18" charset="0"/>
                <a:ea typeface="Times New Roman" panose="02020603050405020304" pitchFamily="18" charset="0"/>
                <a:cs typeface="Times New Roman" panose="02020603050405020304" pitchFamily="18" charset="0"/>
              </a:rPr>
              <a:t>thay đổi kết quả cuộc xử án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p:nvPr/>
        </p:nvSpPr>
        <p:spPr>
          <a:xfrm>
            <a:off x="7353650" y="1811496"/>
            <a:ext cx="4631421"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 thay đổi tình thế của NTV</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Connector: Elbow 9"/>
          <p:cNvCxnSpPr/>
          <p:nvPr/>
        </p:nvCxnSpPr>
        <p:spPr>
          <a:xfrm flipV="1">
            <a:off x="6105786" y="2391479"/>
            <a:ext cx="1247864" cy="864067"/>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Connector: Elbow 11"/>
          <p:cNvCxnSpPr/>
          <p:nvPr/>
        </p:nvCxnSpPr>
        <p:spPr>
          <a:xfrm>
            <a:off x="6105786" y="3644378"/>
            <a:ext cx="1247864" cy="980361"/>
          </a:xfrm>
          <a:prstGeom prst="bentConnector3">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7065627" cy="905441"/>
          </a:xfrm>
          <a:prstGeom prst="rect">
            <a:avLst/>
          </a:prstGeom>
          <a:noFill/>
        </p:spPr>
        <p:txBody>
          <a:bodyPr wrap="square">
            <a:spAutoFit/>
          </a:bodyPr>
          <a:lstStyle/>
          <a:p>
            <a:pPr algn="just">
              <a:lnSpc>
                <a:spcPct val="150000"/>
              </a:lnSpc>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NTV</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969317" y="1607799"/>
            <a:ext cx="505226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lẽ</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cỏi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chịu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nhún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nhường</a:t>
            </a:r>
            <a:endParaRPr lang="en-US" sz="2800" b="1" dirty="0"/>
          </a:p>
        </p:txBody>
      </p:sp>
      <p:sp>
        <p:nvSpPr>
          <p:cNvPr id="6" name="TextBox 5"/>
          <p:cNvSpPr txBox="1"/>
          <p:nvPr/>
        </p:nvSpPr>
        <p:spPr>
          <a:xfrm>
            <a:off x="1969317" y="3190719"/>
            <a:ext cx="505226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ea typeface="Times New Roman" panose="02020603050405020304" pitchFamily="18" charset="0"/>
              </a:rPr>
              <a:t>Tố cáo hồn ma tên tướng giặc một cách đanh thép</a:t>
            </a:r>
            <a:endParaRPr lang="en-US" sz="2800" b="1" dirty="0"/>
          </a:p>
        </p:txBody>
      </p:sp>
      <p:sp>
        <p:nvSpPr>
          <p:cNvPr id="7" name="TextBox 6"/>
          <p:cNvSpPr txBox="1"/>
          <p:nvPr/>
        </p:nvSpPr>
        <p:spPr>
          <a:xfrm>
            <a:off x="1969317" y="5024359"/>
            <a:ext cx="505226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latin typeface="Times New Roman" panose="02020603050405020304" pitchFamily="18" charset="0"/>
                <a:ea typeface="Times New Roman" panose="02020603050405020304" pitchFamily="18" charset="0"/>
              </a:rPr>
              <a:t>S</a:t>
            </a:r>
            <a:r>
              <a:rPr lang="vi-VN" sz="2800" b="1" dirty="0">
                <a:latin typeface="Times New Roman" panose="02020603050405020304" pitchFamily="18" charset="0"/>
                <a:ea typeface="Times New Roman" panose="02020603050405020304" pitchFamily="18" charset="0"/>
              </a:rPr>
              <a:t>ắc sảo, chứng cứ va lập luận đầy đủ, chặt chẽ</a:t>
            </a:r>
            <a:endParaRPr lang="en-US" sz="2800" b="1" dirty="0"/>
          </a:p>
        </p:txBody>
      </p:sp>
      <p:sp>
        <p:nvSpPr>
          <p:cNvPr id="8" name="Right Brace 7"/>
          <p:cNvSpPr/>
          <p:nvPr/>
        </p:nvSpPr>
        <p:spPr>
          <a:xfrm>
            <a:off x="7155808" y="1761688"/>
            <a:ext cx="461395" cy="411060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8112154" y="2363569"/>
            <a:ext cx="3858936" cy="26084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6730067" cy="905056"/>
          </a:xfrm>
          <a:prstGeom prst="rect">
            <a:avLst/>
          </a:prstGeom>
          <a:noFill/>
        </p:spPr>
        <p:txBody>
          <a:bodyPr wrap="square">
            <a:spAutoFit/>
          </a:bodyPr>
          <a:lstStyle/>
          <a:p>
            <a:pPr lvl="0" algn="just">
              <a:lnSpc>
                <a:spcPct val="150000"/>
              </a:lnSpc>
            </a:pPr>
            <a:r>
              <a:rPr lang="en-US" sz="4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Tử Văn giành chiến thắng </a:t>
            </a:r>
            <a:endPar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1" name="Diagram 10"/>
          <p:cNvGraphicFramePr/>
          <p:nvPr/>
        </p:nvGraphicFramePr>
        <p:xfrm>
          <a:off x="1612549" y="1224764"/>
          <a:ext cx="8672352" cy="5100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1"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2021747" y="214190"/>
            <a:ext cx="8380601" cy="1323439"/>
          </a:xfrm>
          <a:prstGeom prst="rect">
            <a:avLst/>
          </a:prstGeom>
          <a:noFill/>
        </p:spPr>
        <p:txBody>
          <a:bodyPr wrap="square">
            <a:spAutoFit/>
          </a:bodyPr>
          <a:lstStyle/>
          <a:p>
            <a:pPr algn="ctr"/>
            <a:r>
              <a:rPr lang="en-US" sz="4000" b="1">
                <a:latin typeface="Times New Roman" panose="02020603050405020304" pitchFamily="18" charset="0"/>
                <a:ea typeface="Times New Roman" panose="02020603050405020304" pitchFamily="18" charset="0"/>
                <a:cs typeface="Times New Roman" panose="02020603050405020304" pitchFamily="18" charset="0"/>
              </a:rPr>
              <a:t>e. Ngô Tử Văn nhậm chức Phán sự đền Tản Viên</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587228" y="1969287"/>
            <a:ext cx="4723003" cy="39010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Sự kiện người đi đường gặp Tử Văn ngồi trên xe quan Phán sự và việc người đời sau truyền nhau về nhà quan Phán sự và yếu tố thực trong truyện truyền kì</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Arrow: Right 2"/>
          <p:cNvSpPr/>
          <p:nvPr/>
        </p:nvSpPr>
        <p:spPr>
          <a:xfrm>
            <a:off x="5511567" y="34708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81769" y="2166663"/>
            <a:ext cx="4723003" cy="26084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khiến người đọc có cảm giác câu chuyện là thật, đồng thời thể hiện thái độ trân trọng, ngưỡng mộ nhân vật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6730067" cy="905056"/>
          </a:xfrm>
          <a:prstGeom prst="rect">
            <a:avLst/>
          </a:prstGeom>
          <a:noFill/>
        </p:spPr>
        <p:txBody>
          <a:bodyPr wrap="square">
            <a:spAutoFit/>
          </a:bodyPr>
          <a:lstStyle/>
          <a:p>
            <a:pPr lvl="0" algn="just">
              <a:lnSpc>
                <a:spcPct val="150000"/>
              </a:lnSpc>
            </a:pPr>
            <a:r>
              <a:rPr lang="en-US" sz="4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Ý nghĩa của sự kiện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1" name="Diagram 10"/>
          <p:cNvGraphicFramePr/>
          <p:nvPr/>
        </p:nvGraphicFramePr>
        <p:xfrm>
          <a:off x="1587382" y="1241570"/>
          <a:ext cx="8672352" cy="4672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862322"/>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Điền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trống</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algn="ctr"/>
            <a:r>
              <a:rPr lang="en-US" sz="3600" b="1" dirty="0" err="1">
                <a:latin typeface="Times New Roman" panose="02020603050405020304" pitchFamily="18" charset="0"/>
                <a:cs typeface="Times New Roman" panose="02020603050405020304" pitchFamily="18" charset="0"/>
              </a:rPr>
              <a:t>Trách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lắm</a:t>
            </a:r>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a:p>
            <a:r>
              <a:rPr lang="en-US" sz="3600" b="1" dirty="0" err="1">
                <a:latin typeface="Times New Roman" panose="02020603050405020304" pitchFamily="18" charset="0"/>
                <a:cs typeface="Times New Roman" panose="02020603050405020304" pitchFamily="18" charset="0"/>
              </a:rPr>
              <a:t>Giàu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nghèo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lòng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(7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6730067" cy="905056"/>
          </a:xfrm>
          <a:prstGeom prst="rect">
            <a:avLst/>
          </a:prstGeom>
          <a:noFill/>
        </p:spPr>
        <p:txBody>
          <a:bodyPr wrap="square">
            <a:spAutoFit/>
          </a:bodyPr>
          <a:lstStyle/>
          <a:p>
            <a:pPr lvl="0" algn="just">
              <a:lnSpc>
                <a:spcPct val="150000"/>
              </a:lnSpc>
            </a:pPr>
            <a:r>
              <a:rPr lang="en-US" sz="4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 NTN trở thành Phán sự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1" name="Diagram 10"/>
          <p:cNvGraphicFramePr/>
          <p:nvPr/>
        </p:nvGraphicFramePr>
        <p:xfrm>
          <a:off x="1587382" y="1241570"/>
          <a:ext cx="8672352" cy="4672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1"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3360665" y="-1882108"/>
            <a:ext cx="5727234" cy="10192626"/>
          </a:xfrm>
          <a:prstGeom prst="rect">
            <a:avLst/>
          </a:prstGeom>
        </p:spPr>
      </p:pic>
      <p:sp>
        <p:nvSpPr>
          <p:cNvPr id="4" name="TextBox 3"/>
          <p:cNvSpPr txBox="1"/>
          <p:nvPr/>
        </p:nvSpPr>
        <p:spPr>
          <a:xfrm>
            <a:off x="3336721" y="214190"/>
            <a:ext cx="7065627" cy="905441"/>
          </a:xfrm>
          <a:prstGeom prst="rect">
            <a:avLst/>
          </a:prstGeom>
          <a:noFill/>
        </p:spPr>
        <p:txBody>
          <a:bodyPr wrap="square">
            <a:spAutoFit/>
          </a:bodyPr>
          <a:lstStyle/>
          <a:p>
            <a:pPr lvl="0" algn="just">
              <a:lnSpc>
                <a:spcPct val="150000"/>
              </a:lnSpc>
            </a:pPr>
            <a:r>
              <a:rPr lang="en-US" sz="4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 Khái quát về nhân vật</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3414319" y="1956736"/>
            <a:ext cx="5746459" cy="2246769"/>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just"/>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4" name="TextBox 3"/>
          <p:cNvSpPr txBox="1"/>
          <p:nvPr/>
        </p:nvSpPr>
        <p:spPr>
          <a:xfrm>
            <a:off x="3336721" y="214190"/>
            <a:ext cx="7065627" cy="905441"/>
          </a:xfrm>
          <a:prstGeom prst="rect">
            <a:avLst/>
          </a:prstGeom>
          <a:noFill/>
        </p:spPr>
        <p:txBody>
          <a:bodyPr wrap="square">
            <a:spAutoFit/>
          </a:bodyPr>
          <a:lstStyle/>
          <a:p>
            <a:pPr lvl="0" algn="just">
              <a:lnSpc>
                <a:spcPct val="150000"/>
              </a:lnSpc>
            </a:pPr>
            <a:r>
              <a:rPr lang="en-US" sz="4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 Khái quát về nhân vật</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969317" y="1607799"/>
            <a:ext cx="505226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b="1">
                <a:solidFill>
                  <a:prstClr val="black"/>
                </a:solidFill>
                <a:latin typeface="Times New Roman" panose="02020603050405020304" pitchFamily="18" charset="0"/>
                <a:ea typeface="Times New Roman" panose="02020603050405020304" pitchFamily="18" charset="0"/>
              </a:rPr>
              <a:t>nhân vật có tình tình nóng nảy nhưng ngay thẳng, cương trực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969317" y="3293771"/>
            <a:ext cx="505226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b="1" dirty="0">
                <a:solidFill>
                  <a:prstClr val="black"/>
                </a:solidFill>
                <a:latin typeface="Times New Roman" panose="02020603050405020304" pitchFamily="18" charset="0"/>
                <a:ea typeface="Times New Roman" panose="02020603050405020304" pitchFamily="18" charset="0"/>
              </a:rPr>
              <a:t>đại diện cho chính nghĩa</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969317" y="4814275"/>
            <a:ext cx="505226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en-US" sz="2800" b="1" dirty="0">
                <a:solidFill>
                  <a:prstClr val="black"/>
                </a:solidFill>
                <a:latin typeface="Times New Roman" panose="02020603050405020304" pitchFamily="18" charset="0"/>
                <a:ea typeface="Times New Roman" panose="02020603050405020304" pitchFamily="18" charset="0"/>
              </a:rPr>
              <a:t>Quan </a:t>
            </a:r>
            <a:r>
              <a:rPr lang="en-US" sz="2800" b="1" dirty="0" err="1">
                <a:solidFill>
                  <a:prstClr val="black"/>
                </a:solidFill>
                <a:latin typeface="Times New Roman" panose="02020603050405020304" pitchFamily="18" charset="0"/>
                <a:ea typeface="Times New Roman" panose="02020603050405020304" pitchFamily="18" charset="0"/>
              </a:rPr>
              <a:t>niệm</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về</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kẻ</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sĩ</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ight Brace 7"/>
          <p:cNvSpPr/>
          <p:nvPr/>
        </p:nvSpPr>
        <p:spPr>
          <a:xfrm>
            <a:off x="7155808" y="1761688"/>
            <a:ext cx="461395" cy="411060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053431" y="3026300"/>
            <a:ext cx="3858936"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niệm đúng đắn vì kẻ sĩ là những người tri thức, có hiểu biết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3474267" y="-1101932"/>
            <a:ext cx="5727234" cy="10192626"/>
          </a:xfrm>
          <a:prstGeom prst="rect">
            <a:avLst/>
          </a:prstGeom>
        </p:spPr>
      </p:pic>
      <p:sp>
        <p:nvSpPr>
          <p:cNvPr id="6" name="TextBox 5"/>
          <p:cNvSpPr txBox="1"/>
          <p:nvPr/>
        </p:nvSpPr>
        <p:spPr>
          <a:xfrm>
            <a:off x="3394604" y="2470886"/>
            <a:ext cx="6014909"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 Theo em, nội dung của văn bản là gì?</a:t>
            </a:r>
            <a:endParaRPr lang="vi-VN" sz="3200" b="1" dirty="0">
              <a:solidFill>
                <a:prstClr val="black"/>
              </a:solidFill>
              <a:latin typeface="Times New Roman" panose="02020603050405020304" pitchFamily="18" charset="0"/>
              <a:cs typeface="Times New Roman" panose="02020603050405020304" pitchFamily="18" charset="0"/>
            </a:endParaRPr>
          </a:p>
          <a:p>
            <a:pPr lvl="0" algn="just">
              <a:defRPr/>
            </a:pPr>
            <a:r>
              <a:rPr lang="vi-VN" sz="3200" b="1" dirty="0">
                <a:solidFill>
                  <a:prstClr val="black"/>
                </a:solidFill>
                <a:latin typeface="Times New Roman" panose="02020603050405020304" pitchFamily="18" charset="0"/>
                <a:cs typeface="Times New Roman" panose="02020603050405020304" pitchFamily="18" charset="0"/>
              </a:rPr>
              <a:t>+ Nghệ thuật đặc sắc được thể hiện qua văn bản?</a:t>
            </a:r>
            <a:endParaRPr lang="vi-VN" sz="32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sp>
        <p:nvSpPr>
          <p:cNvPr id="3" name="TextBox 2"/>
          <p:cNvSpPr txBox="1"/>
          <p:nvPr/>
        </p:nvSpPr>
        <p:spPr>
          <a:xfrm>
            <a:off x="2061853" y="299764"/>
            <a:ext cx="8368459" cy="830997"/>
          </a:xfrm>
          <a:prstGeom prst="rect">
            <a:avLst/>
          </a:prstGeom>
          <a:noFill/>
        </p:spPr>
        <p:txBody>
          <a:bodyPr wrap="square" rtlCol="0">
            <a:spAutoFit/>
          </a:bodyPr>
          <a:lstStyle/>
          <a:p>
            <a:pPr lvl="0" algn="ctr">
              <a:defRPr/>
            </a:pPr>
            <a:r>
              <a:rPr lang="en-US" sz="4800" b="1" dirty="0">
                <a:solidFill>
                  <a:prstClr val="black"/>
                </a:solidFill>
                <a:latin typeface="Times New Roman" panose="02020603050405020304" pitchFamily="18" charset="0"/>
                <a:cs typeface="Times New Roman" panose="02020603050405020304" pitchFamily="18" charset="0"/>
              </a:rPr>
              <a:t>d.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chi </a:t>
            </a:r>
            <a:r>
              <a:rPr lang="en-US" sz="4800" b="1" dirty="0" err="1">
                <a:solidFill>
                  <a:prstClr val="black"/>
                </a:solidFill>
                <a:latin typeface="Times New Roman" panose="02020603050405020304" pitchFamily="18" charset="0"/>
                <a:cs typeface="Times New Roman" panose="02020603050405020304" pitchFamily="18" charset="0"/>
              </a:rPr>
              <a:t>tiết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tiêu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biểu</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3232383" y="-453737"/>
            <a:ext cx="5727234" cy="8296712"/>
          </a:xfrm>
          <a:prstGeom prst="rect">
            <a:avLst/>
          </a:prstGeom>
        </p:spPr>
      </p:pic>
      <p:sp>
        <p:nvSpPr>
          <p:cNvPr id="6" name="TextBox 5"/>
          <p:cNvSpPr txBox="1"/>
          <p:nvPr/>
        </p:nvSpPr>
        <p:spPr>
          <a:xfrm>
            <a:off x="3800141" y="2473128"/>
            <a:ext cx="459171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65714"/>
            <a:ext cx="12192000" cy="6857999"/>
          </a:xfrm>
          <a:prstGeom prst="rect">
            <a:avLst/>
          </a:prstGeom>
        </p:spPr>
      </p:pic>
      <p:sp>
        <p:nvSpPr>
          <p:cNvPr id="6" name="TextBox 5"/>
          <p:cNvSpPr txBox="1"/>
          <p:nvPr/>
        </p:nvSpPr>
        <p:spPr>
          <a:xfrm>
            <a:off x="3647372" y="317841"/>
            <a:ext cx="76401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6" name="TextBox 5"/>
          <p:cNvSpPr txBox="1"/>
          <p:nvPr/>
        </p:nvSpPr>
        <p:spPr>
          <a:xfrm>
            <a:off x="1692737" y="182318"/>
            <a:ext cx="8368459" cy="830997"/>
          </a:xfrm>
          <a:prstGeom prst="rect">
            <a:avLst/>
          </a:prstGeom>
          <a:noFill/>
        </p:spPr>
        <p:txBody>
          <a:bodyPr wrap="square" rtlCol="0">
            <a:spAutoFit/>
          </a:bodyPr>
          <a:lstStyle/>
          <a:p>
            <a:pPr lvl="0" algn="ctr">
              <a:defRPr/>
            </a:pP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Nội</a:t>
            </a:r>
            <a:r>
              <a:rPr lang="en-US" sz="4800" b="1" dirty="0">
                <a:solidFill>
                  <a:prstClr val="black"/>
                </a:solidFill>
                <a:latin typeface="Times New Roman" panose="02020603050405020304" pitchFamily="18" charset="0"/>
                <a:cs typeface="Times New Roman" panose="02020603050405020304" pitchFamily="18" charset="0"/>
              </a:rPr>
              <a:t> dung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5794" y="182318"/>
            <a:ext cx="2883062" cy="305498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194478" y="-170496"/>
            <a:ext cx="5328762" cy="6474283"/>
          </a:xfrm>
          <a:prstGeom prst="rect">
            <a:avLst/>
          </a:prstGeom>
        </p:spPr>
      </p:pic>
      <p:sp>
        <p:nvSpPr>
          <p:cNvPr id="9" name="TextBox 8"/>
          <p:cNvSpPr txBox="1"/>
          <p:nvPr/>
        </p:nvSpPr>
        <p:spPr>
          <a:xfrm>
            <a:off x="782745" y="1727817"/>
            <a:ext cx="3741719" cy="2677656"/>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Chuyện chức phán sự đền Tản Viên đề cao tinh thần khảng khái, cương trực, dám đấu tranh chống lại cái ác, trừ hại cho dân của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5928887" y="520496"/>
            <a:ext cx="5328762" cy="6314399"/>
          </a:xfrm>
          <a:prstGeom prst="rect">
            <a:avLst/>
          </a:prstGeom>
        </p:spPr>
      </p:pic>
      <p:sp>
        <p:nvSpPr>
          <p:cNvPr id="11" name="TextBox 10"/>
          <p:cNvSpPr txBox="1"/>
          <p:nvPr/>
        </p:nvSpPr>
        <p:spPr>
          <a:xfrm>
            <a:off x="6734167" y="2195185"/>
            <a:ext cx="3785733" cy="3108543"/>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Ngô Tử Văn, một người trí thức nước Việt; đồng thời, thể hiện niềm tin công lí, chính nghĩa nhất định sẽ thắng gian tà của tác giả.</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6" name="TextBox 5"/>
          <p:cNvSpPr txBox="1"/>
          <p:nvPr/>
        </p:nvSpPr>
        <p:spPr>
          <a:xfrm>
            <a:off x="2113109" y="136862"/>
            <a:ext cx="8368459" cy="830997"/>
          </a:xfrm>
          <a:prstGeom prst="rect">
            <a:avLst/>
          </a:prstGeom>
          <a:noFill/>
        </p:spPr>
        <p:txBody>
          <a:bodyPr wrap="square" rtlCol="0">
            <a:spAutoFit/>
          </a:bodyPr>
          <a:lstStyle/>
          <a:p>
            <a:pPr lvl="0" algn="ctr">
              <a:defRPr/>
            </a:pPr>
            <a:r>
              <a:rPr lang="en-US" sz="4800" b="1" dirty="0">
                <a:solidFill>
                  <a:prstClr val="black"/>
                </a:solidFill>
                <a:latin typeface="Times New Roman" panose="02020603050405020304" pitchFamily="18" charset="0"/>
                <a:cs typeface="Times New Roman" panose="02020603050405020304" pitchFamily="18" charset="0"/>
              </a:rPr>
              <a:t>2.Nghệ </a:t>
            </a:r>
            <a:r>
              <a:rPr lang="en-US" sz="4800" b="1" dirty="0" err="1">
                <a:solidFill>
                  <a:prstClr val="black"/>
                </a:solidFill>
                <a:latin typeface="Times New Roman" panose="02020603050405020304" pitchFamily="18" charset="0"/>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5794" y="182318"/>
            <a:ext cx="2883062" cy="305498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1243450" y="-663950"/>
            <a:ext cx="3526536" cy="6515449"/>
          </a:xfrm>
          <a:prstGeom prst="rect">
            <a:avLst/>
          </a:prstGeom>
        </p:spPr>
      </p:pic>
      <p:sp>
        <p:nvSpPr>
          <p:cNvPr id="9" name="TextBox 8"/>
          <p:cNvSpPr txBox="1"/>
          <p:nvPr/>
        </p:nvSpPr>
        <p:spPr>
          <a:xfrm>
            <a:off x="1118002" y="1658401"/>
            <a:ext cx="3764231" cy="1815882"/>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Yếu tố kì ảo dày đặc, xen chuyện người, chuyện thần, ma, trần gian, địa ngục…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7521913" y="-100913"/>
            <a:ext cx="3682374" cy="4926401"/>
          </a:xfrm>
          <a:prstGeom prst="rect">
            <a:avLst/>
          </a:prstGeom>
        </p:spPr>
      </p:pic>
      <p:sp>
        <p:nvSpPr>
          <p:cNvPr id="10" name="TextBox 9"/>
          <p:cNvSpPr txBox="1"/>
          <p:nvPr/>
        </p:nvSpPr>
        <p:spPr>
          <a:xfrm>
            <a:off x="7845139" y="1514838"/>
            <a:ext cx="3035921" cy="1384995"/>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Cốt truyện giàu kịch tính, kết cấu chặt chẽ, lo-gic.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1446135" y="3017373"/>
            <a:ext cx="3190158" cy="4926401"/>
          </a:xfrm>
          <a:prstGeom prst="rect">
            <a:avLst/>
          </a:prstGeom>
        </p:spPr>
      </p:pic>
      <p:sp>
        <p:nvSpPr>
          <p:cNvPr id="12" name="TextBox 11"/>
          <p:cNvSpPr txBox="1"/>
          <p:nvPr/>
        </p:nvSpPr>
        <p:spPr>
          <a:xfrm>
            <a:off x="1544466" y="4704998"/>
            <a:ext cx="3035921" cy="1815882"/>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Cách kể truyện khéo léo, biến hóa, có cao trào, có thắt mở nút.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7512626" y="2594524"/>
            <a:ext cx="2495828" cy="4926401"/>
          </a:xfrm>
          <a:prstGeom prst="rect">
            <a:avLst/>
          </a:prstGeom>
        </p:spPr>
      </p:pic>
      <p:sp>
        <p:nvSpPr>
          <p:cNvPr id="14" name="TextBox 13"/>
          <p:cNvSpPr txBox="1"/>
          <p:nvPr/>
        </p:nvSpPr>
        <p:spPr>
          <a:xfrm>
            <a:off x="7394896" y="4542257"/>
            <a:ext cx="3035921" cy="954107"/>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Nhân vật được xây dựng sắc nét.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
            <a:ext cx="12192000" cy="6857999"/>
          </a:xfrm>
          <a:prstGeom prst="rect">
            <a:avLst/>
          </a:prstGeom>
        </p:spPr>
      </p:pic>
      <p:sp>
        <p:nvSpPr>
          <p:cNvPr id="6" name="TextBox 5"/>
          <p:cNvSpPr txBox="1"/>
          <p:nvPr/>
        </p:nvSpPr>
        <p:spPr>
          <a:xfrm>
            <a:off x="3018197" y="1909998"/>
            <a:ext cx="76401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8"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9"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9"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0"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308324"/>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(7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 Tên tác phẩm Truyền kì mạn lục của Nguyễn Dữ có nghĩa là gì?</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798716" y="2128848"/>
            <a:ext cx="4906798" cy="130015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A. Tập sách ghi chép những chuyện kì lạ và được lưu truyền.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104708"/>
            <a:ext cx="4906798" cy="118292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B. Tập sách ghi chép những điều hoang đường.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940301" y="3975186"/>
            <a:ext cx="4906798" cy="117571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 Tập sách ghi chép tản mạn những điều kì lạ và được lưu truyền.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396467" y="3937311"/>
            <a:ext cx="4906798" cy="119307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Tập sách ghi chép những điều kì lạ.</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710149" y="4501566"/>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775434" y="274402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3307" y="3920014"/>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3307" y="2632894"/>
            <a:ext cx="804742" cy="707197"/>
          </a:xfrm>
          <a:prstGeom prst="rect">
            <a:avLst/>
          </a:prstGeom>
        </p:spPr>
      </p:pic>
      <p:sp>
        <p:nvSpPr>
          <p:cNvPr id="57" name="Cloud 56">
            <a:hlinkClick r:id="rId11" action="ppaction://hlinksldjump"/>
          </p:cNvPr>
          <p:cNvSpPr/>
          <p:nvPr/>
        </p:nvSpPr>
        <p:spPr>
          <a:xfrm>
            <a:off x="4716733" y="5189117"/>
            <a:ext cx="2359211"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par>
                                <p:cTn id="55" presetID="23" presetClass="entr" presetSubtype="32" fill="hold" nodeType="withEffect">
                                  <p:stCondLst>
                                    <p:cond delay="1000"/>
                                  </p:stCondLst>
                                  <p:childTnLst>
                                    <p:set>
                                      <p:cBhvr>
                                        <p:cTn id="56" dur="1" fill="hold">
                                          <p:stCondLst>
                                            <p:cond delay="0"/>
                                          </p:stCondLst>
                                        </p:cTn>
                                        <p:tgtEl>
                                          <p:spTgt spid="51"/>
                                        </p:tgtEl>
                                        <p:attrNameLst>
                                          <p:attrName>style.visibility</p:attrName>
                                        </p:attrNameLst>
                                      </p:cBhvr>
                                      <p:to>
                                        <p:strVal val="visible"/>
                                      </p:to>
                                    </p:set>
                                    <p:anim calcmode="lin" valueType="num">
                                      <p:cBhvr>
                                        <p:cTn id="57" dur="250" fill="hold"/>
                                        <p:tgtEl>
                                          <p:spTgt spid="51"/>
                                        </p:tgtEl>
                                        <p:attrNameLst>
                                          <p:attrName>ppt_w</p:attrName>
                                        </p:attrNameLst>
                                      </p:cBhvr>
                                      <p:tavLst>
                                        <p:tav tm="0">
                                          <p:val>
                                            <p:strVal val="4*#ppt_w"/>
                                          </p:val>
                                        </p:tav>
                                        <p:tav tm="100000">
                                          <p:val>
                                            <p:strVal val="#ppt_w"/>
                                          </p:val>
                                        </p:tav>
                                      </p:tavLst>
                                    </p:anim>
                                    <p:anim calcmode="lin" valueType="num">
                                      <p:cBhvr>
                                        <p:cTn id="5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13" name="Wrong Buzzer.wav"/>
                                        </p:tgtEl>
                                      </p:cMediaNode>
                                    </p:audio>
                                  </p:sub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par>
                                <p:cTn id="85" presetID="23" presetClass="entr" presetSubtype="32" fill="hold" nodeType="withEffect">
                                  <p:stCondLst>
                                    <p:cond delay="1000"/>
                                  </p:stCondLst>
                                  <p:childTnLst>
                                    <p:set>
                                      <p:cBhvr>
                                        <p:cTn id="86" dur="1" fill="hold">
                                          <p:stCondLst>
                                            <p:cond delay="0"/>
                                          </p:stCondLst>
                                        </p:cTn>
                                        <p:tgtEl>
                                          <p:spTgt spid="47"/>
                                        </p:tgtEl>
                                        <p:attrNameLst>
                                          <p:attrName>style.visibility</p:attrName>
                                        </p:attrNameLst>
                                      </p:cBhvr>
                                      <p:to>
                                        <p:strVal val="visible"/>
                                      </p:to>
                                    </p:set>
                                    <p:anim calcmode="lin" valueType="num">
                                      <p:cBhvr>
                                        <p:cTn id="87" dur="250" fill="hold"/>
                                        <p:tgtEl>
                                          <p:spTgt spid="47"/>
                                        </p:tgtEl>
                                        <p:attrNameLst>
                                          <p:attrName>ppt_w</p:attrName>
                                        </p:attrNameLst>
                                      </p:cBhvr>
                                      <p:tavLst>
                                        <p:tav tm="0">
                                          <p:val>
                                            <p:strVal val="4*#ppt_w"/>
                                          </p:val>
                                        </p:tav>
                                        <p:tav tm="100000">
                                          <p:val>
                                            <p:strVal val="#ppt_w"/>
                                          </p:val>
                                        </p:tav>
                                      </p:tavLst>
                                    </p:anim>
                                    <p:anim calcmode="lin" valueType="num">
                                      <p:cBhvr>
                                        <p:cTn id="8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14" name="Check mark.wav"/>
                                        </p:tgtEl>
                                      </p:cMediaNode>
                                    </p:audio>
                                  </p:sub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Câu 2 : Trong Chuyện chức phán sự đền Tản Viên của Nguyễn Dữ, chi tiết nào đóng vai trò làm nền cho việc triển khai hàng loạt các chi tiết hoang đường kì ảo?</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2853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A. Chi tiết Bách hộ đòi Tử Văn dựng trả ngôi đền.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85321"/>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B. Chi tiết Tử Văn thấy khó chịu, rồi nổi lên một cơn sốt nóng, sốt rét sau khi đốt đền.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76692" y="4088458"/>
            <a:ext cx="4906798" cy="177698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C. Chi tiết lũ quỷ Dạ Xoa đến dẫn Tử Văn xuống âm phủ.</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373584" y="3995136"/>
            <a:ext cx="4906798" cy="180572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D. Chi tiết viên Thổ công đến nói với Tử Văn sự thực.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56850" y="431788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8449" y="4918708"/>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1" action="ppaction://hlinksldjump"/>
          </p:cNvPr>
          <p:cNvSpPr/>
          <p:nvPr/>
        </p:nvSpPr>
        <p:spPr>
          <a:xfrm>
            <a:off x="3774419" y="5734731"/>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Câu 3. Thế giới nghệ thuật trong truyện truyền kỳ có đặc điểm gì nổi bật?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213645" y="1949346"/>
            <a:ext cx="5803373" cy="160459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a:solidFill>
                  <a:prstClr val="black"/>
                </a:solidFill>
                <a:latin typeface="Times New Roman" panose="02020603050405020304" pitchFamily="18" charset="0"/>
                <a:cs typeface="Times New Roman" panose="02020603050405020304" pitchFamily="18" charset="0"/>
              </a:rPr>
              <a:t>A. Thế giới nghệ thuật trong đó các nhân vật đều có những khả năng phi thường, kì lạ không thể có được trong cuộc sống thường nhật.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5402576" cy="160040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a:solidFill>
                  <a:prstClr val="black"/>
                </a:solidFill>
                <a:latin typeface="Times New Roman" panose="02020603050405020304" pitchFamily="18" charset="0"/>
                <a:cs typeface="Times New Roman" panose="02020603050405020304" pitchFamily="18" charset="0"/>
              </a:rPr>
              <a:t>B. Thế giới con người và thế giới cõi âm với những thần thánh, ma quỷ có sự tương giao, tương cảm.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250240" y="4088458"/>
            <a:ext cx="5733250" cy="177698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a:solidFill>
                  <a:prstClr val="black"/>
                </a:solidFill>
                <a:latin typeface="Times New Roman" panose="02020603050405020304" pitchFamily="18" charset="0"/>
                <a:cs typeface="Times New Roman" panose="02020603050405020304" pitchFamily="18" charset="0"/>
              </a:rPr>
              <a:t>C. Thế giới con người có nhiều phép lạ, biến hóa khôn lường nhưng vẫn mang tính hiện thực nhiều hơn mộng ảo.</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373584" y="3995136"/>
            <a:ext cx="4906798" cy="180572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a:solidFill>
                  <a:prstClr val="black"/>
                </a:solidFill>
                <a:latin typeface="Times New Roman" panose="02020603050405020304" pitchFamily="18" charset="0"/>
                <a:cs typeface="Times New Roman" panose="02020603050405020304" pitchFamily="18" charset="0"/>
              </a:rPr>
              <a:t>D. Thế giới có nhiều nhân vật lạ, mang tính mộng ảo hơn là hiện thực.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56850" y="431788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8449" y="4918708"/>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4612" y="2818070"/>
            <a:ext cx="804742" cy="643793"/>
          </a:xfrm>
          <a:prstGeom prst="rect">
            <a:avLst/>
          </a:prstGeom>
        </p:spPr>
      </p:pic>
      <p:sp>
        <p:nvSpPr>
          <p:cNvPr id="18" name="Cloud 17">
            <a:hlinkClick r:id="rId11" action="ppaction://hlinksldjump"/>
          </p:cNvPr>
          <p:cNvSpPr/>
          <p:nvPr/>
        </p:nvSpPr>
        <p:spPr>
          <a:xfrm>
            <a:off x="4346987" y="5800863"/>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24739" y="37481"/>
            <a:ext cx="11255923" cy="1604597"/>
          </a:xfrm>
          <a:prstGeom prst="snip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Câu 4 : Nét tính cách nổi bật nhất của nhân vật Tử Văn được tác giả tô đậm, nhất quán từ đầu đế cuối tác phẩm là gì?</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6170812" y="3731353"/>
            <a:ext cx="4906798" cy="77081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200" kern="0" dirty="0">
                <a:solidFill>
                  <a:prstClr val="black"/>
                </a:solidFill>
                <a:latin typeface="Times New Roman" panose="02020603050405020304" pitchFamily="18" charset="0"/>
                <a:ea typeface="Times New Roman" panose="02020603050405020304" pitchFamily="18" charset="0"/>
              </a:rPr>
              <a:t>D. </a:t>
            </a:r>
            <a:r>
              <a:rPr lang="en-US" sz="3200" kern="0" dirty="0" err="1">
                <a:solidFill>
                  <a:prstClr val="black"/>
                </a:solidFill>
                <a:latin typeface="Times New Roman" panose="02020603050405020304" pitchFamily="18" charset="0"/>
                <a:ea typeface="Times New Roman" panose="02020603050405020304" pitchFamily="18" charset="0"/>
              </a:rPr>
              <a:t>Tài</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hoa</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hào</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hiệp</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0489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rPr>
              <a:t>B. Ngất ngưởng, kinh bạc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041624" y="3769131"/>
            <a:ext cx="4906798" cy="77081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C. Điềm tĩnh, tự tin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1110220" y="1939891"/>
            <a:ext cx="4906798" cy="114897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A. Cương trực, khẳng khái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225169" y="1910397"/>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66760" y="359600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1978" y="3647584"/>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1" action="ppaction://hlinksldjump"/>
          </p:cNvPr>
          <p:cNvSpPr/>
          <p:nvPr/>
        </p:nvSpPr>
        <p:spPr>
          <a:xfrm>
            <a:off x="4667494" y="4702499"/>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par>
                                <p:cTn id="55" presetID="23" presetClass="entr" presetSubtype="32" fill="hold" nodeType="withEffect">
                                  <p:stCondLst>
                                    <p:cond delay="1000"/>
                                  </p:stCondLst>
                                  <p:childTnLst>
                                    <p:set>
                                      <p:cBhvr>
                                        <p:cTn id="56" dur="1" fill="hold">
                                          <p:stCondLst>
                                            <p:cond delay="0"/>
                                          </p:stCondLst>
                                        </p:cTn>
                                        <p:tgtEl>
                                          <p:spTgt spid="49"/>
                                        </p:tgtEl>
                                        <p:attrNameLst>
                                          <p:attrName>style.visibility</p:attrName>
                                        </p:attrNameLst>
                                      </p:cBhvr>
                                      <p:to>
                                        <p:strVal val="visible"/>
                                      </p:to>
                                    </p:set>
                                    <p:anim calcmode="lin" valueType="num">
                                      <p:cBhvr>
                                        <p:cTn id="57" dur="250" fill="hold"/>
                                        <p:tgtEl>
                                          <p:spTgt spid="49"/>
                                        </p:tgtEl>
                                        <p:attrNameLst>
                                          <p:attrName>ppt_w</p:attrName>
                                        </p:attrNameLst>
                                      </p:cBhvr>
                                      <p:tavLst>
                                        <p:tav tm="0">
                                          <p:val>
                                            <p:strVal val="4*#ppt_w"/>
                                          </p:val>
                                        </p:tav>
                                        <p:tav tm="100000">
                                          <p:val>
                                            <p:strVal val="#ppt_w"/>
                                          </p:val>
                                        </p:tav>
                                      </p:tavLst>
                                    </p:anim>
                                    <p:anim calcmode="lin" valueType="num">
                                      <p:cBhvr>
                                        <p:cTn id="5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13" name="Wrong Buzzer.wav"/>
                                        </p:tgtEl>
                                      </p:cMediaNode>
                                    </p:audio>
                                  </p:sub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par>
                                <p:cTn id="100" presetID="23" presetClass="entr" presetSubtype="32" fill="hold" nodeType="withEffect">
                                  <p:stCondLst>
                                    <p:cond delay="1000"/>
                                  </p:stCondLst>
                                  <p:childTnLst>
                                    <p:set>
                                      <p:cBhvr>
                                        <p:cTn id="101" dur="1" fill="hold">
                                          <p:stCondLst>
                                            <p:cond delay="0"/>
                                          </p:stCondLst>
                                        </p:cTn>
                                        <p:tgtEl>
                                          <p:spTgt spid="47"/>
                                        </p:tgtEl>
                                        <p:attrNameLst>
                                          <p:attrName>style.visibility</p:attrName>
                                        </p:attrNameLst>
                                      </p:cBhvr>
                                      <p:to>
                                        <p:strVal val="visible"/>
                                      </p:to>
                                    </p:set>
                                    <p:anim calcmode="lin" valueType="num">
                                      <p:cBhvr>
                                        <p:cTn id="102" dur="250" fill="hold"/>
                                        <p:tgtEl>
                                          <p:spTgt spid="47"/>
                                        </p:tgtEl>
                                        <p:attrNameLst>
                                          <p:attrName>ppt_w</p:attrName>
                                        </p:attrNameLst>
                                      </p:cBhvr>
                                      <p:tavLst>
                                        <p:tav tm="0">
                                          <p:val>
                                            <p:strVal val="4*#ppt_w"/>
                                          </p:val>
                                        </p:tav>
                                        <p:tav tm="100000">
                                          <p:val>
                                            <p:strVal val="#ppt_w"/>
                                          </p:val>
                                        </p:tav>
                                      </p:tavLst>
                                    </p:anim>
                                    <p:anim calcmode="lin" valueType="num">
                                      <p:cBhvr>
                                        <p:cTn id="103"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1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200" b="1" kern="0">
                <a:solidFill>
                  <a:prstClr val="black"/>
                </a:solidFill>
                <a:latin typeface="Times New Roman" panose="02020603050405020304" pitchFamily="18" charset="0"/>
                <a:ea typeface="Times New Roman" panose="02020603050405020304" pitchFamily="18" charset="0"/>
              </a:rPr>
              <a:t>Câu 5. Trong Chuyện chức phán sự đền Tản Viên của Nguyễn Dữ, Ngô Tử Văn đốt đền vì lí do gì?</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5"/>
            <a:ext cx="4906798" cy="12061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Times New Roman" panose="02020603050405020304" pitchFamily="18" charset="0"/>
                <a:cs typeface="Times New Roman" panose="02020603050405020304" pitchFamily="18" charset="0"/>
              </a:rPr>
              <a:t>A. Vì không tin vào điều mê tín, dị đoan.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a:t>
            </a:r>
            <a:endParaRPr kumimoji="0" lang="en-US" sz="2800" b="1"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1953553"/>
            <a:ext cx="5263364"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B. Vì muốn diệt trừ kẻ giả danh là thần mà lại tác yêu tác quái trong dân gian.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92395" y="3543590"/>
            <a:ext cx="4906798"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 Vì muốn giúp đỡ viên Thổ công.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92809" y="3593359"/>
            <a:ext cx="4906798" cy="930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latin typeface="Times New Roman" panose="02020603050405020304" pitchFamily="18" charset="0"/>
              </a:rPr>
              <a:t>D. Vì muốn thể hiện thái độ cao ngạo của mình.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833" y="2489808"/>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978" y="3559877"/>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5308" y="4004696"/>
            <a:ext cx="732592" cy="643793"/>
          </a:xfrm>
          <a:prstGeom prst="rect">
            <a:avLst/>
          </a:prstGeom>
        </p:spPr>
      </p:pic>
      <p:sp>
        <p:nvSpPr>
          <p:cNvPr id="18" name="Cloud 17">
            <a:hlinkClick r:id="rId10" action="ppaction://hlinksldjump"/>
          </p:cNvPr>
          <p:cNvSpPr/>
          <p:nvPr/>
        </p:nvSpPr>
        <p:spPr>
          <a:xfrm>
            <a:off x="4667494" y="4894622"/>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2"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par>
                                <p:cTn id="74" presetID="23" presetClass="entr" presetSubtype="32" fill="hold" nodeType="withEffect">
                                  <p:stCondLst>
                                    <p:cond delay="100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13" name="Check mark.wav"/>
                                        </p:tgtEl>
                                      </p:cMediaNode>
                                    </p:audio>
                                  </p:sub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11" name="clic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6. Đặc điểm nào dưới đây được coi là đặc trưng tiêu biểu của thể loại truyện truyền kì?</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19" y="1949346"/>
            <a:ext cx="5020395" cy="113523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A. Truyện phản ánh hiện thực qua những yếu tố kì ảo, hoang đường.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92985" y="1953535"/>
            <a:ext cx="4906798" cy="1131041"/>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rPr>
              <a:t>B. Là thể văn xuôi có nguồn gốc từ Trung Quốc.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3" name="Rectangle 42"/>
          <p:cNvSpPr/>
          <p:nvPr/>
        </p:nvSpPr>
        <p:spPr>
          <a:xfrm>
            <a:off x="1110220" y="3397205"/>
            <a:ext cx="4906798" cy="1318023"/>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C. Là một thể văn xuôi tự sự thời trung đại.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386989" y="3440126"/>
            <a:ext cx="4906798" cy="1318023"/>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D. Truyện miêu tả thế giới cõi âm với nhiều nhân vật thánh thần, ma quỷ.</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9117" y="2406915"/>
            <a:ext cx="805722"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69281" y="345392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0832" y="2441380"/>
            <a:ext cx="804742" cy="643793"/>
          </a:xfrm>
          <a:prstGeom prst="rect">
            <a:avLst/>
          </a:prstGeom>
        </p:spPr>
      </p:pic>
      <p:sp>
        <p:nvSpPr>
          <p:cNvPr id="18" name="Cloud 17">
            <a:hlinkClick r:id="rId11" action="ppaction://hlinksldjump"/>
          </p:cNvPr>
          <p:cNvSpPr/>
          <p:nvPr/>
        </p:nvSpPr>
        <p:spPr>
          <a:xfrm>
            <a:off x="4667494" y="5042110"/>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par>
                                <p:cTn id="55" presetID="23" presetClass="entr" presetSubtype="32" fill="hold" nodeType="withEffect">
                                  <p:stCondLst>
                                    <p:cond delay="1000"/>
                                  </p:stCondLst>
                                  <p:childTnLst>
                                    <p:set>
                                      <p:cBhvr>
                                        <p:cTn id="56" dur="1" fill="hold">
                                          <p:stCondLst>
                                            <p:cond delay="0"/>
                                          </p:stCondLst>
                                        </p:cTn>
                                        <p:tgtEl>
                                          <p:spTgt spid="53"/>
                                        </p:tgtEl>
                                        <p:attrNameLst>
                                          <p:attrName>style.visibility</p:attrName>
                                        </p:attrNameLst>
                                      </p:cBhvr>
                                      <p:to>
                                        <p:strVal val="visible"/>
                                      </p:to>
                                    </p:set>
                                    <p:anim calcmode="lin" valueType="num">
                                      <p:cBhvr>
                                        <p:cTn id="57" dur="250" fill="hold"/>
                                        <p:tgtEl>
                                          <p:spTgt spid="53"/>
                                        </p:tgtEl>
                                        <p:attrNameLst>
                                          <p:attrName>ppt_w</p:attrName>
                                        </p:attrNameLst>
                                      </p:cBhvr>
                                      <p:tavLst>
                                        <p:tav tm="0">
                                          <p:val>
                                            <p:strVal val="4*#ppt_w"/>
                                          </p:val>
                                        </p:tav>
                                        <p:tav tm="100000">
                                          <p:val>
                                            <p:strVal val="#ppt_w"/>
                                          </p:val>
                                        </p:tav>
                                      </p:tavLst>
                                    </p:anim>
                                    <p:anim calcmode="lin" valueType="num">
                                      <p:cBhvr>
                                        <p:cTn id="5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13" name="Check mark.wav"/>
                                        </p:tgtEl>
                                      </p:cMediaNode>
                                    </p:audio>
                                  </p:sub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par>
                                <p:cTn id="70" presetID="23" presetClass="entr" presetSubtype="32" fill="hold" nodeType="withEffect">
                                  <p:stCondLst>
                                    <p:cond delay="1000"/>
                                  </p:stCondLst>
                                  <p:childTnLst>
                                    <p:set>
                                      <p:cBhvr>
                                        <p:cTn id="71" dur="1" fill="hold">
                                          <p:stCondLst>
                                            <p:cond delay="0"/>
                                          </p:stCondLst>
                                        </p:cTn>
                                        <p:tgtEl>
                                          <p:spTgt spid="47"/>
                                        </p:tgtEl>
                                        <p:attrNameLst>
                                          <p:attrName>style.visibility</p:attrName>
                                        </p:attrNameLst>
                                      </p:cBhvr>
                                      <p:to>
                                        <p:strVal val="visible"/>
                                      </p:to>
                                    </p:set>
                                    <p:anim calcmode="lin" valueType="num">
                                      <p:cBhvr>
                                        <p:cTn id="72" dur="250" fill="hold"/>
                                        <p:tgtEl>
                                          <p:spTgt spid="47"/>
                                        </p:tgtEl>
                                        <p:attrNameLst>
                                          <p:attrName>ppt_w</p:attrName>
                                        </p:attrNameLst>
                                      </p:cBhvr>
                                      <p:tavLst>
                                        <p:tav tm="0">
                                          <p:val>
                                            <p:strVal val="4*#ppt_w"/>
                                          </p:val>
                                        </p:tav>
                                        <p:tav tm="100000">
                                          <p:val>
                                            <p:strVal val="#ppt_w"/>
                                          </p:val>
                                        </p:tav>
                                      </p:tavLst>
                                    </p:anim>
                                    <p:anim calcmode="lin" valueType="num">
                                      <p:cBhvr>
                                        <p:cTn id="73"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14" name="Wrong Buzzer.wav"/>
                                        </p:tgtEl>
                                      </p:cMediaNode>
                                    </p:audio>
                                  </p:sub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kern="0" dirty="0">
                <a:solidFill>
                  <a:prstClr val="black"/>
                </a:solidFill>
                <a:latin typeface="Times New Roman" panose="02020603050405020304" pitchFamily="18" charset="0"/>
                <a:ea typeface="Times New Roman" panose="02020603050405020304" pitchFamily="18" charset="0"/>
              </a:rPr>
              <a:t>Câu 7. Nhận xét nào không thể hiện đúng đặc điểm cốt truyện, kết cấu của tác phẩm Chuyện chức phán sự đền Tản Viên?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290557" y="1949345"/>
            <a:ext cx="5726461" cy="14332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A. Mạch truyện phát triển theo nhiều hướng song cùng gặp nhau ở một điểm là tập trung thể hiện tư tưởng cốt lõi của tác phẩm: chính nghĩa chiến thắng gian tà.</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4660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b="1">
                <a:solidFill>
                  <a:prstClr val="black"/>
                </a:solidFill>
                <a:latin typeface="Times New Roman" panose="02020603050405020304" pitchFamily="18" charset="0"/>
                <a:cs typeface="Times New Roman" panose="02020603050405020304" pitchFamily="18" charset="0"/>
              </a:rPr>
              <a:t>B. Kết cấu của truyện rất giàu kịch tính với những tình tiết lôi cuốn.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325542" y="3762667"/>
            <a:ext cx="5657865"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b="1" dirty="0">
                <a:solidFill>
                  <a:prstClr val="black"/>
                </a:solidFill>
                <a:latin typeface="Times New Roman" panose="02020603050405020304" pitchFamily="18" charset="0"/>
                <a:cs typeface="Times New Roman" panose="02020603050405020304" pitchFamily="18" charset="0"/>
              </a:rPr>
              <a:t>C. Truyện được kết thúc có hậu theo truyền thống chuyện kể thời trung đại.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208595" y="3726838"/>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prstClr val="black"/>
                </a:solidFill>
                <a:latin typeface="Times New Roman" panose="02020603050405020304" pitchFamily="18" charset="0"/>
              </a:rPr>
              <a:t>D. Truyện được mở đầu bằng một sự kiện gây ấn tượng mạnh đối với người đọc.</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7212" y="4228541"/>
            <a:ext cx="805722"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5616" y="2613898"/>
            <a:ext cx="804742"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0" action="ppaction://hlinksldjump"/>
          </p:cNvPr>
          <p:cNvSpPr/>
          <p:nvPr/>
        </p:nvSpPr>
        <p:spPr>
          <a:xfrm>
            <a:off x="4434551" y="5356558"/>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par>
                                <p:cTn id="55" presetID="23" presetClass="entr" presetSubtype="32" fill="hold" nodeType="withEffect">
                                  <p:stCondLst>
                                    <p:cond delay="1000"/>
                                  </p:stCondLst>
                                  <p:childTnLst>
                                    <p:set>
                                      <p:cBhvr>
                                        <p:cTn id="56" dur="1" fill="hold">
                                          <p:stCondLst>
                                            <p:cond delay="0"/>
                                          </p:stCondLst>
                                        </p:cTn>
                                        <p:tgtEl>
                                          <p:spTgt spid="49"/>
                                        </p:tgtEl>
                                        <p:attrNameLst>
                                          <p:attrName>style.visibility</p:attrName>
                                        </p:attrNameLst>
                                      </p:cBhvr>
                                      <p:to>
                                        <p:strVal val="visible"/>
                                      </p:to>
                                    </p:set>
                                    <p:anim calcmode="lin" valueType="num">
                                      <p:cBhvr>
                                        <p:cTn id="57" dur="250" fill="hold"/>
                                        <p:tgtEl>
                                          <p:spTgt spid="49"/>
                                        </p:tgtEl>
                                        <p:attrNameLst>
                                          <p:attrName>ppt_w</p:attrName>
                                        </p:attrNameLst>
                                      </p:cBhvr>
                                      <p:tavLst>
                                        <p:tav tm="0">
                                          <p:val>
                                            <p:strVal val="4*#ppt_w"/>
                                          </p:val>
                                        </p:tav>
                                        <p:tav tm="100000">
                                          <p:val>
                                            <p:strVal val="#ppt_w"/>
                                          </p:val>
                                        </p:tav>
                                      </p:tavLst>
                                    </p:anim>
                                    <p:anim calcmode="lin" valueType="num">
                                      <p:cBhvr>
                                        <p:cTn id="5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12" name="Check mark.wav"/>
                                        </p:tgtEl>
                                      </p:cMediaNode>
                                    </p:audio>
                                  </p:sub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00B05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par>
                                <p:cTn id="100" presetID="23" presetClass="entr" presetSubtype="32" fill="hold" nodeType="withEffect">
                                  <p:stCondLst>
                                    <p:cond delay="1000"/>
                                  </p:stCondLst>
                                  <p:childTnLst>
                                    <p:set>
                                      <p:cBhvr>
                                        <p:cTn id="101" dur="1" fill="hold">
                                          <p:stCondLst>
                                            <p:cond delay="0"/>
                                          </p:stCondLst>
                                        </p:cTn>
                                        <p:tgtEl>
                                          <p:spTgt spid="47"/>
                                        </p:tgtEl>
                                        <p:attrNameLst>
                                          <p:attrName>style.visibility</p:attrName>
                                        </p:attrNameLst>
                                      </p:cBhvr>
                                      <p:to>
                                        <p:strVal val="visible"/>
                                      </p:to>
                                    </p:set>
                                    <p:anim calcmode="lin" valueType="num">
                                      <p:cBhvr>
                                        <p:cTn id="102" dur="250" fill="hold"/>
                                        <p:tgtEl>
                                          <p:spTgt spid="47"/>
                                        </p:tgtEl>
                                        <p:attrNameLst>
                                          <p:attrName>ppt_w</p:attrName>
                                        </p:attrNameLst>
                                      </p:cBhvr>
                                      <p:tavLst>
                                        <p:tav tm="0">
                                          <p:val>
                                            <p:strVal val="4*#ppt_w"/>
                                          </p:val>
                                        </p:tav>
                                        <p:tav tm="100000">
                                          <p:val>
                                            <p:strVal val="#ppt_w"/>
                                          </p:val>
                                        </p:tav>
                                      </p:tavLst>
                                    </p:anim>
                                    <p:anim calcmode="lin" valueType="num">
                                      <p:cBhvr>
                                        <p:cTn id="103"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1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8 : Định nghĩa nào đúng với chức Phán sự trong Chuyện chức phán sự đền Tản Viên của Nguyễn Dữ?</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Times New Roman" panose="02020603050405020304" pitchFamily="18" charset="0"/>
                <a:cs typeface="Times New Roman" panose="02020603050405020304" pitchFamily="18" charset="0"/>
              </a:rPr>
              <a:t>A. Quan đứng đầu một tổng.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B. Quan xem xét cho vụ kiện tụng, giúp việc cho người xử 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82057" y="339143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Times New Roman" panose="02020603050405020304" pitchFamily="18" charset="0"/>
                <a:cs typeface="Times New Roman" panose="02020603050405020304" pitchFamily="18" charset="0"/>
              </a:rPr>
              <a:t>C. Quan xét xử các vụ tranh, chấp kiện tụng thời xưa.</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203145" y="338226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cs typeface="Times New Roman" panose="02020603050405020304" pitchFamily="18" charset="0"/>
              </a:rPr>
              <a:t>D. Quan cai quản một địa phương.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84321" y="371110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6957" y="3808657"/>
            <a:ext cx="804742"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1" action="ppaction://hlinksldjump"/>
          </p:cNvPr>
          <p:cNvSpPr/>
          <p:nvPr/>
        </p:nvSpPr>
        <p:spPr>
          <a:xfrm>
            <a:off x="4667494" y="4702499"/>
            <a:ext cx="2359211" cy="1104900"/>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36733" y="199869"/>
            <a:ext cx="11887200" cy="1772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9 : Trong truyện, Nguyễn Dữ đã nhiều lần sử dụng các câu văn trực tiếp miêu tả, thể hiện bản lĩnh cứng cỏi của Tử Văn. Trong những câu đó, câu văn nào là câu trích dẫn từ lời nói trực tiếp của Tử Văn?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25437" y="2273417"/>
            <a:ext cx="4906798" cy="1435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rPr>
              <a:t>A. Mọi người đều lắc đầu lè lưỡi, lo sợ thay cho Tử Văn, nhưng chàng vẫn vung tay không cần vì cả.</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326027"/>
            <a:ext cx="4906798" cy="1264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B. Tử Văn mặc kệ, vẫn cứ ngồi ngất ngưởng tự nhiên.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298246" y="4170068"/>
            <a:ext cx="4906798" cy="1422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D. Tử Văn bèn tâu trình đầu đuôi như lời Thổ công đã nói, lời rất cứng cỏi, không chịu nhún nhường chút nào.</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077225" y="4127994"/>
            <a:ext cx="4906798" cy="1331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b="1" dirty="0">
                <a:solidFill>
                  <a:prstClr val="black"/>
                </a:solidFill>
                <a:latin typeface="Times New Roman" panose="02020603050405020304" pitchFamily="18" charset="0"/>
                <a:cs typeface="Times New Roman" panose="02020603050405020304" pitchFamily="18" charset="0"/>
              </a:rPr>
              <a:t>C. </a:t>
            </a:r>
            <a:r>
              <a:rPr lang="en-US" sz="2400" b="1" dirty="0" err="1">
                <a:solidFill>
                  <a:prstClr val="black"/>
                </a:solidFill>
                <a:latin typeface="Times New Roman" panose="02020603050405020304" pitchFamily="18" charset="0"/>
                <a:cs typeface="Times New Roman" panose="02020603050405020304" pitchFamily="18" charset="0"/>
              </a:rPr>
              <a:t>Ngô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soạn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ngay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thẳng</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trần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gian</a:t>
            </a:r>
            <a:r>
              <a:rPr lang="en-US" sz="2400" b="1" dirty="0">
                <a:solidFill>
                  <a:prstClr val="black"/>
                </a:solidFill>
                <a:latin typeface="Times New Roman" panose="020206030504050203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cs typeface="Times New Roman" panose="02020603050405020304" pitchFamily="18" charset="0"/>
              </a:rPr>
              <a:t>không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oan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uổng</a:t>
            </a:r>
            <a:r>
              <a:rPr lang="en-US" sz="2400" b="1" dirty="0">
                <a:solidFill>
                  <a:prstClr val="black"/>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5277" y="2686140"/>
            <a:ext cx="805722"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1882" y="4119585"/>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4845" y="4892540"/>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4437" y="2646320"/>
            <a:ext cx="732592" cy="643793"/>
          </a:xfrm>
          <a:prstGeom prst="rect">
            <a:avLst/>
          </a:prstGeom>
        </p:spPr>
      </p:pic>
      <p:sp>
        <p:nvSpPr>
          <p:cNvPr id="18" name="Cloud 17">
            <a:hlinkClick r:id="rId10" action="ppaction://hlinksldjump"/>
          </p:cNvPr>
          <p:cNvSpPr/>
          <p:nvPr/>
        </p:nvSpPr>
        <p:spPr>
          <a:xfrm>
            <a:off x="4804417" y="5592523"/>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2"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00B05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par>
                                <p:cTn id="85" presetID="23" presetClass="entr" presetSubtype="32" fill="hold" nodeType="withEffect">
                                  <p:stCondLst>
                                    <p:cond delay="1000"/>
                                  </p:stCondLst>
                                  <p:childTnLst>
                                    <p:set>
                                      <p:cBhvr>
                                        <p:cTn id="86" dur="1" fill="hold">
                                          <p:stCondLst>
                                            <p:cond delay="0"/>
                                          </p:stCondLst>
                                        </p:cTn>
                                        <p:tgtEl>
                                          <p:spTgt spid="49"/>
                                        </p:tgtEl>
                                        <p:attrNameLst>
                                          <p:attrName>style.visibility</p:attrName>
                                        </p:attrNameLst>
                                      </p:cBhvr>
                                      <p:to>
                                        <p:strVal val="visible"/>
                                      </p:to>
                                    </p:set>
                                    <p:anim calcmode="lin" valueType="num">
                                      <p:cBhvr>
                                        <p:cTn id="87" dur="250" fill="hold"/>
                                        <p:tgtEl>
                                          <p:spTgt spid="49"/>
                                        </p:tgtEl>
                                        <p:attrNameLst>
                                          <p:attrName>ppt_w</p:attrName>
                                        </p:attrNameLst>
                                      </p:cBhvr>
                                      <p:tavLst>
                                        <p:tav tm="0">
                                          <p:val>
                                            <p:strVal val="4*#ppt_w"/>
                                          </p:val>
                                        </p:tav>
                                        <p:tav tm="100000">
                                          <p:val>
                                            <p:strVal val="#ppt_w"/>
                                          </p:val>
                                        </p:tav>
                                      </p:tavLst>
                                    </p:anim>
                                    <p:anim calcmode="lin" valueType="num">
                                      <p:cBhvr>
                                        <p:cTn id="88"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12" name="Wrong Buzzer.wav"/>
                                        </p:tgtEl>
                                      </p:cMediaNode>
                                    </p:audio>
                                  </p:sub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par>
                                <p:cTn id="100" presetID="23" presetClass="entr" presetSubtype="32" fill="hold" nodeType="withEffect">
                                  <p:stCondLst>
                                    <p:cond delay="1000"/>
                                  </p:stCondLst>
                                  <p:childTnLst>
                                    <p:set>
                                      <p:cBhvr>
                                        <p:cTn id="101" dur="1" fill="hold">
                                          <p:stCondLst>
                                            <p:cond delay="0"/>
                                          </p:stCondLst>
                                        </p:cTn>
                                        <p:tgtEl>
                                          <p:spTgt spid="51"/>
                                        </p:tgtEl>
                                        <p:attrNameLst>
                                          <p:attrName>style.visibility</p:attrName>
                                        </p:attrNameLst>
                                      </p:cBhvr>
                                      <p:to>
                                        <p:strVal val="visible"/>
                                      </p:to>
                                    </p:set>
                                    <p:anim calcmode="lin" valueType="num">
                                      <p:cBhvr>
                                        <p:cTn id="102" dur="250" fill="hold"/>
                                        <p:tgtEl>
                                          <p:spTgt spid="51"/>
                                        </p:tgtEl>
                                        <p:attrNameLst>
                                          <p:attrName>ppt_w</p:attrName>
                                        </p:attrNameLst>
                                      </p:cBhvr>
                                      <p:tavLst>
                                        <p:tav tm="0">
                                          <p:val>
                                            <p:strVal val="4*#ppt_w"/>
                                          </p:val>
                                        </p:tav>
                                        <p:tav tm="100000">
                                          <p:val>
                                            <p:strVal val="#ppt_w"/>
                                          </p:val>
                                        </p:tav>
                                      </p:tavLst>
                                    </p:anim>
                                    <p:anim calcmode="lin" valueType="num">
                                      <p:cBhvr>
                                        <p:cTn id="10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13"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
            <a:ext cx="12192000" cy="6857999"/>
          </a:xfrm>
          <a:prstGeom prst="rect">
            <a:avLst/>
          </a:prstGeom>
        </p:spPr>
      </p:pic>
      <p:sp>
        <p:nvSpPr>
          <p:cNvPr id="6" name="TextBox 5"/>
          <p:cNvSpPr txBox="1"/>
          <p:nvPr/>
        </p:nvSpPr>
        <p:spPr>
          <a:xfrm>
            <a:off x="3018197" y="1909998"/>
            <a:ext cx="76401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308324"/>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3.</a:t>
            </a:r>
            <a:r>
              <a:rPr lang="vi-VN"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a:t>
            </a:r>
            <a:r>
              <a:rPr lang="vi-VN" sz="3600" b="1" dirty="0">
                <a:latin typeface="Times New Roman" panose="02020603050405020304" pitchFamily="18" charset="0"/>
                <a:cs typeface="Times New Roman" panose="02020603050405020304" pitchFamily="18" charset="0"/>
              </a:rPr>
              <a:t>rái với đạo lí, với lẽ 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(9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6" name="TextBox 5"/>
          <p:cNvSpPr txBox="1"/>
          <p:nvPr/>
        </p:nvSpPr>
        <p:spPr>
          <a:xfrm>
            <a:off x="1692737" y="182318"/>
            <a:ext cx="83684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5794" y="182318"/>
            <a:ext cx="2883062" cy="305498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3563047" y="-189325"/>
            <a:ext cx="5328762" cy="7667536"/>
          </a:xfrm>
          <a:prstGeom prst="rect">
            <a:avLst/>
          </a:prstGeom>
        </p:spPr>
      </p:pic>
      <p:sp>
        <p:nvSpPr>
          <p:cNvPr id="9" name="TextBox 8"/>
          <p:cNvSpPr txBox="1"/>
          <p:nvPr/>
        </p:nvSpPr>
        <p:spPr>
          <a:xfrm>
            <a:off x="4225751" y="2537685"/>
            <a:ext cx="4426961"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đoạn văn (khoảng 150 chữ) phân tích một chi tiết kì ảo trong một truyện thần thoại đã học hoặc tự đọc thêm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7999"/>
          </a:xfrm>
          <a:prstGeom prst="rect">
            <a:avLst/>
          </a:prstGeom>
        </p:spPr>
      </p:pic>
      <p:sp>
        <p:nvSpPr>
          <p:cNvPr id="5" name="TextBox 4"/>
          <p:cNvSpPr txBox="1"/>
          <p:nvPr/>
        </p:nvSpPr>
        <p:spPr>
          <a:xfrm>
            <a:off x="327171" y="260236"/>
            <a:ext cx="10603684" cy="569386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400"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Một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trong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những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yếu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tố</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sức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hấp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dẫn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Chuyện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chức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phán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sự</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đền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Tản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viết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thực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rất</a:t>
            </a:r>
            <a:r>
              <a:rPr lang="en-US" sz="2800" b="1" i="1" dirty="0">
                <a:effectLst/>
                <a:latin typeface="Times New Roman" panose="02020603050405020304" pitchFamily="18" charset="0"/>
                <a:ea typeface="Calibri" panose="020F0502020204030204" pitchFamily="34" charset="0"/>
              </a:rPr>
              <a:t> hay </a:t>
            </a:r>
            <a:r>
              <a:rPr lang="en-US" sz="2800" b="1" i="1" dirty="0" err="1">
                <a:effectLst/>
                <a:latin typeface="Times New Roman" panose="02020603050405020304" pitchFamily="18" charset="0"/>
                <a:ea typeface="Calibri" panose="020F0502020204030204" pitchFamily="34" charset="0"/>
              </a:rPr>
              <a:t>về</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một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thế</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tâm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linh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kì</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ảo</a:t>
            </a:r>
            <a:r>
              <a:rPr lang="en-US" sz="2800" b="1" i="1" dirty="0">
                <a:effectLst/>
                <a:latin typeface="Times New Roman" panose="02020603050405020304" pitchFamily="18" charset="0"/>
                <a:ea typeface="Calibri" panose="020F0502020204030204" pitchFamily="34" charset="0"/>
              </a:rPr>
              <a:t> – </a:t>
            </a:r>
            <a:r>
              <a:rPr lang="en-US" sz="2800" b="1" i="1" dirty="0" err="1">
                <a:effectLst/>
                <a:latin typeface="Times New Roman" panose="02020603050405020304" pitchFamily="18" charset="0"/>
                <a:ea typeface="Calibri" panose="020F0502020204030204" pitchFamily="34" charset="0"/>
              </a:rPr>
              <a:t>đó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chốn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Âm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Phủ</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cách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để</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văn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tiếp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hiện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hiện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thực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hội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thời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bấy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giờ</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thông</a:t>
            </a:r>
            <a:r>
              <a:rPr lang="en-US" sz="2800" b="1" i="1" dirty="0">
                <a:effectLst/>
                <a:latin typeface="Times New Roman" panose="02020603050405020304" pitchFamily="18" charset="0"/>
                <a:ea typeface="Calibri" panose="020F0502020204030204" pitchFamily="34" charset="0"/>
              </a:rPr>
              <a:t> qua </a:t>
            </a:r>
            <a:r>
              <a:rPr lang="en-US" sz="2800" b="1" i="1" dirty="0" err="1">
                <a:effectLst/>
                <a:latin typeface="Times New Roman" panose="02020603050405020304" pitchFamily="18" charset="0"/>
                <a:ea typeface="Calibri" panose="020F0502020204030204" pitchFamily="34" charset="0"/>
              </a:rPr>
              <a:t>lời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nói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Diêm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Vương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Lũ</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ngươi</a:t>
            </a:r>
            <a:r>
              <a:rPr lang="en-US" sz="2800" b="1" i="1" dirty="0">
                <a:effectLst/>
                <a:latin typeface="Times New Roman" panose="02020603050405020304" pitchFamily="18" charset="0"/>
                <a:ea typeface="Calibri" panose="020F0502020204030204" pitchFamily="34" charset="0"/>
              </a:rPr>
              <a:t> chia </a:t>
            </a:r>
            <a:r>
              <a:rPr lang="en-US" sz="2800" b="1" i="1" dirty="0" err="1">
                <a:effectLst/>
                <a:latin typeface="Times New Roman" panose="02020603050405020304" pitchFamily="18" charset="0"/>
                <a:ea typeface="Calibri" panose="020F0502020204030204" pitchFamily="34" charset="0"/>
              </a:rPr>
              <a:t>toà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sở</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giữ</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chức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sự</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cầm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lệnh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phép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thưởng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thì</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xứng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đáng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tư</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phạt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thì</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đích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nghiệt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vậy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còn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sự</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dối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càn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bậy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như</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thế</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huống</a:t>
            </a:r>
            <a:r>
              <a:rPr lang="en-US" sz="2800" b="1" i="1" dirty="0">
                <a:effectLst/>
                <a:latin typeface="Times New Roman" panose="02020603050405020304" pitchFamily="18" charset="0"/>
                <a:ea typeface="Calibri" panose="020F0502020204030204" pitchFamily="34" charset="0"/>
              </a:rPr>
              <a:t> chi </a:t>
            </a:r>
            <a:r>
              <a:rPr lang="en-US" sz="2800" b="1" i="1" dirty="0" err="1">
                <a:effectLst/>
                <a:latin typeface="Times New Roman" panose="02020603050405020304" pitchFamily="18" charset="0"/>
                <a:ea typeface="Calibri" panose="020F0502020204030204" pitchFamily="34" charset="0"/>
              </a:rPr>
              <a:t>về</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đời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Hán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Đường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buôn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quan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bán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ngục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thì</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những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mối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tệ</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còn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nói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sao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hết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được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Câu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nói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thấy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việc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những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kẻ</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cường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quyền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trong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hội</a:t>
            </a:r>
            <a:r>
              <a:rPr lang="en-US" sz="2800" b="1" i="1" dirty="0">
                <a:effectLst/>
                <a:latin typeface="Times New Roman" panose="02020603050405020304" pitchFamily="18" charset="0"/>
                <a:ea typeface="Calibri" panose="020F0502020204030204" pitchFamily="34" charset="0"/>
              </a:rPr>
              <a:t> chia </a:t>
            </a:r>
            <a:r>
              <a:rPr lang="en-US" sz="2800" b="1" i="1" dirty="0" err="1">
                <a:effectLst/>
                <a:latin typeface="Times New Roman" panose="02020603050405020304" pitchFamily="18" charset="0"/>
                <a:ea typeface="Calibri" panose="020F0502020204030204" pitchFamily="34" charset="0"/>
              </a:rPr>
              <a:t>bè</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kéo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phản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ánh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cuộc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sống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cực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khổ</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bộ</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mặt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dối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những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kẻ</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quan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tướng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trị</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hiện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thực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sâu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sắc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phẩm</a:t>
            </a:r>
            <a:endParaRPr lang="en-US" sz="2800" b="1" dirty="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6" name="TextBox 5"/>
          <p:cNvSpPr txBox="1"/>
          <p:nvPr/>
        </p:nvSpPr>
        <p:spPr>
          <a:xfrm>
            <a:off x="1692737" y="182318"/>
            <a:ext cx="83684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DẪN TỰ HỌC</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936837" y="1317192"/>
            <a:ext cx="2883062" cy="305498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1122481" y="2001820"/>
            <a:ext cx="3556932" cy="5123582"/>
          </a:xfrm>
          <a:prstGeom prst="rect">
            <a:avLst/>
          </a:prstGeom>
        </p:spPr>
      </p:pic>
      <p:sp>
        <p:nvSpPr>
          <p:cNvPr id="9" name="TextBox 8"/>
          <p:cNvSpPr txBox="1"/>
          <p:nvPr/>
        </p:nvSpPr>
        <p:spPr>
          <a:xfrm>
            <a:off x="1375737" y="3730601"/>
            <a:ext cx="281108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6200000">
            <a:off x="7641446" y="-396364"/>
            <a:ext cx="3447479" cy="6191445"/>
          </a:xfrm>
          <a:prstGeom prst="rect">
            <a:avLst/>
          </a:prstGeom>
        </p:spPr>
      </p:pic>
      <p:sp>
        <p:nvSpPr>
          <p:cNvPr id="10" name="TextBox 9"/>
          <p:cNvSpPr txBox="1"/>
          <p:nvPr/>
        </p:nvSpPr>
        <p:spPr>
          <a:xfrm>
            <a:off x="7500651" y="2007053"/>
            <a:ext cx="380835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2393" y="0"/>
            <a:ext cx="12192000" cy="6857999"/>
          </a:xfrm>
          <a:prstGeom prst="rect">
            <a:avLst/>
          </a:prstGeom>
        </p:spPr>
      </p:pic>
      <p:pic>
        <p:nvPicPr>
          <p:cNvPr id="25" name="Picture 2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6186" y1="87645" x2="56186" y2="87645"/>
                        <a14:foregroundMark x1="56186" y1="87645" x2="56186" y2="87645"/>
                        <a14:foregroundMark x1="47938" y1="85328" x2="47938" y2="85328"/>
                        <a14:foregroundMark x1="31959" y1="84556" x2="30928" y2="84556"/>
                        <a14:foregroundMark x1="25773" y1="83784" x2="25773" y2="83784"/>
                        <a14:foregroundMark x1="24742" y1="83012" x2="24742" y2="83012"/>
                        <a14:foregroundMark x1="24742" y1="82625" x2="24227" y2="81467"/>
                        <a14:foregroundMark x1="23711" y1="81081" x2="23711" y2="81081"/>
                        <a14:foregroundMark x1="23196" y1="81081" x2="23196" y2="81081"/>
                        <a14:foregroundMark x1="23196" y1="83784" x2="23196" y2="83784"/>
                        <a14:foregroundMark x1="25258" y1="84170" x2="15464" y2="85328"/>
                        <a14:foregroundMark x1="15464" y1="85328" x2="15464" y2="85328"/>
                        <a14:foregroundMark x1="68557" y1="88031" x2="68557" y2="88031"/>
                        <a14:foregroundMark x1="76289" y1="88803" x2="77320" y2="88803"/>
                        <a14:foregroundMark x1="85567" y1="88417" x2="85567" y2="88417"/>
                        <a14:foregroundMark x1="88144" y1="85328" x2="88144" y2="85328"/>
                        <a14:foregroundMark x1="87629" y1="84556" x2="87629" y2="84556"/>
                        <a14:foregroundMark x1="87629" y1="84170" x2="87629" y2="84170"/>
                        <a14:foregroundMark x1="89175" y1="83012" x2="89175" y2="83012"/>
                        <a14:foregroundMark x1="89175" y1="83012" x2="89175" y2="83012"/>
                        <a14:foregroundMark x1="89175" y1="83012" x2="89175" y2="83012"/>
                        <a14:foregroundMark x1="88144" y1="83012" x2="88144" y2="83012"/>
                        <a14:foregroundMark x1="83505" y1="83398" x2="82474" y2="84170"/>
                        <a14:foregroundMark x1="81959" y1="84942" x2="81959" y2="84942"/>
                        <a14:foregroundMark x1="82990" y1="83398" x2="85567" y2="81467"/>
                        <a14:foregroundMark x1="86598" y1="81081" x2="88144" y2="81081"/>
                      </a14:backgroundRemoval>
                    </a14:imgEffect>
                  </a14:imgLayer>
                </a14:imgProps>
              </a:ext>
            </a:extLst>
          </a:blip>
          <a:stretch>
            <a:fillRect/>
          </a:stretch>
        </p:blipFill>
        <p:spPr>
          <a:xfrm>
            <a:off x="486180" y="4073612"/>
            <a:ext cx="1323124" cy="211587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60711" y="452539"/>
            <a:ext cx="1662952" cy="147818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936920" y="-56308"/>
            <a:ext cx="1494000" cy="147818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486180" y="1338260"/>
            <a:ext cx="897095" cy="906483"/>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992374" y="-83890"/>
            <a:ext cx="1199626" cy="1199626"/>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9896" b="89988" l="10000" r="90233">
                        <a14:foregroundMark x1="90233" y1="59379" x2="90233" y2="59379"/>
                        <a14:foregroundMark x1="89186" y1="59379" x2="89186" y2="59379"/>
                        <a14:foregroundMark x1="81512" y1="56502" x2="81512" y2="56502"/>
                        <a14:foregroundMark x1="78605" y1="53625" x2="78605" y2="53625"/>
                      </a14:backgroundRemoval>
                    </a14:imgEffect>
                  </a14:imgLayer>
                </a14:imgProps>
              </a:ext>
            </a:extLst>
          </a:blip>
          <a:stretch>
            <a:fillRect/>
          </a:stretch>
        </p:blipFill>
        <p:spPr>
          <a:xfrm>
            <a:off x="-135717" y="1115736"/>
            <a:ext cx="897095" cy="906483"/>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391826" y="130156"/>
            <a:ext cx="876982" cy="601914"/>
          </a:xfrm>
          <a:prstGeom prst="rect">
            <a:avLst/>
          </a:prstGeom>
        </p:spPr>
      </p:pic>
      <p:pic>
        <p:nvPicPr>
          <p:cNvPr id="27" name="Picture 2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62393" y="200416"/>
            <a:ext cx="672246" cy="461394"/>
          </a:xfrm>
          <a:prstGeom prst="rect">
            <a:avLst/>
          </a:prstGeom>
        </p:spPr>
      </p:pic>
      <p:pic>
        <p:nvPicPr>
          <p:cNvPr id="28" name="Picture 2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0627" y1="24731" x2="30627" y2="24731"/>
                        <a14:foregroundMark x1="30627" y1="24731" x2="30627" y2="24731"/>
                        <a14:foregroundMark x1="30627" y1="21505" x2="30627" y2="21505"/>
                        <a14:foregroundMark x1="61993" y1="17742" x2="61993" y2="17742"/>
                        <a14:foregroundMark x1="61993" y1="17742" x2="61993" y2="17742"/>
                        <a14:foregroundMark x1="61993" y1="17742" x2="61993" y2="17742"/>
                      </a14:backgroundRemoval>
                    </a14:imgEffect>
                  </a14:imgLayer>
                </a14:imgProps>
              </a:ext>
            </a:extLst>
          </a:blip>
          <a:stretch>
            <a:fillRect/>
          </a:stretch>
        </p:blipFill>
        <p:spPr>
          <a:xfrm>
            <a:off x="11211210" y="1658140"/>
            <a:ext cx="876982" cy="601914"/>
          </a:xfrm>
          <a:prstGeom prst="rect">
            <a:avLst/>
          </a:prstGeom>
        </p:spPr>
      </p:pic>
      <p:sp>
        <p:nvSpPr>
          <p:cNvPr id="33" name="TextBox 32"/>
          <p:cNvSpPr txBox="1"/>
          <p:nvPr/>
        </p:nvSpPr>
        <p:spPr>
          <a:xfrm>
            <a:off x="2803351" y="721359"/>
            <a:ext cx="7640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2659832" y="3057949"/>
            <a:ext cx="7640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2308324"/>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4.</a:t>
            </a:r>
            <a:r>
              <a:rPr lang="vi-VN"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cõi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(9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12192000" cy="6857999"/>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ackgroundRemoval t="10000" b="98721" l="5698" r="92791">
                        <a14:foregroundMark x1="8023" y1="46628" x2="8023" y2="46628"/>
                        <a14:foregroundMark x1="7907" y1="46628" x2="7907" y2="46628"/>
                        <a14:foregroundMark x1="7674" y1="43372" x2="7674" y2="42558"/>
                        <a14:foregroundMark x1="7674" y1="38256" x2="7674" y2="38256"/>
                        <a14:foregroundMark x1="7674" y1="27442" x2="7674" y2="27442"/>
                        <a14:foregroundMark x1="7442" y1="28488" x2="7442" y2="28488"/>
                        <a14:foregroundMark x1="5930" y1="32791" x2="5930" y2="33605"/>
                        <a14:foregroundMark x1="5930" y1="34186" x2="6395" y2="37326"/>
                        <a14:foregroundMark x1="6395" y1="40116" x2="6395" y2="41395"/>
                        <a14:foregroundMark x1="5814" y1="46628" x2="5814" y2="48837"/>
                        <a14:foregroundMark x1="5698" y1="52558" x2="5698" y2="53140"/>
                        <a14:foregroundMark x1="92442" y1="42326" x2="92442" y2="42326"/>
                        <a14:foregroundMark x1="92442" y1="42326" x2="92442" y2="42326"/>
                        <a14:foregroundMark x1="92558" y1="40698" x2="92558" y2="40698"/>
                        <a14:foregroundMark x1="92558" y1="39767" x2="92558" y2="39767"/>
                        <a14:foregroundMark x1="92791" y1="36860" x2="92791" y2="36860"/>
                        <a14:foregroundMark x1="88372" y1="98721" x2="88372" y2="98721"/>
                      </a14:backgroundRemoval>
                    </a14:imgEffect>
                  </a14:imgLayer>
                </a14:imgProps>
              </a:ext>
            </a:extLst>
          </a:blip>
          <a:stretch>
            <a:fillRect/>
          </a:stretch>
        </p:blipFill>
        <p:spPr>
          <a:xfrm>
            <a:off x="553672" y="-1577065"/>
            <a:ext cx="11333527" cy="7088631"/>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4809632" y="3692554"/>
            <a:ext cx="2572735" cy="3231160"/>
          </a:xfrm>
          <a:prstGeom prst="rect">
            <a:avLst/>
          </a:prstGeom>
        </p:spPr>
      </p:pic>
      <p:sp>
        <p:nvSpPr>
          <p:cNvPr id="2" name="TextBox 1"/>
          <p:cNvSpPr txBox="1"/>
          <p:nvPr/>
        </p:nvSpPr>
        <p:spPr>
          <a:xfrm>
            <a:off x="1778466" y="285226"/>
            <a:ext cx="8992998" cy="1754326"/>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5.</a:t>
            </a:r>
            <a:r>
              <a:rPr lang="vi-VN"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(8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13816</Words>
  <Application>WPS Presentation</Application>
  <PresentationFormat>Widescreen</PresentationFormat>
  <Paragraphs>1038</Paragraphs>
  <Slides>73</Slides>
  <Notes>0</Notes>
  <HiddenSlides>0</HiddenSlides>
  <MMClips>1</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73</vt:i4>
      </vt:variant>
    </vt:vector>
  </HeadingPairs>
  <TitlesOfParts>
    <vt:vector size="92" baseType="lpstr">
      <vt:lpstr>Arial</vt:lpstr>
      <vt:lpstr>SimSun</vt:lpstr>
      <vt:lpstr>Wingdings</vt:lpstr>
      <vt:lpstr>Calibri</vt:lpstr>
      <vt:lpstr>ITC Avant Garde Std Bk</vt:lpstr>
      <vt:lpstr>Century Gothic</vt:lpstr>
      <vt:lpstr>Times New Roman</vt:lpstr>
      <vt:lpstr>.VnTime</vt:lpstr>
      <vt:lpstr>Segoe Print</vt:lpstr>
      <vt:lpstr>Microsoft YaHei</vt:lpstr>
      <vt:lpstr>Arial Unicode MS</vt:lpstr>
      <vt:lpstr>Calibri Light</vt:lpstr>
      <vt:lpstr>字魂36号-正文宋楷</vt:lpstr>
      <vt:lpstr>Tahoma</vt:lpstr>
      <vt:lpstr>Calibri</vt:lpstr>
      <vt:lpstr>Office Theme</vt:lpstr>
      <vt:lpstr>1_Office Theme</vt:lpstr>
      <vt:lpstr>2_Office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Hang Thuy</cp:lastModifiedBy>
  <cp:revision>56</cp:revision>
  <dcterms:created xsi:type="dcterms:W3CDTF">2022-07-20T21:22:00Z</dcterms:created>
  <dcterms:modified xsi:type="dcterms:W3CDTF">2025-09-10T13:55:21Z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5DF49BA7B4704BDA899C75F39AB0BE89_12</vt:lpwstr>
  </property>
  <property fmtid="{D5CDD505-2E9C-101B-9397-08002B2CF9AE}" pid="3" name="KSOProductBuildVer">
    <vt:lpwstr>1033-12.2.0.21931</vt:lpwstr>
  </property>
</Properties>
</file>