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9" r:id="rId5"/>
    <p:sldId id="257" r:id="rId6"/>
    <p:sldId id="11088824" r:id="rId7"/>
    <p:sldId id="285" r:id="rId8"/>
    <p:sldId id="303" r:id="rId9"/>
    <p:sldId id="11088825" r:id="rId10"/>
    <p:sldId id="11088826" r:id="rId11"/>
    <p:sldId id="11088827" r:id="rId12"/>
    <p:sldId id="11088828" r:id="rId13"/>
    <p:sldId id="11088814" r:id="rId14"/>
    <p:sldId id="11088830" r:id="rId15"/>
    <p:sldId id="11088831" r:id="rId16"/>
    <p:sldId id="11088820" r:id="rId17"/>
    <p:sldId id="11088815" r:id="rId18"/>
    <p:sldId id="11088832" r:id="rId19"/>
    <p:sldId id="297" r:id="rId20"/>
    <p:sldId id="264" r:id="rId21"/>
    <p:sldId id="282" r:id="rId22"/>
    <p:sldId id="11088834" r:id="rId23"/>
    <p:sldId id="11088833" r:id="rId24"/>
    <p:sldId id="11088835" r:id="rId25"/>
    <p:sldId id="301" r:id="rId26"/>
  </p:sldIdLst>
  <p:sldSz cx="12192000" cy="6858000"/>
  <p:notesSz cx="6858000" cy="9144000"/>
  <p:embeddedFontLst>
    <p:embeddedFont>
      <p:font typeface="SimSun" panose="02010600030101010101" pitchFamily="2" charset="-122"/>
      <p:regular r:id="rId31"/>
    </p:embeddedFont>
    <p:embeddedFont>
      <p:font typeface="Calibri" panose="020F0502020204030204"/>
      <p:regular r:id="rId32"/>
      <p:bold r:id="rId33"/>
      <p:italic r:id="rId34"/>
      <p:boldItalic r:id="rId35"/>
    </p:embeddedFont>
    <p:embeddedFont>
      <p:font typeface="Microsoft YaHei" panose="020B0503020204020204" pitchFamily="34" charset="-122"/>
      <p:regular r:id="rId36"/>
    </p:embeddedFont>
    <p:embeddedFont>
      <p:font typeface="Didact Gothic" panose="00000500000000000000"/>
      <p:regular r:id="rId37"/>
    </p:embeddedFont>
    <p:embeddedFont>
      <p:font typeface="Calibri" panose="020F0502020204030204" pitchFamily="34" charset="0"/>
      <p:regular r:id="rId38"/>
      <p:bold r:id="rId39"/>
      <p:italic r:id="rId40"/>
      <p:boldItalic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3F"/>
    <a:srgbClr val="D9465F"/>
    <a:srgbClr val="C32A20"/>
    <a:srgbClr val="F67B32"/>
    <a:srgbClr val="D4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94660"/>
  </p:normalViewPr>
  <p:slideViewPr>
    <p:cSldViewPr snapToGrid="0">
      <p:cViewPr varScale="1">
        <p:scale>
          <a:sx n="114" d="100"/>
          <a:sy n="114" d="100"/>
        </p:scale>
        <p:origin x="45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24.xml"/><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notesMaster" Target="notesMasters/notesMaster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FF380-3BAC-4C57-9430-E0CDF7205AB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4585C-58E6-489B-9E65-6D3DA6CF3BD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ags" Target="../tags/tag11.xml"/><Relationship Id="rId2" Type="http://schemas.openxmlformats.org/officeDocument/2006/relationships/image" Target="../media/image13.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tags" Target="../tags/tag12.xml"/><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tags" Target="../tags/tag13.xml"/><Relationship Id="rId2" Type="http://schemas.openxmlformats.org/officeDocument/2006/relationships/image" Target="../media/image11.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tags" Target="../tags/tag14.xml"/><Relationship Id="rId2" Type="http://schemas.openxmlformats.org/officeDocument/2006/relationships/image" Target="../media/image13.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tags" Target="../tags/tag15.xml"/><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tags" Target="../tags/tag16.xml"/><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tags" Target="../tags/tag17.xml"/><Relationship Id="rId2" Type="http://schemas.openxmlformats.org/officeDocument/2006/relationships/image" Target="../media/image17.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18.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image" Target="../media/image20.emf"/></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image" Target="../media/image5.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tags" Target="../tags/tag20.xml"/><Relationship Id="rId2" Type="http://schemas.openxmlformats.org/officeDocument/2006/relationships/image" Target="../media/image17.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tags" Target="../tags/tag2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2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tags" Target="../tags/tag23.xml"/><Relationship Id="rId2" Type="http://schemas.openxmlformats.org/officeDocument/2006/relationships/image" Target="../media/image21.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4.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5.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11.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7.xml"/><Relationship Id="rId7"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tags" Target="../tags/tag8.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9.xml"/><Relationship Id="rId2" Type="http://schemas.openxmlformats.org/officeDocument/2006/relationships/image" Target="../media/image11.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0"/>
            <a:ext cx="12192000" cy="68580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4524" r="85714" b="67138"/>
          <a:stretch>
            <a:fillRect/>
          </a:stretch>
        </p:blipFill>
        <p:spPr>
          <a:xfrm>
            <a:off x="76583" y="0"/>
            <a:ext cx="1587607" cy="2671825"/>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83095" b="71729"/>
          <a:stretch>
            <a:fillRect/>
          </a:stretch>
        </p:blipFill>
        <p:spPr>
          <a:xfrm>
            <a:off x="10130970" y="0"/>
            <a:ext cx="2061030" cy="172314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17500" t="56318" r="66191" b="19340"/>
          <a:stretch>
            <a:fillRect/>
          </a:stretch>
        </p:blipFill>
        <p:spPr>
          <a:xfrm>
            <a:off x="989291" y="2941924"/>
            <a:ext cx="2895145" cy="2160163"/>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2143" t="47797" r="14286"/>
          <a:stretch>
            <a:fillRect/>
          </a:stretch>
        </p:blipFill>
        <p:spPr>
          <a:xfrm>
            <a:off x="8957934" y="2570922"/>
            <a:ext cx="2742480" cy="4287078"/>
          </a:xfrm>
          <a:prstGeom prst="rect">
            <a:avLst/>
          </a:prstGeom>
        </p:spPr>
      </p:pic>
      <p:sp>
        <p:nvSpPr>
          <p:cNvPr id="27" name="文本框 26"/>
          <p:cNvSpPr txBox="1"/>
          <p:nvPr/>
        </p:nvSpPr>
        <p:spPr>
          <a:xfrm>
            <a:off x="1982331" y="496881"/>
            <a:ext cx="7556806" cy="1938992"/>
          </a:xfrm>
          <a:prstGeom prst="rect">
            <a:avLst/>
          </a:prstGeom>
          <a:noFill/>
        </p:spPr>
        <p:txBody>
          <a:bodyPr wrap="square" rtlCol="0">
            <a:spAutoFit/>
          </a:bodyPr>
          <a:lstStyle/>
          <a:p>
            <a:pPr algn="ctr"/>
            <a:r>
              <a:rPr lang="en-US" altLang="zh-CN" sz="4000" b="1" dirty="0">
                <a:solidFill>
                  <a:schemeClr val="bg1"/>
                </a:solidFill>
                <a:latin typeface="Times New Roman" panose="02020603050405020304" pitchFamily="18" charset="0"/>
                <a:ea typeface="字魂27号-布丁体" panose="00000505000000000000" pitchFamily="2" charset="-122"/>
                <a:cs typeface="Times New Roman" panose="02020603050405020304" pitchFamily="18" charset="0"/>
              </a:rPr>
              <a:t>NỒNG NHIỆT CHÀO MỪNG QUÝ THẦY CÔ GIÁO CÙNG CÁC EM HỌC SINH</a:t>
            </a:r>
            <a:endParaRPr lang="zh-CN" altLang="en-US" sz="4000" b="1" dirty="0">
              <a:solidFill>
                <a:schemeClr val="bg1"/>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
        <p:nvSpPr>
          <p:cNvPr id="8" name="Google Shape;621;p43"/>
          <p:cNvSpPr/>
          <p:nvPr/>
        </p:nvSpPr>
        <p:spPr>
          <a:xfrm>
            <a:off x="4115670" y="4022005"/>
            <a:ext cx="3709576" cy="466500"/>
          </a:xfrm>
          <a:prstGeom prst="roundRect">
            <a:avLst>
              <a:gd name="adj" fmla="val 50000"/>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622;p43"/>
          <p:cNvSpPr txBox="1">
            <a:spLocks noGrp="1"/>
          </p:cNvSpPr>
          <p:nvPr>
            <p:ph type="subTitle" idx="1"/>
          </p:nvPr>
        </p:nvSpPr>
        <p:spPr>
          <a:xfrm>
            <a:off x="4410664" y="4056939"/>
            <a:ext cx="3539038" cy="4095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bg1"/>
                </a:solidFill>
                <a:latin typeface="Times New Roman" panose="02020603050405020304" pitchFamily="18" charset="0"/>
                <a:cs typeface="Times New Roman" panose="02020603050405020304" pitchFamily="18" charset="0"/>
              </a:rPr>
              <a:t>Giáo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viên</a:t>
            </a:r>
            <a:r>
              <a:rPr lang="en-US" sz="3200" b="1" dirty="0">
                <a:solidFill>
                  <a:schemeClr val="bg1"/>
                </a:solidFill>
                <a:latin typeface="Times New Roman" panose="02020603050405020304" pitchFamily="18" charset="0"/>
                <a:cs typeface="Times New Roman" panose="02020603050405020304" pitchFamily="18" charset="0"/>
              </a:rPr>
              <a:t>:……</a:t>
            </a:r>
            <a:endParaRPr sz="3200" b="1" dirty="0">
              <a:solidFill>
                <a:schemeClr val="bg1"/>
              </a:solidFill>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0">
                                            <p:bg/>
                                          </p:spTgt>
                                        </p:tgtEl>
                                        <p:attrNameLst>
                                          <p:attrName>style.visibility</p:attrName>
                                        </p:attrNameLst>
                                      </p:cBhvr>
                                      <p:to>
                                        <p:strVal val="visible"/>
                                      </p:to>
                                    </p:set>
                                    <p:anim calcmode="lin" valueType="num">
                                      <p:cBhvr additive="base">
                                        <p:cTn id="26"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animBg="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84699"/>
          </a:xfrm>
          <a:prstGeom prst="rect">
            <a:avLst/>
          </a:prstGeom>
        </p:spPr>
      </p:pic>
      <p:sp>
        <p:nvSpPr>
          <p:cNvPr id="7" name="矩形: 圆角 6"/>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1439014" y="201628"/>
            <a:ext cx="762406" cy="636339"/>
          </a:xfrm>
          <a:prstGeom prst="rect">
            <a:avLst/>
          </a:prstGeom>
        </p:spPr>
      </p:pic>
      <p:sp>
        <p:nvSpPr>
          <p:cNvPr id="9" name="矩形 8"/>
          <p:cNvSpPr/>
          <p:nvPr/>
        </p:nvSpPr>
        <p:spPr>
          <a:xfrm>
            <a:off x="2277506" y="325139"/>
            <a:ext cx="77872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Chuẩn bị nói</a:t>
            </a:r>
            <a:endParaRPr kumimoji="0" lang="en-US" sz="2800" b="0" i="0" u="none" strike="noStrike" kern="1200" cap="none" spc="0" normalizeH="0" baseline="0" noProof="0" dirty="0">
              <a:ln>
                <a:noFill/>
              </a:ln>
              <a:solidFill>
                <a:prstClr val="white"/>
              </a:solidFill>
              <a:effectLst/>
              <a:uLnTx/>
              <a:uFillTx/>
              <a:latin typeface=".VnTime" panose="020B7200000000000000"/>
              <a:ea typeface="Times New Roman" panose="02020603050405020304" pitchFamily="18" charset="0"/>
              <a:cs typeface="Times New Roman" panose="02020603050405020304" pitchFamily="18" charset="0"/>
            </a:endParaRPr>
          </a:p>
        </p:txBody>
      </p:sp>
      <p:pic>
        <p:nvPicPr>
          <p:cNvPr id="1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3695833" y="1229414"/>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altLang="zh-CN" sz="2800" b="1" i="1" u="none" strike="noStrike" kern="1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Yêu</a:t>
            </a:r>
            <a:r>
              <a:rPr kumimoji="0" lang="nl-NL" altLang="zh-CN" sz="2800" b="1" i="1" u="none" strike="noStrike" kern="100" cap="none" spc="0" normalizeH="0" noProof="0" dirty="0">
                <a:ln>
                  <a:noFill/>
                </a:ln>
                <a:solidFill>
                  <a:srgbClr val="C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cầu</a:t>
            </a:r>
            <a:endParaRPr kumimoji="0" lang="zh-CN" altLang="en-US" sz="4000" b="1" i="1" u="none" strike="noStrike" kern="12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nvGrpSpPr>
          <p:cNvPr id="14" name="组合 20"/>
          <p:cNvGrpSpPr/>
          <p:nvPr/>
        </p:nvGrpSpPr>
        <p:grpSpPr>
          <a:xfrm>
            <a:off x="948851" y="2508269"/>
            <a:ext cx="1047923" cy="1119550"/>
            <a:chOff x="5758072" y="954157"/>
            <a:chExt cx="1048166" cy="1119809"/>
          </a:xfrm>
          <a:solidFill>
            <a:srgbClr val="E2B3BD"/>
          </a:solidFill>
        </p:grpSpPr>
        <p:sp>
          <p:nvSpPr>
            <p:cNvPr id="15" name="菱形 21"/>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6" name="菱形 2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17" name="文本框 23"/>
          <p:cNvSpPr txBox="1"/>
          <p:nvPr/>
        </p:nvSpPr>
        <p:spPr>
          <a:xfrm>
            <a:off x="1167458" y="2805983"/>
            <a:ext cx="622708"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1</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18" name="组合 24"/>
          <p:cNvGrpSpPr/>
          <p:nvPr/>
        </p:nvGrpSpPr>
        <p:grpSpPr>
          <a:xfrm>
            <a:off x="1436191" y="3992766"/>
            <a:ext cx="1047923" cy="1119550"/>
            <a:chOff x="5758072" y="954157"/>
            <a:chExt cx="1048166" cy="1119809"/>
          </a:xfrm>
          <a:solidFill>
            <a:srgbClr val="FFC869"/>
          </a:solidFill>
        </p:grpSpPr>
        <p:sp>
          <p:nvSpPr>
            <p:cNvPr id="19" name="菱形 25"/>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0" name="菱形 26"/>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4" name="文本框 27"/>
          <p:cNvSpPr txBox="1"/>
          <p:nvPr/>
        </p:nvSpPr>
        <p:spPr>
          <a:xfrm>
            <a:off x="1654798" y="4290481"/>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2</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5" name="文本框 22"/>
          <p:cNvSpPr txBox="1">
            <a:spLocks noChangeArrowheads="1"/>
          </p:cNvSpPr>
          <p:nvPr/>
        </p:nvSpPr>
        <p:spPr bwMode="auto">
          <a:xfrm>
            <a:off x="2146612" y="2460391"/>
            <a:ext cx="4286204" cy="138499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vi-VN" sz="2800" b="1" dirty="0">
                <a:solidFill>
                  <a:prstClr val="black"/>
                </a:solidFill>
                <a:latin typeface="Times New Roman" panose="02020603050405020304" pitchFamily="18" charset="0"/>
                <a:cs typeface="Times New Roman" panose="02020603050405020304" pitchFamily="18" charset="0"/>
              </a:rPr>
              <a:t>cần đưa tới cho người nghe những thông tin khái quát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文本框 34"/>
          <p:cNvSpPr txBox="1">
            <a:spLocks noChangeArrowheads="1"/>
          </p:cNvSpPr>
          <p:nvPr/>
        </p:nvSpPr>
        <p:spPr bwMode="auto">
          <a:xfrm>
            <a:off x="2700232" y="4259130"/>
            <a:ext cx="3732584" cy="138499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trung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thực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nội</a:t>
            </a:r>
            <a:r>
              <a:rPr lang="en-US" sz="2800" b="1" dirty="0">
                <a:solidFill>
                  <a:prstClr val="black"/>
                </a:solidFill>
                <a:latin typeface="Times New Roman" panose="02020603050405020304" pitchFamily="18" charset="0"/>
                <a:cs typeface="Times New Roman" panose="02020603050405020304" pitchFamily="18" charset="0"/>
              </a:rPr>
              <a:t> dung </a:t>
            </a:r>
            <a:r>
              <a:rPr lang="en-US" sz="2800" b="1" dirty="0" err="1">
                <a:solidFill>
                  <a:prstClr val="black"/>
                </a:solidFill>
                <a:latin typeface="Times New Roman" panose="02020603050405020304" pitchFamily="18" charset="0"/>
                <a:cs typeface="Times New Roman" panose="02020603050405020304" pitchFamily="18" charset="0"/>
              </a:rPr>
              <a:t>công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việc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hoàn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thành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7679831" y="2344351"/>
            <a:ext cx="2792321" cy="2991504"/>
          </a:xfrm>
          <a:prstGeom prst="rect">
            <a:avLst/>
          </a:prstGeom>
        </p:spPr>
      </p:pic>
    </p:spTree>
    <p:custDataLst>
      <p:tags r:id="rId5"/>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3378483" y="201628"/>
            <a:ext cx="762406" cy="636339"/>
          </a:xfrm>
          <a:prstGeom prst="rect">
            <a:avLst/>
          </a:prstGeom>
        </p:spPr>
      </p:pic>
      <p:sp>
        <p:nvSpPr>
          <p:cNvPr id="9" name="矩形 8"/>
          <p:cNvSpPr/>
          <p:nvPr/>
        </p:nvSpPr>
        <p:spPr>
          <a:xfrm>
            <a:off x="4729196" y="176448"/>
            <a:ext cx="3491661"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1. Chuẩn bị nói</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1" name="Google Shape;3580;p53"/>
          <p:cNvSpPr txBox="1"/>
          <p:nvPr/>
        </p:nvSpPr>
        <p:spPr>
          <a:xfrm>
            <a:off x="6336752" y="4365423"/>
            <a:ext cx="2340866"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định đúng những từ ngữ then chốt gắn với từng luận điểm </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Google Shape;3581;p53"/>
          <p:cNvSpPr txBox="1"/>
          <p:nvPr/>
        </p:nvSpPr>
        <p:spPr>
          <a:xfrm>
            <a:off x="742150" y="4331047"/>
            <a:ext cx="2630333"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 tắt báo cáo kết quả nghiên cứu đã viết (trong khoảng 1 – 1.5 trang giấy)</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Google Shape;3583;p53"/>
          <p:cNvSpPr txBox="1"/>
          <p:nvPr/>
        </p:nvSpPr>
        <p:spPr>
          <a:xfrm>
            <a:off x="3693192" y="4273540"/>
            <a:ext cx="2340866"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Gạch chân những luận điểm hoặc thông tin chính của bài viết. </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Google Shape;3586;p53"/>
          <p:cNvSpPr/>
          <p:nvPr/>
        </p:nvSpPr>
        <p:spPr>
          <a:xfrm>
            <a:off x="1680113"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 name="Google Shape;3587;p53"/>
          <p:cNvSpPr/>
          <p:nvPr/>
        </p:nvSpPr>
        <p:spPr>
          <a:xfrm>
            <a:off x="4254786"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 name="Google Shape;3588;p53"/>
          <p:cNvSpPr/>
          <p:nvPr/>
        </p:nvSpPr>
        <p:spPr>
          <a:xfrm>
            <a:off x="6829459"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 name="Google Shape;3589;p53"/>
          <p:cNvSpPr txBox="1"/>
          <p:nvPr/>
        </p:nvSpPr>
        <p:spPr>
          <a:xfrm>
            <a:off x="8982277" y="4140582"/>
            <a:ext cx="2340865" cy="487537"/>
          </a:xfrm>
          <a:prstGeom prst="rect">
            <a:avLst/>
          </a:prstGeom>
          <a:noFill/>
          <a:ln>
            <a:noFill/>
          </a:ln>
        </p:spPr>
        <p:txBody>
          <a:bodyPr spcFirstLastPara="1" wrap="square" lIns="121884" tIns="121884" rIns="121884" bIns="121884" anchor="ctr" anchorCtr="0">
            <a:noAutofit/>
          </a:bodyPr>
          <a:lstStyle/>
          <a:p>
            <a:pPr algn="ct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 bị PowerPoint (nếu có)</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Google Shape;3591;p53"/>
          <p:cNvSpPr/>
          <p:nvPr/>
        </p:nvSpPr>
        <p:spPr>
          <a:xfrm>
            <a:off x="9404131" y="2506889"/>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3592;p53"/>
          <p:cNvSpPr txBox="1"/>
          <p:nvPr/>
        </p:nvSpPr>
        <p:spPr>
          <a:xfrm>
            <a:off x="1936080"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panose="00000500000000000000"/>
              <a:buNone/>
              <a:defRPr sz="3800" b="1" i="0" u="none" strike="noStrike" cap="none">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panose="00000500000000000000"/>
              <a:buNone/>
              <a:defRPr/>
            </a:pPr>
            <a:r>
              <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rPr>
              <a:t>1</a:t>
            </a:r>
            <a:endPar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endParaRPr>
          </a:p>
        </p:txBody>
      </p:sp>
      <p:cxnSp>
        <p:nvCxnSpPr>
          <p:cNvPr id="20" name="Google Shape;3593;p53"/>
          <p:cNvCxnSpPr>
            <a:stCxn id="19" idx="2"/>
            <a:endCxn id="14" idx="0"/>
          </p:cNvCxnSpPr>
          <p:nvPr/>
        </p:nvCxnSpPr>
        <p:spPr>
          <a:xfrm>
            <a:off x="2240840" y="2181116"/>
            <a:ext cx="0" cy="325958"/>
          </a:xfrm>
          <a:prstGeom prst="straightConnector1">
            <a:avLst/>
          </a:prstGeom>
          <a:noFill/>
          <a:ln w="9525" cap="flat" cmpd="sng">
            <a:solidFill>
              <a:srgbClr val="2C3045"/>
            </a:solidFill>
            <a:prstDash val="solid"/>
            <a:round/>
            <a:headEnd type="none" w="med" len="med"/>
            <a:tailEnd type="none" w="med" len="med"/>
          </a:ln>
        </p:spPr>
      </p:cxnSp>
      <p:sp>
        <p:nvSpPr>
          <p:cNvPr id="24" name="Google Shape;3594;p53"/>
          <p:cNvSpPr txBox="1"/>
          <p:nvPr/>
        </p:nvSpPr>
        <p:spPr>
          <a:xfrm>
            <a:off x="4510753"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panose="00000500000000000000"/>
              <a:buNone/>
              <a:defRPr sz="3800" b="1" i="0" u="none" strike="noStrike" cap="none">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panose="00000500000000000000"/>
              <a:buNone/>
              <a:defRPr/>
            </a:pPr>
            <a:r>
              <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rPr>
              <a:t>2</a:t>
            </a:r>
            <a:endPar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endParaRPr>
          </a:p>
        </p:txBody>
      </p:sp>
      <p:cxnSp>
        <p:nvCxnSpPr>
          <p:cNvPr id="25" name="Google Shape;3595;p53"/>
          <p:cNvCxnSpPr>
            <a:stCxn id="24" idx="2"/>
          </p:cNvCxnSpPr>
          <p:nvPr/>
        </p:nvCxnSpPr>
        <p:spPr>
          <a:xfrm>
            <a:off x="4815513" y="2181116"/>
            <a:ext cx="0" cy="325958"/>
          </a:xfrm>
          <a:prstGeom prst="straightConnector1">
            <a:avLst/>
          </a:prstGeom>
          <a:noFill/>
          <a:ln w="9525" cap="flat" cmpd="sng">
            <a:solidFill>
              <a:srgbClr val="2C3045"/>
            </a:solidFill>
            <a:prstDash val="solid"/>
            <a:round/>
            <a:headEnd type="none" w="med" len="med"/>
            <a:tailEnd type="none" w="med" len="med"/>
          </a:ln>
        </p:spPr>
      </p:cxnSp>
      <p:sp>
        <p:nvSpPr>
          <p:cNvPr id="26" name="Google Shape;3596;p53"/>
          <p:cNvSpPr txBox="1"/>
          <p:nvPr/>
        </p:nvSpPr>
        <p:spPr>
          <a:xfrm>
            <a:off x="7085425"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panose="00000500000000000000"/>
              <a:buNone/>
              <a:defRPr sz="3800" b="1" i="0" u="none" strike="noStrike" cap="none">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panose="00000500000000000000"/>
              <a:buNone/>
              <a:defRPr/>
            </a:pPr>
            <a:r>
              <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rPr>
              <a:t>3</a:t>
            </a:r>
            <a:endPar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endParaRPr>
          </a:p>
        </p:txBody>
      </p:sp>
      <p:cxnSp>
        <p:nvCxnSpPr>
          <p:cNvPr id="27" name="Google Shape;3597;p53"/>
          <p:cNvCxnSpPr>
            <a:stCxn id="26" idx="2"/>
          </p:cNvCxnSpPr>
          <p:nvPr/>
        </p:nvCxnSpPr>
        <p:spPr>
          <a:xfrm>
            <a:off x="7390186" y="2181116"/>
            <a:ext cx="0" cy="325958"/>
          </a:xfrm>
          <a:prstGeom prst="straightConnector1">
            <a:avLst/>
          </a:prstGeom>
          <a:noFill/>
          <a:ln w="9525" cap="flat" cmpd="sng">
            <a:solidFill>
              <a:srgbClr val="2C3045"/>
            </a:solidFill>
            <a:prstDash val="solid"/>
            <a:round/>
            <a:headEnd type="none" w="med" len="med"/>
            <a:tailEnd type="none" w="med" len="med"/>
          </a:ln>
        </p:spPr>
      </p:cxnSp>
      <p:sp>
        <p:nvSpPr>
          <p:cNvPr id="28" name="Google Shape;3598;p53"/>
          <p:cNvSpPr txBox="1"/>
          <p:nvPr/>
        </p:nvSpPr>
        <p:spPr>
          <a:xfrm>
            <a:off x="9660098" y="1571595"/>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panose="00000500000000000000"/>
              <a:buNone/>
              <a:defRPr sz="3800" b="1" i="0" u="none" strike="noStrike" cap="none">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panose="00000500000000000000"/>
              <a:buNone/>
              <a:defRPr/>
            </a:pPr>
            <a:r>
              <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rPr>
              <a:t>4</a:t>
            </a:r>
            <a:endParaRPr kumimoji="0" lang="en-GB" sz="2665" b="1" i="0" u="none" strike="noStrike" kern="0" cap="none" spc="0" normalizeH="0" baseline="0" noProof="0">
              <a:ln>
                <a:noFill/>
              </a:ln>
              <a:solidFill>
                <a:srgbClr val="2C3045"/>
              </a:solidFill>
              <a:effectLst/>
              <a:uLnTx/>
              <a:uFillTx/>
              <a:latin typeface="Didact Gothic" panose="00000500000000000000"/>
              <a:sym typeface="Didact Gothic" panose="00000500000000000000"/>
            </a:endParaRPr>
          </a:p>
        </p:txBody>
      </p:sp>
      <p:cxnSp>
        <p:nvCxnSpPr>
          <p:cNvPr id="29" name="Google Shape;3599;p53"/>
          <p:cNvCxnSpPr>
            <a:stCxn id="28" idx="2"/>
          </p:cNvCxnSpPr>
          <p:nvPr/>
        </p:nvCxnSpPr>
        <p:spPr>
          <a:xfrm>
            <a:off x="9964858" y="2181116"/>
            <a:ext cx="0" cy="325958"/>
          </a:xfrm>
          <a:prstGeom prst="straightConnector1">
            <a:avLst/>
          </a:prstGeom>
          <a:noFill/>
          <a:ln w="9525" cap="flat" cmpd="sng">
            <a:solidFill>
              <a:srgbClr val="2C3045"/>
            </a:solidFill>
            <a:prstDash val="solid"/>
            <a:round/>
            <a:headEnd type="none" w="med" len="med"/>
            <a:tailEnd type="none" w="med" len="med"/>
          </a:ln>
        </p:spPr>
      </p:cxnSp>
      <p:cxnSp>
        <p:nvCxnSpPr>
          <p:cNvPr id="30" name="Google Shape;3600;p53"/>
          <p:cNvCxnSpPr>
            <a:stCxn id="14" idx="3"/>
            <a:endCxn id="15" idx="1"/>
          </p:cNvCxnSpPr>
          <p:nvPr/>
        </p:nvCxnSpPr>
        <p:spPr>
          <a:xfrm>
            <a:off x="2801567" y="3067616"/>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31" name="Google Shape;3601;p53"/>
          <p:cNvCxnSpPr>
            <a:stCxn id="15" idx="3"/>
            <a:endCxn id="16" idx="1"/>
          </p:cNvCxnSpPr>
          <p:nvPr/>
        </p:nvCxnSpPr>
        <p:spPr>
          <a:xfrm>
            <a:off x="5376240" y="3067616"/>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32" name="Google Shape;3602;p53"/>
          <p:cNvCxnSpPr>
            <a:stCxn id="16" idx="3"/>
            <a:endCxn id="18" idx="1"/>
          </p:cNvCxnSpPr>
          <p:nvPr/>
        </p:nvCxnSpPr>
        <p:spPr>
          <a:xfrm>
            <a:off x="7950913" y="3067616"/>
            <a:ext cx="1453411" cy="0"/>
          </a:xfrm>
          <a:prstGeom prst="straightConnector1">
            <a:avLst/>
          </a:prstGeom>
          <a:noFill/>
          <a:ln w="9525" cap="flat" cmpd="sng">
            <a:solidFill>
              <a:srgbClr val="2C3045"/>
            </a:solidFill>
            <a:prstDash val="solid"/>
            <a:round/>
            <a:headEnd type="none" w="med" len="med"/>
            <a:tailEnd type="none" w="med" len="med"/>
          </a:ln>
        </p:spPr>
      </p:cxnSp>
      <p:grpSp>
        <p:nvGrpSpPr>
          <p:cNvPr id="33" name="Google Shape;3603;p53"/>
          <p:cNvGrpSpPr/>
          <p:nvPr/>
        </p:nvGrpSpPr>
        <p:grpSpPr>
          <a:xfrm>
            <a:off x="4462529" y="2742328"/>
            <a:ext cx="726923" cy="650577"/>
            <a:chOff x="5464800" y="2634600"/>
            <a:chExt cx="446425" cy="397650"/>
          </a:xfrm>
        </p:grpSpPr>
        <p:sp>
          <p:nvSpPr>
            <p:cNvPr id="34" name="Google Shape;3604;p53"/>
            <p:cNvSpPr/>
            <p:nvPr/>
          </p:nvSpPr>
          <p:spPr>
            <a:xfrm>
              <a:off x="5538875" y="2937900"/>
              <a:ext cx="57650" cy="44350"/>
            </a:xfrm>
            <a:custGeom>
              <a:avLst/>
              <a:gdLst/>
              <a:ahLst/>
              <a:cxnLst/>
              <a:rect l="l" t="t" r="r" b="b"/>
              <a:pathLst>
                <a:path w="2306" h="1774" extrusionOk="0">
                  <a:moveTo>
                    <a:pt x="1900" y="0"/>
                  </a:moveTo>
                  <a:lnTo>
                    <a:pt x="533" y="101"/>
                  </a:lnTo>
                  <a:lnTo>
                    <a:pt x="1" y="1039"/>
                  </a:lnTo>
                  <a:lnTo>
                    <a:pt x="1" y="1140"/>
                  </a:lnTo>
                  <a:lnTo>
                    <a:pt x="26" y="1241"/>
                  </a:lnTo>
                  <a:lnTo>
                    <a:pt x="77" y="1317"/>
                  </a:lnTo>
                  <a:lnTo>
                    <a:pt x="127" y="1393"/>
                  </a:lnTo>
                  <a:lnTo>
                    <a:pt x="254" y="1520"/>
                  </a:lnTo>
                  <a:lnTo>
                    <a:pt x="406" y="1621"/>
                  </a:lnTo>
                  <a:lnTo>
                    <a:pt x="583" y="1672"/>
                  </a:lnTo>
                  <a:lnTo>
                    <a:pt x="786" y="1722"/>
                  </a:lnTo>
                  <a:lnTo>
                    <a:pt x="963" y="1748"/>
                  </a:lnTo>
                  <a:lnTo>
                    <a:pt x="1141" y="1773"/>
                  </a:lnTo>
                  <a:lnTo>
                    <a:pt x="1318" y="1748"/>
                  </a:lnTo>
                  <a:lnTo>
                    <a:pt x="1495" y="1722"/>
                  </a:lnTo>
                  <a:lnTo>
                    <a:pt x="1698" y="1672"/>
                  </a:lnTo>
                  <a:lnTo>
                    <a:pt x="1900" y="1596"/>
                  </a:lnTo>
                  <a:lnTo>
                    <a:pt x="2078" y="1494"/>
                  </a:lnTo>
                  <a:lnTo>
                    <a:pt x="2204" y="1368"/>
                  </a:lnTo>
                  <a:lnTo>
                    <a:pt x="2255" y="1292"/>
                  </a:lnTo>
                  <a:lnTo>
                    <a:pt x="2306" y="1216"/>
                  </a:lnTo>
                  <a:lnTo>
                    <a:pt x="2306" y="1140"/>
                  </a:lnTo>
                  <a:lnTo>
                    <a:pt x="2306" y="1039"/>
                  </a:lnTo>
                  <a:lnTo>
                    <a:pt x="2280" y="709"/>
                  </a:lnTo>
                  <a:lnTo>
                    <a:pt x="1900"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5" name="Google Shape;3605;p53"/>
            <p:cNvSpPr/>
            <p:nvPr/>
          </p:nvSpPr>
          <p:spPr>
            <a:xfrm>
              <a:off x="5529375" y="2963850"/>
              <a:ext cx="77925" cy="62075"/>
            </a:xfrm>
            <a:custGeom>
              <a:avLst/>
              <a:gdLst/>
              <a:ahLst/>
              <a:cxnLst/>
              <a:rect l="l" t="t" r="r" b="b"/>
              <a:pathLst>
                <a:path w="3117" h="2483" extrusionOk="0">
                  <a:moveTo>
                    <a:pt x="381" y="1"/>
                  </a:moveTo>
                  <a:lnTo>
                    <a:pt x="178" y="51"/>
                  </a:lnTo>
                  <a:lnTo>
                    <a:pt x="1" y="1571"/>
                  </a:lnTo>
                  <a:lnTo>
                    <a:pt x="178" y="2483"/>
                  </a:lnTo>
                  <a:lnTo>
                    <a:pt x="2888" y="2483"/>
                  </a:lnTo>
                  <a:lnTo>
                    <a:pt x="3116" y="1242"/>
                  </a:lnTo>
                  <a:lnTo>
                    <a:pt x="2888" y="51"/>
                  </a:lnTo>
                  <a:lnTo>
                    <a:pt x="2686" y="1"/>
                  </a:lnTo>
                  <a:lnTo>
                    <a:pt x="2432" y="178"/>
                  </a:lnTo>
                  <a:lnTo>
                    <a:pt x="2154" y="305"/>
                  </a:lnTo>
                  <a:lnTo>
                    <a:pt x="1850" y="406"/>
                  </a:lnTo>
                  <a:lnTo>
                    <a:pt x="1546" y="431"/>
                  </a:lnTo>
                  <a:lnTo>
                    <a:pt x="1217" y="406"/>
                  </a:lnTo>
                  <a:lnTo>
                    <a:pt x="938" y="305"/>
                  </a:lnTo>
                  <a:lnTo>
                    <a:pt x="634" y="178"/>
                  </a:lnTo>
                  <a:lnTo>
                    <a:pt x="381"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6" name="Google Shape;3606;p53"/>
            <p:cNvSpPr/>
            <p:nvPr/>
          </p:nvSpPr>
          <p:spPr>
            <a:xfrm>
              <a:off x="5478725" y="2969550"/>
              <a:ext cx="55125" cy="56375"/>
            </a:xfrm>
            <a:custGeom>
              <a:avLst/>
              <a:gdLst/>
              <a:ahLst/>
              <a:cxnLst/>
              <a:rect l="l" t="t" r="r" b="b"/>
              <a:pathLst>
                <a:path w="2205" h="2255" extrusionOk="0">
                  <a:moveTo>
                    <a:pt x="2103" y="1"/>
                  </a:moveTo>
                  <a:lnTo>
                    <a:pt x="938" y="304"/>
                  </a:lnTo>
                  <a:lnTo>
                    <a:pt x="760" y="355"/>
                  </a:lnTo>
                  <a:lnTo>
                    <a:pt x="609" y="431"/>
                  </a:lnTo>
                  <a:lnTo>
                    <a:pt x="482" y="507"/>
                  </a:lnTo>
                  <a:lnTo>
                    <a:pt x="381" y="608"/>
                  </a:lnTo>
                  <a:lnTo>
                    <a:pt x="305" y="710"/>
                  </a:lnTo>
                  <a:lnTo>
                    <a:pt x="229" y="862"/>
                  </a:lnTo>
                  <a:lnTo>
                    <a:pt x="178" y="1014"/>
                  </a:lnTo>
                  <a:lnTo>
                    <a:pt x="127" y="1191"/>
                  </a:lnTo>
                  <a:lnTo>
                    <a:pt x="51" y="1723"/>
                  </a:lnTo>
                  <a:lnTo>
                    <a:pt x="1" y="1875"/>
                  </a:lnTo>
                  <a:lnTo>
                    <a:pt x="1" y="1976"/>
                  </a:lnTo>
                  <a:lnTo>
                    <a:pt x="1" y="2027"/>
                  </a:lnTo>
                  <a:lnTo>
                    <a:pt x="26" y="2052"/>
                  </a:lnTo>
                  <a:lnTo>
                    <a:pt x="77" y="2077"/>
                  </a:lnTo>
                  <a:lnTo>
                    <a:pt x="153" y="2077"/>
                  </a:lnTo>
                  <a:lnTo>
                    <a:pt x="203" y="2255"/>
                  </a:lnTo>
                  <a:lnTo>
                    <a:pt x="2204" y="2255"/>
                  </a:lnTo>
                  <a:lnTo>
                    <a:pt x="2204" y="330"/>
                  </a:lnTo>
                  <a:lnTo>
                    <a:pt x="2103" y="1"/>
                  </a:lnTo>
                  <a:close/>
                </a:path>
              </a:pathLst>
            </a:custGeom>
            <a:solidFill>
              <a:srgbClr val="2D8CB5"/>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7" name="Google Shape;3607;p53"/>
            <p:cNvSpPr/>
            <p:nvPr/>
          </p:nvSpPr>
          <p:spPr>
            <a:xfrm>
              <a:off x="5529375" y="2963850"/>
              <a:ext cx="20300" cy="13950"/>
            </a:xfrm>
            <a:custGeom>
              <a:avLst/>
              <a:gdLst/>
              <a:ahLst/>
              <a:cxnLst/>
              <a:rect l="l" t="t" r="r" b="b"/>
              <a:pathLst>
                <a:path w="812" h="558" extrusionOk="0">
                  <a:moveTo>
                    <a:pt x="381" y="1"/>
                  </a:moveTo>
                  <a:lnTo>
                    <a:pt x="178" y="51"/>
                  </a:lnTo>
                  <a:lnTo>
                    <a:pt x="1" y="330"/>
                  </a:lnTo>
                  <a:lnTo>
                    <a:pt x="178" y="558"/>
                  </a:lnTo>
                  <a:lnTo>
                    <a:pt x="355" y="507"/>
                  </a:lnTo>
                  <a:lnTo>
                    <a:pt x="533" y="482"/>
                  </a:lnTo>
                  <a:lnTo>
                    <a:pt x="710" y="406"/>
                  </a:lnTo>
                  <a:lnTo>
                    <a:pt x="761" y="355"/>
                  </a:lnTo>
                  <a:lnTo>
                    <a:pt x="811" y="279"/>
                  </a:lnTo>
                  <a:lnTo>
                    <a:pt x="659"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8" name="Google Shape;3608;p53"/>
            <p:cNvSpPr/>
            <p:nvPr/>
          </p:nvSpPr>
          <p:spPr>
            <a:xfrm>
              <a:off x="5601575" y="2965125"/>
              <a:ext cx="62700" cy="60800"/>
            </a:xfrm>
            <a:custGeom>
              <a:avLst/>
              <a:gdLst/>
              <a:ahLst/>
              <a:cxnLst/>
              <a:rect l="l" t="t" r="r" b="b"/>
              <a:pathLst>
                <a:path w="2508" h="2432" extrusionOk="0">
                  <a:moveTo>
                    <a:pt x="0" y="0"/>
                  </a:moveTo>
                  <a:lnTo>
                    <a:pt x="0" y="2432"/>
                  </a:lnTo>
                  <a:lnTo>
                    <a:pt x="2508" y="2432"/>
                  </a:lnTo>
                  <a:lnTo>
                    <a:pt x="2330" y="1469"/>
                  </a:lnTo>
                  <a:lnTo>
                    <a:pt x="2280" y="1292"/>
                  </a:lnTo>
                  <a:lnTo>
                    <a:pt x="2229" y="1115"/>
                  </a:lnTo>
                  <a:lnTo>
                    <a:pt x="2128" y="937"/>
                  </a:lnTo>
                  <a:lnTo>
                    <a:pt x="2027" y="811"/>
                  </a:lnTo>
                  <a:lnTo>
                    <a:pt x="1875" y="659"/>
                  </a:lnTo>
                  <a:lnTo>
                    <a:pt x="1723" y="557"/>
                  </a:lnTo>
                  <a:lnTo>
                    <a:pt x="1571" y="456"/>
                  </a:lnTo>
                  <a:lnTo>
                    <a:pt x="1393" y="405"/>
                  </a:lnTo>
                  <a:lnTo>
                    <a:pt x="0" y="0"/>
                  </a:lnTo>
                  <a:close/>
                </a:path>
              </a:pathLst>
            </a:custGeom>
            <a:solidFill>
              <a:srgbClr val="2D8CB5"/>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9" name="Google Shape;3609;p53"/>
            <p:cNvSpPr/>
            <p:nvPr/>
          </p:nvSpPr>
          <p:spPr>
            <a:xfrm>
              <a:off x="5711125" y="2644100"/>
              <a:ext cx="105125" cy="107650"/>
            </a:xfrm>
            <a:custGeom>
              <a:avLst/>
              <a:gdLst/>
              <a:ahLst/>
              <a:cxnLst/>
              <a:rect l="l" t="t" r="r" b="b"/>
              <a:pathLst>
                <a:path w="4205" h="4306" extrusionOk="0">
                  <a:moveTo>
                    <a:pt x="228" y="0"/>
                  </a:moveTo>
                  <a:lnTo>
                    <a:pt x="152" y="25"/>
                  </a:lnTo>
                  <a:lnTo>
                    <a:pt x="101" y="76"/>
                  </a:lnTo>
                  <a:lnTo>
                    <a:pt x="51" y="177"/>
                  </a:lnTo>
                  <a:lnTo>
                    <a:pt x="25" y="279"/>
                  </a:lnTo>
                  <a:lnTo>
                    <a:pt x="0" y="507"/>
                  </a:lnTo>
                  <a:lnTo>
                    <a:pt x="0" y="709"/>
                  </a:lnTo>
                  <a:lnTo>
                    <a:pt x="25" y="3014"/>
                  </a:lnTo>
                  <a:lnTo>
                    <a:pt x="51" y="3115"/>
                  </a:lnTo>
                  <a:lnTo>
                    <a:pt x="76" y="3191"/>
                  </a:lnTo>
                  <a:lnTo>
                    <a:pt x="101" y="3242"/>
                  </a:lnTo>
                  <a:lnTo>
                    <a:pt x="152" y="3318"/>
                  </a:lnTo>
                  <a:lnTo>
                    <a:pt x="228" y="3369"/>
                  </a:lnTo>
                  <a:lnTo>
                    <a:pt x="279" y="3394"/>
                  </a:lnTo>
                  <a:lnTo>
                    <a:pt x="355" y="3419"/>
                  </a:lnTo>
                  <a:lnTo>
                    <a:pt x="456" y="3445"/>
                  </a:lnTo>
                  <a:lnTo>
                    <a:pt x="1748" y="3470"/>
                  </a:lnTo>
                  <a:lnTo>
                    <a:pt x="1824" y="3495"/>
                  </a:lnTo>
                  <a:lnTo>
                    <a:pt x="1900" y="3521"/>
                  </a:lnTo>
                  <a:lnTo>
                    <a:pt x="2786" y="4280"/>
                  </a:lnTo>
                  <a:lnTo>
                    <a:pt x="2862" y="4306"/>
                  </a:lnTo>
                  <a:lnTo>
                    <a:pt x="2913" y="4280"/>
                  </a:lnTo>
                  <a:lnTo>
                    <a:pt x="2989" y="4230"/>
                  </a:lnTo>
                  <a:lnTo>
                    <a:pt x="2989" y="4154"/>
                  </a:lnTo>
                  <a:lnTo>
                    <a:pt x="3065" y="3799"/>
                  </a:lnTo>
                  <a:lnTo>
                    <a:pt x="3065" y="3698"/>
                  </a:lnTo>
                  <a:lnTo>
                    <a:pt x="3141" y="3597"/>
                  </a:lnTo>
                  <a:lnTo>
                    <a:pt x="3217" y="3546"/>
                  </a:lnTo>
                  <a:lnTo>
                    <a:pt x="3318" y="3521"/>
                  </a:lnTo>
                  <a:lnTo>
                    <a:pt x="3926" y="3521"/>
                  </a:lnTo>
                  <a:lnTo>
                    <a:pt x="4078" y="3470"/>
                  </a:lnTo>
                  <a:lnTo>
                    <a:pt x="4128" y="3445"/>
                  </a:lnTo>
                  <a:lnTo>
                    <a:pt x="4179" y="3394"/>
                  </a:lnTo>
                  <a:lnTo>
                    <a:pt x="4204" y="3318"/>
                  </a:lnTo>
                  <a:lnTo>
                    <a:pt x="4204" y="3242"/>
                  </a:lnTo>
                  <a:lnTo>
                    <a:pt x="4204" y="405"/>
                  </a:lnTo>
                  <a:lnTo>
                    <a:pt x="4204" y="329"/>
                  </a:lnTo>
                  <a:lnTo>
                    <a:pt x="4179" y="253"/>
                  </a:lnTo>
                  <a:lnTo>
                    <a:pt x="4128" y="177"/>
                  </a:lnTo>
                  <a:lnTo>
                    <a:pt x="4078" y="127"/>
                  </a:lnTo>
                  <a:lnTo>
                    <a:pt x="4027" y="76"/>
                  </a:lnTo>
                  <a:lnTo>
                    <a:pt x="3951" y="25"/>
                  </a:lnTo>
                  <a:lnTo>
                    <a:pt x="3875" y="0"/>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0" name="Google Shape;3610;p53"/>
            <p:cNvSpPr/>
            <p:nvPr/>
          </p:nvSpPr>
          <p:spPr>
            <a:xfrm>
              <a:off x="5562950" y="2644100"/>
              <a:ext cx="106400" cy="107650"/>
            </a:xfrm>
            <a:custGeom>
              <a:avLst/>
              <a:gdLst/>
              <a:ahLst/>
              <a:cxnLst/>
              <a:rect l="l" t="t" r="r" b="b"/>
              <a:pathLst>
                <a:path w="4256" h="4306" extrusionOk="0">
                  <a:moveTo>
                    <a:pt x="431" y="0"/>
                  </a:moveTo>
                  <a:lnTo>
                    <a:pt x="330" y="152"/>
                  </a:lnTo>
                  <a:lnTo>
                    <a:pt x="254" y="152"/>
                  </a:lnTo>
                  <a:lnTo>
                    <a:pt x="178" y="203"/>
                  </a:lnTo>
                  <a:lnTo>
                    <a:pt x="127" y="228"/>
                  </a:lnTo>
                  <a:lnTo>
                    <a:pt x="76" y="304"/>
                  </a:lnTo>
                  <a:lnTo>
                    <a:pt x="26" y="456"/>
                  </a:lnTo>
                  <a:lnTo>
                    <a:pt x="0" y="608"/>
                  </a:lnTo>
                  <a:lnTo>
                    <a:pt x="51" y="3141"/>
                  </a:lnTo>
                  <a:lnTo>
                    <a:pt x="76" y="3242"/>
                  </a:lnTo>
                  <a:lnTo>
                    <a:pt x="76" y="3318"/>
                  </a:lnTo>
                  <a:lnTo>
                    <a:pt x="127" y="3369"/>
                  </a:lnTo>
                  <a:lnTo>
                    <a:pt x="178" y="3445"/>
                  </a:lnTo>
                  <a:lnTo>
                    <a:pt x="228" y="3495"/>
                  </a:lnTo>
                  <a:lnTo>
                    <a:pt x="304" y="3521"/>
                  </a:lnTo>
                  <a:lnTo>
                    <a:pt x="380" y="3546"/>
                  </a:lnTo>
                  <a:lnTo>
                    <a:pt x="456" y="3571"/>
                  </a:lnTo>
                  <a:lnTo>
                    <a:pt x="912" y="3571"/>
                  </a:lnTo>
                  <a:lnTo>
                    <a:pt x="988" y="3647"/>
                  </a:lnTo>
                  <a:lnTo>
                    <a:pt x="1039" y="3723"/>
                  </a:lnTo>
                  <a:lnTo>
                    <a:pt x="1064" y="3825"/>
                  </a:lnTo>
                  <a:lnTo>
                    <a:pt x="963" y="4179"/>
                  </a:lnTo>
                  <a:lnTo>
                    <a:pt x="988" y="4255"/>
                  </a:lnTo>
                  <a:lnTo>
                    <a:pt x="1039" y="4306"/>
                  </a:lnTo>
                  <a:lnTo>
                    <a:pt x="1115" y="4306"/>
                  </a:lnTo>
                  <a:lnTo>
                    <a:pt x="1191" y="4280"/>
                  </a:lnTo>
                  <a:lnTo>
                    <a:pt x="2204" y="3571"/>
                  </a:lnTo>
                  <a:lnTo>
                    <a:pt x="2280" y="3546"/>
                  </a:lnTo>
                  <a:lnTo>
                    <a:pt x="2356" y="3521"/>
                  </a:lnTo>
                  <a:lnTo>
                    <a:pt x="3597" y="3546"/>
                  </a:lnTo>
                  <a:lnTo>
                    <a:pt x="3774" y="3521"/>
                  </a:lnTo>
                  <a:lnTo>
                    <a:pt x="3926" y="3495"/>
                  </a:lnTo>
                  <a:lnTo>
                    <a:pt x="4002" y="3445"/>
                  </a:lnTo>
                  <a:lnTo>
                    <a:pt x="4053" y="3419"/>
                  </a:lnTo>
                  <a:lnTo>
                    <a:pt x="4078" y="3343"/>
                  </a:lnTo>
                  <a:lnTo>
                    <a:pt x="4078" y="3267"/>
                  </a:lnTo>
                  <a:lnTo>
                    <a:pt x="4255" y="3115"/>
                  </a:lnTo>
                  <a:lnTo>
                    <a:pt x="4255" y="405"/>
                  </a:lnTo>
                  <a:lnTo>
                    <a:pt x="4255" y="329"/>
                  </a:lnTo>
                  <a:lnTo>
                    <a:pt x="4230" y="253"/>
                  </a:lnTo>
                  <a:lnTo>
                    <a:pt x="4179" y="177"/>
                  </a:lnTo>
                  <a:lnTo>
                    <a:pt x="4129" y="127"/>
                  </a:lnTo>
                  <a:lnTo>
                    <a:pt x="4078" y="76"/>
                  </a:lnTo>
                  <a:lnTo>
                    <a:pt x="4002" y="25"/>
                  </a:lnTo>
                  <a:lnTo>
                    <a:pt x="3926" y="0"/>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1" name="Google Shape;3611;p53"/>
            <p:cNvSpPr/>
            <p:nvPr/>
          </p:nvSpPr>
          <p:spPr>
            <a:xfrm>
              <a:off x="5720600" y="2783400"/>
              <a:ext cx="182400" cy="198850"/>
            </a:xfrm>
            <a:custGeom>
              <a:avLst/>
              <a:gdLst/>
              <a:ahLst/>
              <a:cxnLst/>
              <a:rect l="l" t="t" r="r" b="b"/>
              <a:pathLst>
                <a:path w="7296" h="7954" extrusionOk="0">
                  <a:moveTo>
                    <a:pt x="3800" y="0"/>
                  </a:moveTo>
                  <a:lnTo>
                    <a:pt x="3522" y="25"/>
                  </a:lnTo>
                  <a:lnTo>
                    <a:pt x="3319" y="51"/>
                  </a:lnTo>
                  <a:lnTo>
                    <a:pt x="3116" y="76"/>
                  </a:lnTo>
                  <a:lnTo>
                    <a:pt x="2939" y="127"/>
                  </a:lnTo>
                  <a:lnTo>
                    <a:pt x="2787" y="177"/>
                  </a:lnTo>
                  <a:lnTo>
                    <a:pt x="2610" y="253"/>
                  </a:lnTo>
                  <a:lnTo>
                    <a:pt x="2458" y="355"/>
                  </a:lnTo>
                  <a:lnTo>
                    <a:pt x="2179" y="557"/>
                  </a:lnTo>
                  <a:lnTo>
                    <a:pt x="2128" y="583"/>
                  </a:lnTo>
                  <a:lnTo>
                    <a:pt x="1951" y="608"/>
                  </a:lnTo>
                  <a:lnTo>
                    <a:pt x="1799" y="633"/>
                  </a:lnTo>
                  <a:lnTo>
                    <a:pt x="1647" y="659"/>
                  </a:lnTo>
                  <a:lnTo>
                    <a:pt x="1495" y="709"/>
                  </a:lnTo>
                  <a:lnTo>
                    <a:pt x="1369" y="785"/>
                  </a:lnTo>
                  <a:lnTo>
                    <a:pt x="1242" y="887"/>
                  </a:lnTo>
                  <a:lnTo>
                    <a:pt x="1141" y="963"/>
                  </a:lnTo>
                  <a:lnTo>
                    <a:pt x="1039" y="1089"/>
                  </a:lnTo>
                  <a:lnTo>
                    <a:pt x="938" y="1191"/>
                  </a:lnTo>
                  <a:lnTo>
                    <a:pt x="862" y="1317"/>
                  </a:lnTo>
                  <a:lnTo>
                    <a:pt x="811" y="1469"/>
                  </a:lnTo>
                  <a:lnTo>
                    <a:pt x="761" y="1596"/>
                  </a:lnTo>
                  <a:lnTo>
                    <a:pt x="710" y="1748"/>
                  </a:lnTo>
                  <a:lnTo>
                    <a:pt x="710" y="1900"/>
                  </a:lnTo>
                  <a:lnTo>
                    <a:pt x="710" y="2077"/>
                  </a:lnTo>
                  <a:lnTo>
                    <a:pt x="735" y="2229"/>
                  </a:lnTo>
                  <a:lnTo>
                    <a:pt x="735" y="2254"/>
                  </a:lnTo>
                  <a:lnTo>
                    <a:pt x="710" y="2280"/>
                  </a:lnTo>
                  <a:lnTo>
                    <a:pt x="583" y="2432"/>
                  </a:lnTo>
                  <a:lnTo>
                    <a:pt x="482" y="2558"/>
                  </a:lnTo>
                  <a:lnTo>
                    <a:pt x="406" y="2736"/>
                  </a:lnTo>
                  <a:lnTo>
                    <a:pt x="330" y="2888"/>
                  </a:lnTo>
                  <a:lnTo>
                    <a:pt x="280" y="3065"/>
                  </a:lnTo>
                  <a:lnTo>
                    <a:pt x="229" y="3242"/>
                  </a:lnTo>
                  <a:lnTo>
                    <a:pt x="204" y="3445"/>
                  </a:lnTo>
                  <a:lnTo>
                    <a:pt x="178" y="3647"/>
                  </a:lnTo>
                  <a:lnTo>
                    <a:pt x="204" y="3926"/>
                  </a:lnTo>
                  <a:lnTo>
                    <a:pt x="254" y="4179"/>
                  </a:lnTo>
                  <a:lnTo>
                    <a:pt x="330" y="4433"/>
                  </a:lnTo>
                  <a:lnTo>
                    <a:pt x="431" y="4660"/>
                  </a:lnTo>
                  <a:lnTo>
                    <a:pt x="457" y="4711"/>
                  </a:lnTo>
                  <a:lnTo>
                    <a:pt x="431" y="4736"/>
                  </a:lnTo>
                  <a:lnTo>
                    <a:pt x="305" y="4888"/>
                  </a:lnTo>
                  <a:lnTo>
                    <a:pt x="229" y="5040"/>
                  </a:lnTo>
                  <a:lnTo>
                    <a:pt x="153" y="5218"/>
                  </a:lnTo>
                  <a:lnTo>
                    <a:pt x="77" y="5420"/>
                  </a:lnTo>
                  <a:lnTo>
                    <a:pt x="52" y="5598"/>
                  </a:lnTo>
                  <a:lnTo>
                    <a:pt x="26" y="5800"/>
                  </a:lnTo>
                  <a:lnTo>
                    <a:pt x="1" y="6231"/>
                  </a:lnTo>
                  <a:lnTo>
                    <a:pt x="26" y="6433"/>
                  </a:lnTo>
                  <a:lnTo>
                    <a:pt x="77" y="6661"/>
                  </a:lnTo>
                  <a:lnTo>
                    <a:pt x="153" y="6915"/>
                  </a:lnTo>
                  <a:lnTo>
                    <a:pt x="254" y="7168"/>
                  </a:lnTo>
                  <a:lnTo>
                    <a:pt x="356" y="7396"/>
                  </a:lnTo>
                  <a:lnTo>
                    <a:pt x="482" y="7598"/>
                  </a:lnTo>
                  <a:lnTo>
                    <a:pt x="609" y="7801"/>
                  </a:lnTo>
                  <a:lnTo>
                    <a:pt x="735" y="7953"/>
                  </a:lnTo>
                  <a:lnTo>
                    <a:pt x="6637" y="7877"/>
                  </a:lnTo>
                  <a:lnTo>
                    <a:pt x="6738" y="7750"/>
                  </a:lnTo>
                  <a:lnTo>
                    <a:pt x="6839" y="7598"/>
                  </a:lnTo>
                  <a:lnTo>
                    <a:pt x="7017" y="7269"/>
                  </a:lnTo>
                  <a:lnTo>
                    <a:pt x="7169" y="6915"/>
                  </a:lnTo>
                  <a:lnTo>
                    <a:pt x="7245" y="6535"/>
                  </a:lnTo>
                  <a:lnTo>
                    <a:pt x="7295" y="6155"/>
                  </a:lnTo>
                  <a:lnTo>
                    <a:pt x="7295" y="5775"/>
                  </a:lnTo>
                  <a:lnTo>
                    <a:pt x="7270" y="5598"/>
                  </a:lnTo>
                  <a:lnTo>
                    <a:pt x="7219" y="5420"/>
                  </a:lnTo>
                  <a:lnTo>
                    <a:pt x="7169" y="5268"/>
                  </a:lnTo>
                  <a:lnTo>
                    <a:pt x="7093" y="5142"/>
                  </a:lnTo>
                  <a:lnTo>
                    <a:pt x="6966" y="4914"/>
                  </a:lnTo>
                  <a:lnTo>
                    <a:pt x="6789" y="4736"/>
                  </a:lnTo>
                  <a:lnTo>
                    <a:pt x="6789" y="4686"/>
                  </a:lnTo>
                  <a:lnTo>
                    <a:pt x="6789" y="4635"/>
                  </a:lnTo>
                  <a:lnTo>
                    <a:pt x="6890" y="4407"/>
                  </a:lnTo>
                  <a:lnTo>
                    <a:pt x="6966" y="4179"/>
                  </a:lnTo>
                  <a:lnTo>
                    <a:pt x="7017" y="3901"/>
                  </a:lnTo>
                  <a:lnTo>
                    <a:pt x="7042" y="3622"/>
                  </a:lnTo>
                  <a:lnTo>
                    <a:pt x="7042" y="3419"/>
                  </a:lnTo>
                  <a:lnTo>
                    <a:pt x="7017" y="3242"/>
                  </a:lnTo>
                  <a:lnTo>
                    <a:pt x="6966" y="3039"/>
                  </a:lnTo>
                  <a:lnTo>
                    <a:pt x="6890" y="2862"/>
                  </a:lnTo>
                  <a:lnTo>
                    <a:pt x="6814" y="2685"/>
                  </a:lnTo>
                  <a:lnTo>
                    <a:pt x="6738" y="2533"/>
                  </a:lnTo>
                  <a:lnTo>
                    <a:pt x="6637" y="2381"/>
                  </a:lnTo>
                  <a:lnTo>
                    <a:pt x="6510" y="2254"/>
                  </a:lnTo>
                  <a:lnTo>
                    <a:pt x="6485" y="2204"/>
                  </a:lnTo>
                  <a:lnTo>
                    <a:pt x="6485" y="2178"/>
                  </a:lnTo>
                  <a:lnTo>
                    <a:pt x="6510" y="1950"/>
                  </a:lnTo>
                  <a:lnTo>
                    <a:pt x="6510" y="1798"/>
                  </a:lnTo>
                  <a:lnTo>
                    <a:pt x="6485" y="1646"/>
                  </a:lnTo>
                  <a:lnTo>
                    <a:pt x="6384" y="1393"/>
                  </a:lnTo>
                  <a:lnTo>
                    <a:pt x="6257" y="1140"/>
                  </a:lnTo>
                  <a:lnTo>
                    <a:pt x="6080" y="937"/>
                  </a:lnTo>
                  <a:lnTo>
                    <a:pt x="5852" y="760"/>
                  </a:lnTo>
                  <a:lnTo>
                    <a:pt x="5624" y="633"/>
                  </a:lnTo>
                  <a:lnTo>
                    <a:pt x="5345" y="532"/>
                  </a:lnTo>
                  <a:lnTo>
                    <a:pt x="5041" y="507"/>
                  </a:lnTo>
                  <a:lnTo>
                    <a:pt x="4991" y="481"/>
                  </a:lnTo>
                  <a:lnTo>
                    <a:pt x="4788" y="329"/>
                  </a:lnTo>
                  <a:lnTo>
                    <a:pt x="4560" y="203"/>
                  </a:lnTo>
                  <a:lnTo>
                    <a:pt x="4307" y="76"/>
                  </a:lnTo>
                  <a:lnTo>
                    <a:pt x="4053" y="0"/>
                  </a:lnTo>
                  <a:close/>
                </a:path>
              </a:pathLst>
            </a:custGeom>
            <a:solidFill>
              <a:srgbClr val="2C3045"/>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2" name="Google Shape;3612;p53"/>
            <p:cNvSpPr/>
            <p:nvPr/>
          </p:nvSpPr>
          <p:spPr>
            <a:xfrm>
              <a:off x="5486950" y="2868875"/>
              <a:ext cx="161500" cy="33575"/>
            </a:xfrm>
            <a:custGeom>
              <a:avLst/>
              <a:gdLst/>
              <a:ahLst/>
              <a:cxnLst/>
              <a:rect l="l" t="t" r="r" b="b"/>
              <a:pathLst>
                <a:path w="6460" h="1343" extrusionOk="0">
                  <a:moveTo>
                    <a:pt x="583" y="0"/>
                  </a:moveTo>
                  <a:lnTo>
                    <a:pt x="457" y="26"/>
                  </a:lnTo>
                  <a:lnTo>
                    <a:pt x="355" y="51"/>
                  </a:lnTo>
                  <a:lnTo>
                    <a:pt x="254" y="102"/>
                  </a:lnTo>
                  <a:lnTo>
                    <a:pt x="178" y="178"/>
                  </a:lnTo>
                  <a:lnTo>
                    <a:pt x="102" y="254"/>
                  </a:lnTo>
                  <a:lnTo>
                    <a:pt x="52" y="355"/>
                  </a:lnTo>
                  <a:lnTo>
                    <a:pt x="26" y="456"/>
                  </a:lnTo>
                  <a:lnTo>
                    <a:pt x="1" y="558"/>
                  </a:lnTo>
                  <a:lnTo>
                    <a:pt x="26" y="710"/>
                  </a:lnTo>
                  <a:lnTo>
                    <a:pt x="77" y="862"/>
                  </a:lnTo>
                  <a:lnTo>
                    <a:pt x="153" y="988"/>
                  </a:lnTo>
                  <a:lnTo>
                    <a:pt x="229" y="1115"/>
                  </a:lnTo>
                  <a:lnTo>
                    <a:pt x="355" y="1216"/>
                  </a:lnTo>
                  <a:lnTo>
                    <a:pt x="482" y="1267"/>
                  </a:lnTo>
                  <a:lnTo>
                    <a:pt x="634" y="1317"/>
                  </a:lnTo>
                  <a:lnTo>
                    <a:pt x="786" y="1343"/>
                  </a:lnTo>
                  <a:lnTo>
                    <a:pt x="5674" y="1343"/>
                  </a:lnTo>
                  <a:lnTo>
                    <a:pt x="5826" y="1317"/>
                  </a:lnTo>
                  <a:lnTo>
                    <a:pt x="5978" y="1267"/>
                  </a:lnTo>
                  <a:lnTo>
                    <a:pt x="6105" y="1216"/>
                  </a:lnTo>
                  <a:lnTo>
                    <a:pt x="6232" y="1115"/>
                  </a:lnTo>
                  <a:lnTo>
                    <a:pt x="6333" y="988"/>
                  </a:lnTo>
                  <a:lnTo>
                    <a:pt x="6384" y="862"/>
                  </a:lnTo>
                  <a:lnTo>
                    <a:pt x="6434" y="710"/>
                  </a:lnTo>
                  <a:lnTo>
                    <a:pt x="6460" y="558"/>
                  </a:lnTo>
                  <a:lnTo>
                    <a:pt x="6434" y="456"/>
                  </a:lnTo>
                  <a:lnTo>
                    <a:pt x="6409" y="355"/>
                  </a:lnTo>
                  <a:lnTo>
                    <a:pt x="6358" y="254"/>
                  </a:lnTo>
                  <a:lnTo>
                    <a:pt x="6282" y="178"/>
                  </a:lnTo>
                  <a:lnTo>
                    <a:pt x="6206" y="102"/>
                  </a:lnTo>
                  <a:lnTo>
                    <a:pt x="6105" y="51"/>
                  </a:lnTo>
                  <a:lnTo>
                    <a:pt x="6004" y="26"/>
                  </a:lnTo>
                  <a:lnTo>
                    <a:pt x="5902"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3" name="Google Shape;3613;p53"/>
            <p:cNvSpPr/>
            <p:nvPr/>
          </p:nvSpPr>
          <p:spPr>
            <a:xfrm>
              <a:off x="5509750" y="2806175"/>
              <a:ext cx="115900" cy="145675"/>
            </a:xfrm>
            <a:custGeom>
              <a:avLst/>
              <a:gdLst/>
              <a:ahLst/>
              <a:cxnLst/>
              <a:rect l="l" t="t" r="r" b="b"/>
              <a:pathLst>
                <a:path w="4636" h="5827" extrusionOk="0">
                  <a:moveTo>
                    <a:pt x="2306" y="1"/>
                  </a:moveTo>
                  <a:lnTo>
                    <a:pt x="2052" y="52"/>
                  </a:lnTo>
                  <a:lnTo>
                    <a:pt x="1799" y="102"/>
                  </a:lnTo>
                  <a:lnTo>
                    <a:pt x="1470" y="204"/>
                  </a:lnTo>
                  <a:lnTo>
                    <a:pt x="1140" y="330"/>
                  </a:lnTo>
                  <a:lnTo>
                    <a:pt x="811" y="508"/>
                  </a:lnTo>
                  <a:lnTo>
                    <a:pt x="685" y="609"/>
                  </a:lnTo>
                  <a:lnTo>
                    <a:pt x="558" y="710"/>
                  </a:lnTo>
                  <a:lnTo>
                    <a:pt x="431" y="837"/>
                  </a:lnTo>
                  <a:lnTo>
                    <a:pt x="355" y="963"/>
                  </a:lnTo>
                  <a:lnTo>
                    <a:pt x="203" y="1318"/>
                  </a:lnTo>
                  <a:lnTo>
                    <a:pt x="102" y="1723"/>
                  </a:lnTo>
                  <a:lnTo>
                    <a:pt x="26" y="2128"/>
                  </a:lnTo>
                  <a:lnTo>
                    <a:pt x="1" y="2610"/>
                  </a:lnTo>
                  <a:lnTo>
                    <a:pt x="1" y="3243"/>
                  </a:lnTo>
                  <a:lnTo>
                    <a:pt x="26" y="3496"/>
                  </a:lnTo>
                  <a:lnTo>
                    <a:pt x="51" y="3724"/>
                  </a:lnTo>
                  <a:lnTo>
                    <a:pt x="102" y="3952"/>
                  </a:lnTo>
                  <a:lnTo>
                    <a:pt x="178" y="4155"/>
                  </a:lnTo>
                  <a:lnTo>
                    <a:pt x="279" y="4357"/>
                  </a:lnTo>
                  <a:lnTo>
                    <a:pt x="431" y="4560"/>
                  </a:lnTo>
                  <a:lnTo>
                    <a:pt x="634" y="4813"/>
                  </a:lnTo>
                  <a:lnTo>
                    <a:pt x="862" y="5067"/>
                  </a:lnTo>
                  <a:lnTo>
                    <a:pt x="1090" y="5294"/>
                  </a:lnTo>
                  <a:lnTo>
                    <a:pt x="1343" y="5472"/>
                  </a:lnTo>
                  <a:lnTo>
                    <a:pt x="1571" y="5624"/>
                  </a:lnTo>
                  <a:lnTo>
                    <a:pt x="1824" y="5750"/>
                  </a:lnTo>
                  <a:lnTo>
                    <a:pt x="2078" y="5801"/>
                  </a:lnTo>
                  <a:lnTo>
                    <a:pt x="2331" y="5826"/>
                  </a:lnTo>
                  <a:lnTo>
                    <a:pt x="2559" y="5801"/>
                  </a:lnTo>
                  <a:lnTo>
                    <a:pt x="2812" y="5750"/>
                  </a:lnTo>
                  <a:lnTo>
                    <a:pt x="3065" y="5624"/>
                  </a:lnTo>
                  <a:lnTo>
                    <a:pt x="3319" y="5472"/>
                  </a:lnTo>
                  <a:lnTo>
                    <a:pt x="3547" y="5294"/>
                  </a:lnTo>
                  <a:lnTo>
                    <a:pt x="3775" y="5067"/>
                  </a:lnTo>
                  <a:lnTo>
                    <a:pt x="4003" y="4813"/>
                  </a:lnTo>
                  <a:lnTo>
                    <a:pt x="4230" y="4560"/>
                  </a:lnTo>
                  <a:lnTo>
                    <a:pt x="4357" y="4357"/>
                  </a:lnTo>
                  <a:lnTo>
                    <a:pt x="4458" y="4155"/>
                  </a:lnTo>
                  <a:lnTo>
                    <a:pt x="4534" y="3952"/>
                  </a:lnTo>
                  <a:lnTo>
                    <a:pt x="4585" y="3724"/>
                  </a:lnTo>
                  <a:lnTo>
                    <a:pt x="4610" y="3496"/>
                  </a:lnTo>
                  <a:lnTo>
                    <a:pt x="4636" y="3243"/>
                  </a:lnTo>
                  <a:lnTo>
                    <a:pt x="4636" y="2610"/>
                  </a:lnTo>
                  <a:lnTo>
                    <a:pt x="4610" y="2128"/>
                  </a:lnTo>
                  <a:lnTo>
                    <a:pt x="4560" y="1723"/>
                  </a:lnTo>
                  <a:lnTo>
                    <a:pt x="4433" y="1318"/>
                  </a:lnTo>
                  <a:lnTo>
                    <a:pt x="4281" y="963"/>
                  </a:lnTo>
                  <a:lnTo>
                    <a:pt x="4205" y="837"/>
                  </a:lnTo>
                  <a:lnTo>
                    <a:pt x="4079" y="710"/>
                  </a:lnTo>
                  <a:lnTo>
                    <a:pt x="3952" y="609"/>
                  </a:lnTo>
                  <a:lnTo>
                    <a:pt x="3825" y="508"/>
                  </a:lnTo>
                  <a:lnTo>
                    <a:pt x="3496" y="330"/>
                  </a:lnTo>
                  <a:lnTo>
                    <a:pt x="3141" y="204"/>
                  </a:lnTo>
                  <a:lnTo>
                    <a:pt x="2837" y="102"/>
                  </a:lnTo>
                  <a:lnTo>
                    <a:pt x="2559" y="52"/>
                  </a:lnTo>
                  <a:lnTo>
                    <a:pt x="2306" y="1"/>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4" name="Google Shape;3614;p53"/>
            <p:cNvSpPr/>
            <p:nvPr/>
          </p:nvSpPr>
          <p:spPr>
            <a:xfrm>
              <a:off x="5718075" y="2970175"/>
              <a:ext cx="187450" cy="55750"/>
            </a:xfrm>
            <a:custGeom>
              <a:avLst/>
              <a:gdLst/>
              <a:ahLst/>
              <a:cxnLst/>
              <a:rect l="l" t="t" r="r" b="b"/>
              <a:pathLst>
                <a:path w="7498" h="2230" extrusionOk="0">
                  <a:moveTo>
                    <a:pt x="5699" y="1"/>
                  </a:moveTo>
                  <a:lnTo>
                    <a:pt x="5699" y="26"/>
                  </a:lnTo>
                  <a:lnTo>
                    <a:pt x="5041" y="229"/>
                  </a:lnTo>
                  <a:lnTo>
                    <a:pt x="4484" y="406"/>
                  </a:lnTo>
                  <a:lnTo>
                    <a:pt x="4002" y="533"/>
                  </a:lnTo>
                  <a:lnTo>
                    <a:pt x="3471" y="609"/>
                  </a:lnTo>
                  <a:lnTo>
                    <a:pt x="3217" y="659"/>
                  </a:lnTo>
                  <a:lnTo>
                    <a:pt x="2989" y="659"/>
                  </a:lnTo>
                  <a:lnTo>
                    <a:pt x="2761" y="634"/>
                  </a:lnTo>
                  <a:lnTo>
                    <a:pt x="2533" y="583"/>
                  </a:lnTo>
                  <a:lnTo>
                    <a:pt x="2305" y="457"/>
                  </a:lnTo>
                  <a:lnTo>
                    <a:pt x="2078" y="279"/>
                  </a:lnTo>
                  <a:lnTo>
                    <a:pt x="2002" y="254"/>
                  </a:lnTo>
                  <a:lnTo>
                    <a:pt x="1647" y="254"/>
                  </a:lnTo>
                  <a:lnTo>
                    <a:pt x="1596" y="229"/>
                  </a:lnTo>
                  <a:lnTo>
                    <a:pt x="1546" y="203"/>
                  </a:lnTo>
                  <a:lnTo>
                    <a:pt x="1520" y="178"/>
                  </a:lnTo>
                  <a:lnTo>
                    <a:pt x="1039" y="355"/>
                  </a:lnTo>
                  <a:lnTo>
                    <a:pt x="710" y="482"/>
                  </a:lnTo>
                  <a:lnTo>
                    <a:pt x="558" y="558"/>
                  </a:lnTo>
                  <a:lnTo>
                    <a:pt x="457" y="634"/>
                  </a:lnTo>
                  <a:lnTo>
                    <a:pt x="355" y="710"/>
                  </a:lnTo>
                  <a:lnTo>
                    <a:pt x="254" y="837"/>
                  </a:lnTo>
                  <a:lnTo>
                    <a:pt x="203" y="989"/>
                  </a:lnTo>
                  <a:lnTo>
                    <a:pt x="153" y="1166"/>
                  </a:lnTo>
                  <a:lnTo>
                    <a:pt x="77" y="1698"/>
                  </a:lnTo>
                  <a:lnTo>
                    <a:pt x="1" y="1926"/>
                  </a:lnTo>
                  <a:lnTo>
                    <a:pt x="26" y="1951"/>
                  </a:lnTo>
                  <a:lnTo>
                    <a:pt x="51" y="1951"/>
                  </a:lnTo>
                  <a:lnTo>
                    <a:pt x="153" y="1976"/>
                  </a:lnTo>
                  <a:lnTo>
                    <a:pt x="330" y="2230"/>
                  </a:lnTo>
                  <a:lnTo>
                    <a:pt x="7396" y="2230"/>
                  </a:lnTo>
                  <a:lnTo>
                    <a:pt x="7472" y="2204"/>
                  </a:lnTo>
                  <a:lnTo>
                    <a:pt x="7498" y="2179"/>
                  </a:lnTo>
                  <a:lnTo>
                    <a:pt x="7498" y="2154"/>
                  </a:lnTo>
                  <a:lnTo>
                    <a:pt x="7498" y="2103"/>
                  </a:lnTo>
                  <a:lnTo>
                    <a:pt x="7447" y="1976"/>
                  </a:lnTo>
                  <a:lnTo>
                    <a:pt x="7396" y="1799"/>
                  </a:lnTo>
                  <a:lnTo>
                    <a:pt x="7295" y="1267"/>
                  </a:lnTo>
                  <a:lnTo>
                    <a:pt x="7270" y="1090"/>
                  </a:lnTo>
                  <a:lnTo>
                    <a:pt x="7194" y="913"/>
                  </a:lnTo>
                  <a:lnTo>
                    <a:pt x="7092" y="735"/>
                  </a:lnTo>
                  <a:lnTo>
                    <a:pt x="6991" y="609"/>
                  </a:lnTo>
                  <a:lnTo>
                    <a:pt x="6864" y="457"/>
                  </a:lnTo>
                  <a:lnTo>
                    <a:pt x="6713" y="355"/>
                  </a:lnTo>
                  <a:lnTo>
                    <a:pt x="6535" y="254"/>
                  </a:lnTo>
                  <a:lnTo>
                    <a:pt x="6358" y="203"/>
                  </a:lnTo>
                  <a:lnTo>
                    <a:pt x="5699"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5" name="Google Shape;3615;p53"/>
            <p:cNvSpPr/>
            <p:nvPr/>
          </p:nvSpPr>
          <p:spPr>
            <a:xfrm>
              <a:off x="5756700" y="2932200"/>
              <a:ext cx="103875" cy="65225"/>
            </a:xfrm>
            <a:custGeom>
              <a:avLst/>
              <a:gdLst/>
              <a:ahLst/>
              <a:cxnLst/>
              <a:rect l="l" t="t" r="r" b="b"/>
              <a:pathLst>
                <a:path w="4155" h="2609" extrusionOk="0">
                  <a:moveTo>
                    <a:pt x="1318" y="0"/>
                  </a:moveTo>
                  <a:lnTo>
                    <a:pt x="1191" y="1317"/>
                  </a:lnTo>
                  <a:lnTo>
                    <a:pt x="1166" y="1368"/>
                  </a:lnTo>
                  <a:lnTo>
                    <a:pt x="1140" y="1419"/>
                  </a:lnTo>
                  <a:lnTo>
                    <a:pt x="1090" y="1444"/>
                  </a:lnTo>
                  <a:lnTo>
                    <a:pt x="1064" y="1469"/>
                  </a:lnTo>
                  <a:lnTo>
                    <a:pt x="1" y="1520"/>
                  </a:lnTo>
                  <a:lnTo>
                    <a:pt x="1" y="1545"/>
                  </a:lnTo>
                  <a:lnTo>
                    <a:pt x="203" y="1798"/>
                  </a:lnTo>
                  <a:lnTo>
                    <a:pt x="431" y="2001"/>
                  </a:lnTo>
                  <a:lnTo>
                    <a:pt x="684" y="2178"/>
                  </a:lnTo>
                  <a:lnTo>
                    <a:pt x="938" y="2330"/>
                  </a:lnTo>
                  <a:lnTo>
                    <a:pt x="1216" y="2457"/>
                  </a:lnTo>
                  <a:lnTo>
                    <a:pt x="1495" y="2533"/>
                  </a:lnTo>
                  <a:lnTo>
                    <a:pt x="1774" y="2584"/>
                  </a:lnTo>
                  <a:lnTo>
                    <a:pt x="2078" y="2609"/>
                  </a:lnTo>
                  <a:lnTo>
                    <a:pt x="2356" y="2584"/>
                  </a:lnTo>
                  <a:lnTo>
                    <a:pt x="2660" y="2533"/>
                  </a:lnTo>
                  <a:lnTo>
                    <a:pt x="2939" y="2457"/>
                  </a:lnTo>
                  <a:lnTo>
                    <a:pt x="3217" y="2330"/>
                  </a:lnTo>
                  <a:lnTo>
                    <a:pt x="3471" y="2178"/>
                  </a:lnTo>
                  <a:lnTo>
                    <a:pt x="3724" y="2001"/>
                  </a:lnTo>
                  <a:lnTo>
                    <a:pt x="3952" y="1798"/>
                  </a:lnTo>
                  <a:lnTo>
                    <a:pt x="4154" y="1545"/>
                  </a:lnTo>
                  <a:lnTo>
                    <a:pt x="4154" y="1520"/>
                  </a:lnTo>
                  <a:lnTo>
                    <a:pt x="3319" y="1292"/>
                  </a:lnTo>
                  <a:lnTo>
                    <a:pt x="3293" y="1267"/>
                  </a:lnTo>
                  <a:lnTo>
                    <a:pt x="3243" y="1241"/>
                  </a:lnTo>
                  <a:lnTo>
                    <a:pt x="3217" y="1191"/>
                  </a:lnTo>
                  <a:lnTo>
                    <a:pt x="3192" y="1140"/>
                  </a:lnTo>
                  <a:lnTo>
                    <a:pt x="3192" y="1013"/>
                  </a:lnTo>
                  <a:lnTo>
                    <a:pt x="2432" y="177"/>
                  </a:lnTo>
                  <a:lnTo>
                    <a:pt x="1318"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6" name="Google Shape;3616;p53"/>
            <p:cNvSpPr/>
            <p:nvPr/>
          </p:nvSpPr>
          <p:spPr>
            <a:xfrm>
              <a:off x="5756700" y="2923950"/>
              <a:ext cx="79800" cy="58300"/>
            </a:xfrm>
            <a:custGeom>
              <a:avLst/>
              <a:gdLst/>
              <a:ahLst/>
              <a:cxnLst/>
              <a:rect l="l" t="t" r="r" b="b"/>
              <a:pathLst>
                <a:path w="3192" h="2332" extrusionOk="0">
                  <a:moveTo>
                    <a:pt x="3015" y="1"/>
                  </a:moveTo>
                  <a:lnTo>
                    <a:pt x="1064" y="153"/>
                  </a:lnTo>
                  <a:lnTo>
                    <a:pt x="938" y="1495"/>
                  </a:lnTo>
                  <a:lnTo>
                    <a:pt x="912" y="1546"/>
                  </a:lnTo>
                  <a:lnTo>
                    <a:pt x="887" y="1571"/>
                  </a:lnTo>
                  <a:lnTo>
                    <a:pt x="862" y="1622"/>
                  </a:lnTo>
                  <a:lnTo>
                    <a:pt x="811" y="1622"/>
                  </a:lnTo>
                  <a:lnTo>
                    <a:pt x="1" y="1850"/>
                  </a:lnTo>
                  <a:lnTo>
                    <a:pt x="1" y="1875"/>
                  </a:lnTo>
                  <a:lnTo>
                    <a:pt x="203" y="2128"/>
                  </a:lnTo>
                  <a:lnTo>
                    <a:pt x="406" y="2331"/>
                  </a:lnTo>
                  <a:lnTo>
                    <a:pt x="963" y="2179"/>
                  </a:lnTo>
                  <a:lnTo>
                    <a:pt x="1115" y="2103"/>
                  </a:lnTo>
                  <a:lnTo>
                    <a:pt x="1267" y="1976"/>
                  </a:lnTo>
                  <a:lnTo>
                    <a:pt x="1368" y="1850"/>
                  </a:lnTo>
                  <a:lnTo>
                    <a:pt x="1444" y="1673"/>
                  </a:lnTo>
                  <a:lnTo>
                    <a:pt x="1470" y="1647"/>
                  </a:lnTo>
                  <a:lnTo>
                    <a:pt x="1495" y="1622"/>
                  </a:lnTo>
                  <a:lnTo>
                    <a:pt x="1571" y="1622"/>
                  </a:lnTo>
                  <a:lnTo>
                    <a:pt x="1824" y="1673"/>
                  </a:lnTo>
                  <a:lnTo>
                    <a:pt x="2078" y="1673"/>
                  </a:lnTo>
                  <a:lnTo>
                    <a:pt x="2356" y="1647"/>
                  </a:lnTo>
                  <a:lnTo>
                    <a:pt x="2635" y="1597"/>
                  </a:lnTo>
                  <a:lnTo>
                    <a:pt x="2913" y="1495"/>
                  </a:lnTo>
                  <a:lnTo>
                    <a:pt x="3192" y="1343"/>
                  </a:lnTo>
                  <a:lnTo>
                    <a:pt x="3015" y="1"/>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7" name="Google Shape;3617;p53"/>
            <p:cNvSpPr/>
            <p:nvPr/>
          </p:nvSpPr>
          <p:spPr>
            <a:xfrm>
              <a:off x="5750375" y="2831525"/>
              <a:ext cx="115900" cy="120325"/>
            </a:xfrm>
            <a:custGeom>
              <a:avLst/>
              <a:gdLst/>
              <a:ahLst/>
              <a:cxnLst/>
              <a:rect l="l" t="t" r="r" b="b"/>
              <a:pathLst>
                <a:path w="4636" h="4813" extrusionOk="0">
                  <a:moveTo>
                    <a:pt x="2710" y="0"/>
                  </a:moveTo>
                  <a:lnTo>
                    <a:pt x="2685" y="25"/>
                  </a:lnTo>
                  <a:lnTo>
                    <a:pt x="2533" y="177"/>
                  </a:lnTo>
                  <a:lnTo>
                    <a:pt x="2381" y="304"/>
                  </a:lnTo>
                  <a:lnTo>
                    <a:pt x="2204" y="405"/>
                  </a:lnTo>
                  <a:lnTo>
                    <a:pt x="2052" y="507"/>
                  </a:lnTo>
                  <a:lnTo>
                    <a:pt x="1697" y="659"/>
                  </a:lnTo>
                  <a:lnTo>
                    <a:pt x="1343" y="735"/>
                  </a:lnTo>
                  <a:lnTo>
                    <a:pt x="1013" y="785"/>
                  </a:lnTo>
                  <a:lnTo>
                    <a:pt x="710" y="811"/>
                  </a:lnTo>
                  <a:lnTo>
                    <a:pt x="304" y="836"/>
                  </a:lnTo>
                  <a:lnTo>
                    <a:pt x="228" y="861"/>
                  </a:lnTo>
                  <a:lnTo>
                    <a:pt x="178" y="912"/>
                  </a:lnTo>
                  <a:lnTo>
                    <a:pt x="152" y="988"/>
                  </a:lnTo>
                  <a:lnTo>
                    <a:pt x="102" y="1089"/>
                  </a:lnTo>
                  <a:lnTo>
                    <a:pt x="26" y="1165"/>
                  </a:lnTo>
                  <a:lnTo>
                    <a:pt x="0" y="1596"/>
                  </a:lnTo>
                  <a:lnTo>
                    <a:pt x="26" y="2229"/>
                  </a:lnTo>
                  <a:lnTo>
                    <a:pt x="26" y="2482"/>
                  </a:lnTo>
                  <a:lnTo>
                    <a:pt x="51" y="2710"/>
                  </a:lnTo>
                  <a:lnTo>
                    <a:pt x="127" y="2938"/>
                  </a:lnTo>
                  <a:lnTo>
                    <a:pt x="178" y="3141"/>
                  </a:lnTo>
                  <a:lnTo>
                    <a:pt x="279" y="3343"/>
                  </a:lnTo>
                  <a:lnTo>
                    <a:pt x="431" y="3546"/>
                  </a:lnTo>
                  <a:lnTo>
                    <a:pt x="634" y="3799"/>
                  </a:lnTo>
                  <a:lnTo>
                    <a:pt x="861" y="4053"/>
                  </a:lnTo>
                  <a:lnTo>
                    <a:pt x="1089" y="4280"/>
                  </a:lnTo>
                  <a:lnTo>
                    <a:pt x="1343" y="4458"/>
                  </a:lnTo>
                  <a:lnTo>
                    <a:pt x="1571" y="4610"/>
                  </a:lnTo>
                  <a:lnTo>
                    <a:pt x="1824" y="4736"/>
                  </a:lnTo>
                  <a:lnTo>
                    <a:pt x="2077" y="4787"/>
                  </a:lnTo>
                  <a:lnTo>
                    <a:pt x="2331" y="4812"/>
                  </a:lnTo>
                  <a:lnTo>
                    <a:pt x="2584" y="4787"/>
                  </a:lnTo>
                  <a:lnTo>
                    <a:pt x="2812" y="4736"/>
                  </a:lnTo>
                  <a:lnTo>
                    <a:pt x="3065" y="4610"/>
                  </a:lnTo>
                  <a:lnTo>
                    <a:pt x="3318" y="4458"/>
                  </a:lnTo>
                  <a:lnTo>
                    <a:pt x="3546" y="4280"/>
                  </a:lnTo>
                  <a:lnTo>
                    <a:pt x="3800" y="4053"/>
                  </a:lnTo>
                  <a:lnTo>
                    <a:pt x="4002" y="3799"/>
                  </a:lnTo>
                  <a:lnTo>
                    <a:pt x="4230" y="3546"/>
                  </a:lnTo>
                  <a:lnTo>
                    <a:pt x="4357" y="3343"/>
                  </a:lnTo>
                  <a:lnTo>
                    <a:pt x="4458" y="3141"/>
                  </a:lnTo>
                  <a:lnTo>
                    <a:pt x="4534" y="2938"/>
                  </a:lnTo>
                  <a:lnTo>
                    <a:pt x="4585" y="2710"/>
                  </a:lnTo>
                  <a:lnTo>
                    <a:pt x="4610" y="2482"/>
                  </a:lnTo>
                  <a:lnTo>
                    <a:pt x="4635" y="2229"/>
                  </a:lnTo>
                  <a:lnTo>
                    <a:pt x="4635" y="1596"/>
                  </a:lnTo>
                  <a:lnTo>
                    <a:pt x="4635" y="1140"/>
                  </a:lnTo>
                  <a:lnTo>
                    <a:pt x="4559" y="1064"/>
                  </a:lnTo>
                  <a:lnTo>
                    <a:pt x="4483" y="988"/>
                  </a:lnTo>
                  <a:lnTo>
                    <a:pt x="4458" y="887"/>
                  </a:lnTo>
                  <a:lnTo>
                    <a:pt x="4433" y="836"/>
                  </a:lnTo>
                  <a:lnTo>
                    <a:pt x="4382" y="811"/>
                  </a:lnTo>
                  <a:lnTo>
                    <a:pt x="4103" y="735"/>
                  </a:lnTo>
                  <a:lnTo>
                    <a:pt x="3673" y="583"/>
                  </a:lnTo>
                  <a:lnTo>
                    <a:pt x="3445" y="481"/>
                  </a:lnTo>
                  <a:lnTo>
                    <a:pt x="3217" y="355"/>
                  </a:lnTo>
                  <a:lnTo>
                    <a:pt x="3014" y="203"/>
                  </a:lnTo>
                  <a:lnTo>
                    <a:pt x="2837" y="51"/>
                  </a:lnTo>
                  <a:lnTo>
                    <a:pt x="2786" y="25"/>
                  </a:lnTo>
                  <a:lnTo>
                    <a:pt x="2761"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8" name="Google Shape;3618;p53"/>
            <p:cNvSpPr/>
            <p:nvPr/>
          </p:nvSpPr>
          <p:spPr>
            <a:xfrm>
              <a:off x="5751000" y="2826450"/>
              <a:ext cx="115275" cy="34225"/>
            </a:xfrm>
            <a:custGeom>
              <a:avLst/>
              <a:gdLst/>
              <a:ahLst/>
              <a:cxnLst/>
              <a:rect l="l" t="t" r="r" b="b"/>
              <a:pathLst>
                <a:path w="4611" h="1369" extrusionOk="0">
                  <a:moveTo>
                    <a:pt x="2761" y="0"/>
                  </a:moveTo>
                  <a:lnTo>
                    <a:pt x="2736" y="26"/>
                  </a:lnTo>
                  <a:lnTo>
                    <a:pt x="2685" y="51"/>
                  </a:lnTo>
                  <a:lnTo>
                    <a:pt x="2533" y="178"/>
                  </a:lnTo>
                  <a:lnTo>
                    <a:pt x="2381" y="304"/>
                  </a:lnTo>
                  <a:lnTo>
                    <a:pt x="2204" y="431"/>
                  </a:lnTo>
                  <a:lnTo>
                    <a:pt x="2027" y="532"/>
                  </a:lnTo>
                  <a:lnTo>
                    <a:pt x="1647" y="684"/>
                  </a:lnTo>
                  <a:lnTo>
                    <a:pt x="1292" y="786"/>
                  </a:lnTo>
                  <a:lnTo>
                    <a:pt x="912" y="862"/>
                  </a:lnTo>
                  <a:lnTo>
                    <a:pt x="609" y="887"/>
                  </a:lnTo>
                  <a:lnTo>
                    <a:pt x="153" y="912"/>
                  </a:lnTo>
                  <a:lnTo>
                    <a:pt x="77" y="938"/>
                  </a:lnTo>
                  <a:lnTo>
                    <a:pt x="51" y="1014"/>
                  </a:lnTo>
                  <a:lnTo>
                    <a:pt x="1" y="1368"/>
                  </a:lnTo>
                  <a:lnTo>
                    <a:pt x="1" y="1368"/>
                  </a:lnTo>
                  <a:lnTo>
                    <a:pt x="431" y="1343"/>
                  </a:lnTo>
                  <a:lnTo>
                    <a:pt x="912" y="1292"/>
                  </a:lnTo>
                  <a:lnTo>
                    <a:pt x="1191" y="1242"/>
                  </a:lnTo>
                  <a:lnTo>
                    <a:pt x="1495" y="1166"/>
                  </a:lnTo>
                  <a:lnTo>
                    <a:pt x="1799" y="1064"/>
                  </a:lnTo>
                  <a:lnTo>
                    <a:pt x="2128" y="938"/>
                  </a:lnTo>
                  <a:lnTo>
                    <a:pt x="2407" y="786"/>
                  </a:lnTo>
                  <a:lnTo>
                    <a:pt x="2711" y="608"/>
                  </a:lnTo>
                  <a:lnTo>
                    <a:pt x="2761" y="583"/>
                  </a:lnTo>
                  <a:lnTo>
                    <a:pt x="2837" y="608"/>
                  </a:lnTo>
                  <a:lnTo>
                    <a:pt x="3167" y="811"/>
                  </a:lnTo>
                  <a:lnTo>
                    <a:pt x="3521" y="1014"/>
                  </a:lnTo>
                  <a:lnTo>
                    <a:pt x="3851" y="1140"/>
                  </a:lnTo>
                  <a:lnTo>
                    <a:pt x="4154" y="1242"/>
                  </a:lnTo>
                  <a:lnTo>
                    <a:pt x="4610" y="1343"/>
                  </a:lnTo>
                  <a:lnTo>
                    <a:pt x="4560" y="988"/>
                  </a:lnTo>
                  <a:lnTo>
                    <a:pt x="4509" y="938"/>
                  </a:lnTo>
                  <a:lnTo>
                    <a:pt x="4484" y="912"/>
                  </a:lnTo>
                  <a:lnTo>
                    <a:pt x="4180" y="811"/>
                  </a:lnTo>
                  <a:lnTo>
                    <a:pt x="3724" y="634"/>
                  </a:lnTo>
                  <a:lnTo>
                    <a:pt x="3471" y="507"/>
                  </a:lnTo>
                  <a:lnTo>
                    <a:pt x="3243" y="380"/>
                  </a:lnTo>
                  <a:lnTo>
                    <a:pt x="3015" y="228"/>
                  </a:lnTo>
                  <a:lnTo>
                    <a:pt x="2837" y="51"/>
                  </a:lnTo>
                  <a:lnTo>
                    <a:pt x="2812" y="26"/>
                  </a:lnTo>
                  <a:lnTo>
                    <a:pt x="2761" y="0"/>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9" name="Google Shape;3619;p53"/>
            <p:cNvSpPr/>
            <p:nvPr/>
          </p:nvSpPr>
          <p:spPr>
            <a:xfrm>
              <a:off x="5464800" y="2794800"/>
              <a:ext cx="205800" cy="237450"/>
            </a:xfrm>
            <a:custGeom>
              <a:avLst/>
              <a:gdLst/>
              <a:ahLst/>
              <a:cxnLst/>
              <a:rect l="l" t="t" r="r" b="b"/>
              <a:pathLst>
                <a:path w="8232" h="9498" extrusionOk="0">
                  <a:moveTo>
                    <a:pt x="1545" y="3217"/>
                  </a:moveTo>
                  <a:lnTo>
                    <a:pt x="1545" y="3647"/>
                  </a:lnTo>
                  <a:lnTo>
                    <a:pt x="1571" y="4027"/>
                  </a:lnTo>
                  <a:lnTo>
                    <a:pt x="1495" y="4002"/>
                  </a:lnTo>
                  <a:lnTo>
                    <a:pt x="1393" y="3977"/>
                  </a:lnTo>
                  <a:lnTo>
                    <a:pt x="1267" y="3850"/>
                  </a:lnTo>
                  <a:lnTo>
                    <a:pt x="1191" y="3698"/>
                  </a:lnTo>
                  <a:lnTo>
                    <a:pt x="1166" y="3622"/>
                  </a:lnTo>
                  <a:lnTo>
                    <a:pt x="1166" y="3521"/>
                  </a:lnTo>
                  <a:lnTo>
                    <a:pt x="1191" y="3419"/>
                  </a:lnTo>
                  <a:lnTo>
                    <a:pt x="1241" y="3318"/>
                  </a:lnTo>
                  <a:lnTo>
                    <a:pt x="1343" y="3242"/>
                  </a:lnTo>
                  <a:lnTo>
                    <a:pt x="1469" y="3217"/>
                  </a:lnTo>
                  <a:close/>
                  <a:moveTo>
                    <a:pt x="6788" y="3217"/>
                  </a:moveTo>
                  <a:lnTo>
                    <a:pt x="6890" y="3242"/>
                  </a:lnTo>
                  <a:lnTo>
                    <a:pt x="6991" y="3318"/>
                  </a:lnTo>
                  <a:lnTo>
                    <a:pt x="7067" y="3419"/>
                  </a:lnTo>
                  <a:lnTo>
                    <a:pt x="7067" y="3521"/>
                  </a:lnTo>
                  <a:lnTo>
                    <a:pt x="7067" y="3622"/>
                  </a:lnTo>
                  <a:lnTo>
                    <a:pt x="7042" y="3698"/>
                  </a:lnTo>
                  <a:lnTo>
                    <a:pt x="6966" y="3850"/>
                  </a:lnTo>
                  <a:lnTo>
                    <a:pt x="6839" y="3977"/>
                  </a:lnTo>
                  <a:lnTo>
                    <a:pt x="6763" y="4002"/>
                  </a:lnTo>
                  <a:lnTo>
                    <a:pt x="6662" y="4027"/>
                  </a:lnTo>
                  <a:lnTo>
                    <a:pt x="6687" y="3647"/>
                  </a:lnTo>
                  <a:lnTo>
                    <a:pt x="6712" y="3217"/>
                  </a:lnTo>
                  <a:close/>
                  <a:moveTo>
                    <a:pt x="4965" y="6332"/>
                  </a:moveTo>
                  <a:lnTo>
                    <a:pt x="4990" y="6636"/>
                  </a:lnTo>
                  <a:lnTo>
                    <a:pt x="4787" y="6763"/>
                  </a:lnTo>
                  <a:lnTo>
                    <a:pt x="4585" y="6864"/>
                  </a:lnTo>
                  <a:lnTo>
                    <a:pt x="4357" y="6915"/>
                  </a:lnTo>
                  <a:lnTo>
                    <a:pt x="3901" y="6915"/>
                  </a:lnTo>
                  <a:lnTo>
                    <a:pt x="3673" y="6864"/>
                  </a:lnTo>
                  <a:lnTo>
                    <a:pt x="3445" y="6763"/>
                  </a:lnTo>
                  <a:lnTo>
                    <a:pt x="3242" y="6636"/>
                  </a:lnTo>
                  <a:lnTo>
                    <a:pt x="3268" y="6332"/>
                  </a:lnTo>
                  <a:lnTo>
                    <a:pt x="3496" y="6433"/>
                  </a:lnTo>
                  <a:lnTo>
                    <a:pt x="3698" y="6484"/>
                  </a:lnTo>
                  <a:lnTo>
                    <a:pt x="3901" y="6535"/>
                  </a:lnTo>
                  <a:lnTo>
                    <a:pt x="4129" y="6560"/>
                  </a:lnTo>
                  <a:lnTo>
                    <a:pt x="4332" y="6535"/>
                  </a:lnTo>
                  <a:lnTo>
                    <a:pt x="4534" y="6484"/>
                  </a:lnTo>
                  <a:lnTo>
                    <a:pt x="4737" y="6433"/>
                  </a:lnTo>
                  <a:lnTo>
                    <a:pt x="4965" y="6332"/>
                  </a:lnTo>
                  <a:close/>
                  <a:moveTo>
                    <a:pt x="4129" y="0"/>
                  </a:moveTo>
                  <a:lnTo>
                    <a:pt x="3825" y="25"/>
                  </a:lnTo>
                  <a:lnTo>
                    <a:pt x="3546" y="51"/>
                  </a:lnTo>
                  <a:lnTo>
                    <a:pt x="3293" y="127"/>
                  </a:lnTo>
                  <a:lnTo>
                    <a:pt x="3040" y="228"/>
                  </a:lnTo>
                  <a:lnTo>
                    <a:pt x="2812" y="355"/>
                  </a:lnTo>
                  <a:lnTo>
                    <a:pt x="2584" y="507"/>
                  </a:lnTo>
                  <a:lnTo>
                    <a:pt x="2381" y="659"/>
                  </a:lnTo>
                  <a:lnTo>
                    <a:pt x="2204" y="861"/>
                  </a:lnTo>
                  <a:lnTo>
                    <a:pt x="2077" y="1038"/>
                  </a:lnTo>
                  <a:lnTo>
                    <a:pt x="1951" y="1241"/>
                  </a:lnTo>
                  <a:lnTo>
                    <a:pt x="1849" y="1469"/>
                  </a:lnTo>
                  <a:lnTo>
                    <a:pt x="1748" y="1672"/>
                  </a:lnTo>
                  <a:lnTo>
                    <a:pt x="1672" y="1925"/>
                  </a:lnTo>
                  <a:lnTo>
                    <a:pt x="1621" y="2178"/>
                  </a:lnTo>
                  <a:lnTo>
                    <a:pt x="1571" y="2432"/>
                  </a:lnTo>
                  <a:lnTo>
                    <a:pt x="1545" y="2710"/>
                  </a:lnTo>
                  <a:lnTo>
                    <a:pt x="1292" y="2710"/>
                  </a:lnTo>
                  <a:lnTo>
                    <a:pt x="1140" y="2761"/>
                  </a:lnTo>
                  <a:lnTo>
                    <a:pt x="988" y="2837"/>
                  </a:lnTo>
                  <a:lnTo>
                    <a:pt x="887" y="2938"/>
                  </a:lnTo>
                  <a:lnTo>
                    <a:pt x="786" y="3065"/>
                  </a:lnTo>
                  <a:lnTo>
                    <a:pt x="710" y="3217"/>
                  </a:lnTo>
                  <a:lnTo>
                    <a:pt x="659" y="3369"/>
                  </a:lnTo>
                  <a:lnTo>
                    <a:pt x="634" y="3521"/>
                  </a:lnTo>
                  <a:lnTo>
                    <a:pt x="659" y="3723"/>
                  </a:lnTo>
                  <a:lnTo>
                    <a:pt x="710" y="3926"/>
                  </a:lnTo>
                  <a:lnTo>
                    <a:pt x="811" y="4103"/>
                  </a:lnTo>
                  <a:lnTo>
                    <a:pt x="938" y="4255"/>
                  </a:lnTo>
                  <a:lnTo>
                    <a:pt x="1090" y="4382"/>
                  </a:lnTo>
                  <a:lnTo>
                    <a:pt x="1267" y="4483"/>
                  </a:lnTo>
                  <a:lnTo>
                    <a:pt x="1469" y="4534"/>
                  </a:lnTo>
                  <a:lnTo>
                    <a:pt x="1672" y="4559"/>
                  </a:lnTo>
                  <a:lnTo>
                    <a:pt x="1824" y="4863"/>
                  </a:lnTo>
                  <a:lnTo>
                    <a:pt x="2001" y="5167"/>
                  </a:lnTo>
                  <a:lnTo>
                    <a:pt x="2204" y="5395"/>
                  </a:lnTo>
                  <a:lnTo>
                    <a:pt x="2381" y="5623"/>
                  </a:lnTo>
                  <a:lnTo>
                    <a:pt x="2584" y="5825"/>
                  </a:lnTo>
                  <a:lnTo>
                    <a:pt x="2787" y="6003"/>
                  </a:lnTo>
                  <a:lnTo>
                    <a:pt x="2711" y="6560"/>
                  </a:lnTo>
                  <a:lnTo>
                    <a:pt x="1292" y="6965"/>
                  </a:lnTo>
                  <a:lnTo>
                    <a:pt x="1090" y="7041"/>
                  </a:lnTo>
                  <a:lnTo>
                    <a:pt x="887" y="7142"/>
                  </a:lnTo>
                  <a:lnTo>
                    <a:pt x="710" y="7294"/>
                  </a:lnTo>
                  <a:lnTo>
                    <a:pt x="558" y="7446"/>
                  </a:lnTo>
                  <a:lnTo>
                    <a:pt x="431" y="7624"/>
                  </a:lnTo>
                  <a:lnTo>
                    <a:pt x="304" y="7801"/>
                  </a:lnTo>
                  <a:lnTo>
                    <a:pt x="228" y="8004"/>
                  </a:lnTo>
                  <a:lnTo>
                    <a:pt x="178" y="8232"/>
                  </a:lnTo>
                  <a:lnTo>
                    <a:pt x="0" y="9194"/>
                  </a:lnTo>
                  <a:lnTo>
                    <a:pt x="0" y="9295"/>
                  </a:lnTo>
                  <a:lnTo>
                    <a:pt x="51" y="9397"/>
                  </a:lnTo>
                  <a:lnTo>
                    <a:pt x="127" y="9447"/>
                  </a:lnTo>
                  <a:lnTo>
                    <a:pt x="228" y="9498"/>
                  </a:lnTo>
                  <a:lnTo>
                    <a:pt x="304" y="9498"/>
                  </a:lnTo>
                  <a:lnTo>
                    <a:pt x="406" y="9447"/>
                  </a:lnTo>
                  <a:lnTo>
                    <a:pt x="482" y="9397"/>
                  </a:lnTo>
                  <a:lnTo>
                    <a:pt x="532" y="9270"/>
                  </a:lnTo>
                  <a:lnTo>
                    <a:pt x="684" y="8333"/>
                  </a:lnTo>
                  <a:lnTo>
                    <a:pt x="735" y="8181"/>
                  </a:lnTo>
                  <a:lnTo>
                    <a:pt x="786" y="8029"/>
                  </a:lnTo>
                  <a:lnTo>
                    <a:pt x="862" y="7902"/>
                  </a:lnTo>
                  <a:lnTo>
                    <a:pt x="938" y="7776"/>
                  </a:lnTo>
                  <a:lnTo>
                    <a:pt x="1064" y="7674"/>
                  </a:lnTo>
                  <a:lnTo>
                    <a:pt x="1166" y="7598"/>
                  </a:lnTo>
                  <a:lnTo>
                    <a:pt x="1292" y="7522"/>
                  </a:lnTo>
                  <a:lnTo>
                    <a:pt x="1444" y="7472"/>
                  </a:lnTo>
                  <a:lnTo>
                    <a:pt x="2508" y="7168"/>
                  </a:lnTo>
                  <a:lnTo>
                    <a:pt x="2508" y="9245"/>
                  </a:lnTo>
                  <a:lnTo>
                    <a:pt x="2533" y="9346"/>
                  </a:lnTo>
                  <a:lnTo>
                    <a:pt x="2584" y="9422"/>
                  </a:lnTo>
                  <a:lnTo>
                    <a:pt x="2660" y="9473"/>
                  </a:lnTo>
                  <a:lnTo>
                    <a:pt x="2761" y="9498"/>
                  </a:lnTo>
                  <a:lnTo>
                    <a:pt x="2862" y="9473"/>
                  </a:lnTo>
                  <a:lnTo>
                    <a:pt x="2964" y="9422"/>
                  </a:lnTo>
                  <a:lnTo>
                    <a:pt x="3014" y="9346"/>
                  </a:lnTo>
                  <a:lnTo>
                    <a:pt x="3040" y="9245"/>
                  </a:lnTo>
                  <a:lnTo>
                    <a:pt x="3040" y="7142"/>
                  </a:lnTo>
                  <a:lnTo>
                    <a:pt x="3293" y="7269"/>
                  </a:lnTo>
                  <a:lnTo>
                    <a:pt x="3546" y="7370"/>
                  </a:lnTo>
                  <a:lnTo>
                    <a:pt x="3825" y="7421"/>
                  </a:lnTo>
                  <a:lnTo>
                    <a:pt x="4129" y="7446"/>
                  </a:lnTo>
                  <a:lnTo>
                    <a:pt x="4407" y="7421"/>
                  </a:lnTo>
                  <a:lnTo>
                    <a:pt x="4686" y="7370"/>
                  </a:lnTo>
                  <a:lnTo>
                    <a:pt x="4939" y="7269"/>
                  </a:lnTo>
                  <a:lnTo>
                    <a:pt x="5218" y="7142"/>
                  </a:lnTo>
                  <a:lnTo>
                    <a:pt x="5218" y="9245"/>
                  </a:lnTo>
                  <a:lnTo>
                    <a:pt x="5218" y="9346"/>
                  </a:lnTo>
                  <a:lnTo>
                    <a:pt x="5294" y="9422"/>
                  </a:lnTo>
                  <a:lnTo>
                    <a:pt x="5370" y="9473"/>
                  </a:lnTo>
                  <a:lnTo>
                    <a:pt x="5471" y="9498"/>
                  </a:lnTo>
                  <a:lnTo>
                    <a:pt x="5573" y="9473"/>
                  </a:lnTo>
                  <a:lnTo>
                    <a:pt x="5649" y="9422"/>
                  </a:lnTo>
                  <a:lnTo>
                    <a:pt x="5699" y="9346"/>
                  </a:lnTo>
                  <a:lnTo>
                    <a:pt x="5725" y="9245"/>
                  </a:lnTo>
                  <a:lnTo>
                    <a:pt x="5725" y="7168"/>
                  </a:lnTo>
                  <a:lnTo>
                    <a:pt x="6788" y="7472"/>
                  </a:lnTo>
                  <a:lnTo>
                    <a:pt x="6940" y="7522"/>
                  </a:lnTo>
                  <a:lnTo>
                    <a:pt x="7067" y="7598"/>
                  </a:lnTo>
                  <a:lnTo>
                    <a:pt x="7194" y="7674"/>
                  </a:lnTo>
                  <a:lnTo>
                    <a:pt x="7295" y="7776"/>
                  </a:lnTo>
                  <a:lnTo>
                    <a:pt x="7371" y="7902"/>
                  </a:lnTo>
                  <a:lnTo>
                    <a:pt x="7447" y="8029"/>
                  </a:lnTo>
                  <a:lnTo>
                    <a:pt x="7523" y="8181"/>
                  </a:lnTo>
                  <a:lnTo>
                    <a:pt x="7548" y="8333"/>
                  </a:lnTo>
                  <a:lnTo>
                    <a:pt x="7725" y="9270"/>
                  </a:lnTo>
                  <a:lnTo>
                    <a:pt x="7751" y="9371"/>
                  </a:lnTo>
                  <a:lnTo>
                    <a:pt x="7801" y="9447"/>
                  </a:lnTo>
                  <a:lnTo>
                    <a:pt x="7877" y="9473"/>
                  </a:lnTo>
                  <a:lnTo>
                    <a:pt x="7979" y="9498"/>
                  </a:lnTo>
                  <a:lnTo>
                    <a:pt x="8080" y="9473"/>
                  </a:lnTo>
                  <a:lnTo>
                    <a:pt x="8156" y="9422"/>
                  </a:lnTo>
                  <a:lnTo>
                    <a:pt x="8207" y="9321"/>
                  </a:lnTo>
                  <a:lnTo>
                    <a:pt x="8232" y="9194"/>
                  </a:lnTo>
                  <a:lnTo>
                    <a:pt x="8055" y="8232"/>
                  </a:lnTo>
                  <a:lnTo>
                    <a:pt x="8004" y="8004"/>
                  </a:lnTo>
                  <a:lnTo>
                    <a:pt x="7928" y="7801"/>
                  </a:lnTo>
                  <a:lnTo>
                    <a:pt x="7827" y="7624"/>
                  </a:lnTo>
                  <a:lnTo>
                    <a:pt x="7675" y="7446"/>
                  </a:lnTo>
                  <a:lnTo>
                    <a:pt x="7523" y="7294"/>
                  </a:lnTo>
                  <a:lnTo>
                    <a:pt x="7346" y="7142"/>
                  </a:lnTo>
                  <a:lnTo>
                    <a:pt x="7143" y="7041"/>
                  </a:lnTo>
                  <a:lnTo>
                    <a:pt x="6940" y="6965"/>
                  </a:lnTo>
                  <a:lnTo>
                    <a:pt x="5522" y="6560"/>
                  </a:lnTo>
                  <a:lnTo>
                    <a:pt x="5446" y="6003"/>
                  </a:lnTo>
                  <a:lnTo>
                    <a:pt x="5649" y="5825"/>
                  </a:lnTo>
                  <a:lnTo>
                    <a:pt x="5851" y="5623"/>
                  </a:lnTo>
                  <a:lnTo>
                    <a:pt x="6054" y="5395"/>
                  </a:lnTo>
                  <a:lnTo>
                    <a:pt x="6231" y="5167"/>
                  </a:lnTo>
                  <a:lnTo>
                    <a:pt x="6434" y="4863"/>
                  </a:lnTo>
                  <a:lnTo>
                    <a:pt x="6560" y="4559"/>
                  </a:lnTo>
                  <a:lnTo>
                    <a:pt x="6763" y="4534"/>
                  </a:lnTo>
                  <a:lnTo>
                    <a:pt x="6940" y="4483"/>
                  </a:lnTo>
                  <a:lnTo>
                    <a:pt x="7143" y="4382"/>
                  </a:lnTo>
                  <a:lnTo>
                    <a:pt x="7295" y="4255"/>
                  </a:lnTo>
                  <a:lnTo>
                    <a:pt x="7422" y="4103"/>
                  </a:lnTo>
                  <a:lnTo>
                    <a:pt x="7523" y="3926"/>
                  </a:lnTo>
                  <a:lnTo>
                    <a:pt x="7573" y="3723"/>
                  </a:lnTo>
                  <a:lnTo>
                    <a:pt x="7599" y="3521"/>
                  </a:lnTo>
                  <a:lnTo>
                    <a:pt x="7573" y="3369"/>
                  </a:lnTo>
                  <a:lnTo>
                    <a:pt x="7548" y="3217"/>
                  </a:lnTo>
                  <a:lnTo>
                    <a:pt x="7472" y="3065"/>
                  </a:lnTo>
                  <a:lnTo>
                    <a:pt x="7371" y="2938"/>
                  </a:lnTo>
                  <a:lnTo>
                    <a:pt x="7244" y="2837"/>
                  </a:lnTo>
                  <a:lnTo>
                    <a:pt x="7092" y="2761"/>
                  </a:lnTo>
                  <a:lnTo>
                    <a:pt x="6940" y="2710"/>
                  </a:lnTo>
                  <a:lnTo>
                    <a:pt x="6687" y="2710"/>
                  </a:lnTo>
                  <a:lnTo>
                    <a:pt x="6662" y="2381"/>
                  </a:lnTo>
                  <a:lnTo>
                    <a:pt x="6586" y="2052"/>
                  </a:lnTo>
                  <a:lnTo>
                    <a:pt x="6510" y="1773"/>
                  </a:lnTo>
                  <a:lnTo>
                    <a:pt x="6408" y="1494"/>
                  </a:lnTo>
                  <a:lnTo>
                    <a:pt x="6358" y="1393"/>
                  </a:lnTo>
                  <a:lnTo>
                    <a:pt x="6256" y="1342"/>
                  </a:lnTo>
                  <a:lnTo>
                    <a:pt x="6054" y="1342"/>
                  </a:lnTo>
                  <a:lnTo>
                    <a:pt x="5978" y="1418"/>
                  </a:lnTo>
                  <a:lnTo>
                    <a:pt x="5927" y="1494"/>
                  </a:lnTo>
                  <a:lnTo>
                    <a:pt x="5902" y="1596"/>
                  </a:lnTo>
                  <a:lnTo>
                    <a:pt x="5927" y="1697"/>
                  </a:lnTo>
                  <a:lnTo>
                    <a:pt x="6028" y="2001"/>
                  </a:lnTo>
                  <a:lnTo>
                    <a:pt x="6104" y="2330"/>
                  </a:lnTo>
                  <a:lnTo>
                    <a:pt x="6155" y="2685"/>
                  </a:lnTo>
                  <a:lnTo>
                    <a:pt x="6180" y="3065"/>
                  </a:lnTo>
                  <a:lnTo>
                    <a:pt x="6180" y="3673"/>
                  </a:lnTo>
                  <a:lnTo>
                    <a:pt x="6155" y="3926"/>
                  </a:lnTo>
                  <a:lnTo>
                    <a:pt x="6130" y="4128"/>
                  </a:lnTo>
                  <a:lnTo>
                    <a:pt x="6079" y="4331"/>
                  </a:lnTo>
                  <a:lnTo>
                    <a:pt x="6003" y="4508"/>
                  </a:lnTo>
                  <a:lnTo>
                    <a:pt x="5927" y="4660"/>
                  </a:lnTo>
                  <a:lnTo>
                    <a:pt x="5801" y="4838"/>
                  </a:lnTo>
                  <a:lnTo>
                    <a:pt x="5598" y="5116"/>
                  </a:lnTo>
                  <a:lnTo>
                    <a:pt x="5395" y="5344"/>
                  </a:lnTo>
                  <a:lnTo>
                    <a:pt x="5167" y="5547"/>
                  </a:lnTo>
                  <a:lnTo>
                    <a:pt x="4965" y="5724"/>
                  </a:lnTo>
                  <a:lnTo>
                    <a:pt x="4737" y="5851"/>
                  </a:lnTo>
                  <a:lnTo>
                    <a:pt x="4534" y="5952"/>
                  </a:lnTo>
                  <a:lnTo>
                    <a:pt x="4332" y="6003"/>
                  </a:lnTo>
                  <a:lnTo>
                    <a:pt x="4129" y="6028"/>
                  </a:lnTo>
                  <a:lnTo>
                    <a:pt x="3926" y="6003"/>
                  </a:lnTo>
                  <a:lnTo>
                    <a:pt x="3698" y="5952"/>
                  </a:lnTo>
                  <a:lnTo>
                    <a:pt x="3496" y="5851"/>
                  </a:lnTo>
                  <a:lnTo>
                    <a:pt x="3268" y="5724"/>
                  </a:lnTo>
                  <a:lnTo>
                    <a:pt x="3065" y="5547"/>
                  </a:lnTo>
                  <a:lnTo>
                    <a:pt x="2837" y="5344"/>
                  </a:lnTo>
                  <a:lnTo>
                    <a:pt x="2635" y="5116"/>
                  </a:lnTo>
                  <a:lnTo>
                    <a:pt x="2432" y="4838"/>
                  </a:lnTo>
                  <a:lnTo>
                    <a:pt x="2305" y="4660"/>
                  </a:lnTo>
                  <a:lnTo>
                    <a:pt x="2229" y="4508"/>
                  </a:lnTo>
                  <a:lnTo>
                    <a:pt x="2153" y="4331"/>
                  </a:lnTo>
                  <a:lnTo>
                    <a:pt x="2103" y="4128"/>
                  </a:lnTo>
                  <a:lnTo>
                    <a:pt x="2077" y="3926"/>
                  </a:lnTo>
                  <a:lnTo>
                    <a:pt x="2077" y="3673"/>
                  </a:lnTo>
                  <a:lnTo>
                    <a:pt x="2052" y="3065"/>
                  </a:lnTo>
                  <a:lnTo>
                    <a:pt x="2077" y="2761"/>
                  </a:lnTo>
                  <a:lnTo>
                    <a:pt x="2103" y="2508"/>
                  </a:lnTo>
                  <a:lnTo>
                    <a:pt x="2128" y="2229"/>
                  </a:lnTo>
                  <a:lnTo>
                    <a:pt x="2204" y="2001"/>
                  </a:lnTo>
                  <a:lnTo>
                    <a:pt x="2280" y="1773"/>
                  </a:lnTo>
                  <a:lnTo>
                    <a:pt x="2381" y="1570"/>
                  </a:lnTo>
                  <a:lnTo>
                    <a:pt x="2483" y="1368"/>
                  </a:lnTo>
                  <a:lnTo>
                    <a:pt x="2609" y="1190"/>
                  </a:lnTo>
                  <a:lnTo>
                    <a:pt x="2736" y="1038"/>
                  </a:lnTo>
                  <a:lnTo>
                    <a:pt x="2888" y="912"/>
                  </a:lnTo>
                  <a:lnTo>
                    <a:pt x="3065" y="785"/>
                  </a:lnTo>
                  <a:lnTo>
                    <a:pt x="3242" y="709"/>
                  </a:lnTo>
                  <a:lnTo>
                    <a:pt x="3445" y="633"/>
                  </a:lnTo>
                  <a:lnTo>
                    <a:pt x="3648" y="583"/>
                  </a:lnTo>
                  <a:lnTo>
                    <a:pt x="3876" y="532"/>
                  </a:lnTo>
                  <a:lnTo>
                    <a:pt x="4129" y="532"/>
                  </a:lnTo>
                  <a:lnTo>
                    <a:pt x="4433" y="557"/>
                  </a:lnTo>
                  <a:lnTo>
                    <a:pt x="4711" y="608"/>
                  </a:lnTo>
                  <a:lnTo>
                    <a:pt x="4965" y="709"/>
                  </a:lnTo>
                  <a:lnTo>
                    <a:pt x="5218" y="836"/>
                  </a:lnTo>
                  <a:lnTo>
                    <a:pt x="5319" y="861"/>
                  </a:lnTo>
                  <a:lnTo>
                    <a:pt x="5421" y="861"/>
                  </a:lnTo>
                  <a:lnTo>
                    <a:pt x="5497" y="836"/>
                  </a:lnTo>
                  <a:lnTo>
                    <a:pt x="5573" y="760"/>
                  </a:lnTo>
                  <a:lnTo>
                    <a:pt x="5623" y="659"/>
                  </a:lnTo>
                  <a:lnTo>
                    <a:pt x="5623" y="557"/>
                  </a:lnTo>
                  <a:lnTo>
                    <a:pt x="5573" y="456"/>
                  </a:lnTo>
                  <a:lnTo>
                    <a:pt x="5497" y="380"/>
                  </a:lnTo>
                  <a:lnTo>
                    <a:pt x="5193" y="228"/>
                  </a:lnTo>
                  <a:lnTo>
                    <a:pt x="4863" y="101"/>
                  </a:lnTo>
                  <a:lnTo>
                    <a:pt x="4509" y="25"/>
                  </a:lnTo>
                  <a:lnTo>
                    <a:pt x="4129"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0" name="Google Shape;3620;p53"/>
            <p:cNvSpPr/>
            <p:nvPr/>
          </p:nvSpPr>
          <p:spPr>
            <a:xfrm>
              <a:off x="5585100" y="2860000"/>
              <a:ext cx="13325" cy="22200"/>
            </a:xfrm>
            <a:custGeom>
              <a:avLst/>
              <a:gdLst/>
              <a:ahLst/>
              <a:cxnLst/>
              <a:rect l="l" t="t" r="r" b="b"/>
              <a:pathLst>
                <a:path w="533"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57" y="811"/>
                  </a:lnTo>
                  <a:lnTo>
                    <a:pt x="507" y="735"/>
                  </a:lnTo>
                  <a:lnTo>
                    <a:pt x="533" y="609"/>
                  </a:lnTo>
                  <a:lnTo>
                    <a:pt x="533" y="254"/>
                  </a:lnTo>
                  <a:lnTo>
                    <a:pt x="507" y="153"/>
                  </a:lnTo>
                  <a:lnTo>
                    <a:pt x="457"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1" name="Google Shape;3621;p53"/>
            <p:cNvSpPr/>
            <p:nvPr/>
          </p:nvSpPr>
          <p:spPr>
            <a:xfrm>
              <a:off x="5537625" y="2860000"/>
              <a:ext cx="12675" cy="22200"/>
            </a:xfrm>
            <a:custGeom>
              <a:avLst/>
              <a:gdLst/>
              <a:ahLst/>
              <a:cxnLst/>
              <a:rect l="l" t="t" r="r" b="b"/>
              <a:pathLst>
                <a:path w="507" h="888" extrusionOk="0">
                  <a:moveTo>
                    <a:pt x="253" y="1"/>
                  </a:moveTo>
                  <a:lnTo>
                    <a:pt x="152" y="26"/>
                  </a:lnTo>
                  <a:lnTo>
                    <a:pt x="76" y="77"/>
                  </a:lnTo>
                  <a:lnTo>
                    <a:pt x="0" y="153"/>
                  </a:lnTo>
                  <a:lnTo>
                    <a:pt x="0" y="254"/>
                  </a:lnTo>
                  <a:lnTo>
                    <a:pt x="0" y="609"/>
                  </a:lnTo>
                  <a:lnTo>
                    <a:pt x="0" y="735"/>
                  </a:lnTo>
                  <a:lnTo>
                    <a:pt x="76" y="811"/>
                  </a:lnTo>
                  <a:lnTo>
                    <a:pt x="152" y="862"/>
                  </a:lnTo>
                  <a:lnTo>
                    <a:pt x="253" y="887"/>
                  </a:lnTo>
                  <a:lnTo>
                    <a:pt x="355" y="862"/>
                  </a:lnTo>
                  <a:lnTo>
                    <a:pt x="431" y="811"/>
                  </a:lnTo>
                  <a:lnTo>
                    <a:pt x="481" y="735"/>
                  </a:lnTo>
                  <a:lnTo>
                    <a:pt x="507" y="609"/>
                  </a:lnTo>
                  <a:lnTo>
                    <a:pt x="507" y="254"/>
                  </a:lnTo>
                  <a:lnTo>
                    <a:pt x="481" y="153"/>
                  </a:lnTo>
                  <a:lnTo>
                    <a:pt x="431" y="77"/>
                  </a:lnTo>
                  <a:lnTo>
                    <a:pt x="355" y="26"/>
                  </a:lnTo>
                  <a:lnTo>
                    <a:pt x="253"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2" name="Google Shape;3622;p53"/>
            <p:cNvSpPr/>
            <p:nvPr/>
          </p:nvSpPr>
          <p:spPr>
            <a:xfrm>
              <a:off x="5705425" y="2775150"/>
              <a:ext cx="205800" cy="257100"/>
            </a:xfrm>
            <a:custGeom>
              <a:avLst/>
              <a:gdLst/>
              <a:ahLst/>
              <a:cxnLst/>
              <a:rect l="l" t="t" r="r" b="b"/>
              <a:pathLst>
                <a:path w="8232" h="10284" extrusionOk="0">
                  <a:moveTo>
                    <a:pt x="4584" y="2382"/>
                  </a:moveTo>
                  <a:lnTo>
                    <a:pt x="4762" y="2534"/>
                  </a:lnTo>
                  <a:lnTo>
                    <a:pt x="4964" y="2686"/>
                  </a:lnTo>
                  <a:lnTo>
                    <a:pt x="5192" y="2812"/>
                  </a:lnTo>
                  <a:lnTo>
                    <a:pt x="5395" y="2914"/>
                  </a:lnTo>
                  <a:lnTo>
                    <a:pt x="5800" y="3066"/>
                  </a:lnTo>
                  <a:lnTo>
                    <a:pt x="6129" y="3192"/>
                  </a:lnTo>
                  <a:lnTo>
                    <a:pt x="6180" y="3496"/>
                  </a:lnTo>
                  <a:lnTo>
                    <a:pt x="6180" y="3851"/>
                  </a:lnTo>
                  <a:lnTo>
                    <a:pt x="6180" y="4459"/>
                  </a:lnTo>
                  <a:lnTo>
                    <a:pt x="6155" y="4712"/>
                  </a:lnTo>
                  <a:lnTo>
                    <a:pt x="6129" y="4914"/>
                  </a:lnTo>
                  <a:lnTo>
                    <a:pt x="6079" y="5117"/>
                  </a:lnTo>
                  <a:lnTo>
                    <a:pt x="6028" y="5294"/>
                  </a:lnTo>
                  <a:lnTo>
                    <a:pt x="5927" y="5446"/>
                  </a:lnTo>
                  <a:lnTo>
                    <a:pt x="5800" y="5624"/>
                  </a:lnTo>
                  <a:lnTo>
                    <a:pt x="5598" y="5902"/>
                  </a:lnTo>
                  <a:lnTo>
                    <a:pt x="5395" y="6130"/>
                  </a:lnTo>
                  <a:lnTo>
                    <a:pt x="5192" y="6333"/>
                  </a:lnTo>
                  <a:lnTo>
                    <a:pt x="4964" y="6510"/>
                  </a:lnTo>
                  <a:lnTo>
                    <a:pt x="4736" y="6637"/>
                  </a:lnTo>
                  <a:lnTo>
                    <a:pt x="4534" y="6738"/>
                  </a:lnTo>
                  <a:lnTo>
                    <a:pt x="4331" y="6789"/>
                  </a:lnTo>
                  <a:lnTo>
                    <a:pt x="4129" y="6814"/>
                  </a:lnTo>
                  <a:lnTo>
                    <a:pt x="3926" y="6789"/>
                  </a:lnTo>
                  <a:lnTo>
                    <a:pt x="3698" y="6738"/>
                  </a:lnTo>
                  <a:lnTo>
                    <a:pt x="3495" y="6637"/>
                  </a:lnTo>
                  <a:lnTo>
                    <a:pt x="3293" y="6510"/>
                  </a:lnTo>
                  <a:lnTo>
                    <a:pt x="3065" y="6333"/>
                  </a:lnTo>
                  <a:lnTo>
                    <a:pt x="2862" y="6130"/>
                  </a:lnTo>
                  <a:lnTo>
                    <a:pt x="2634" y="5902"/>
                  </a:lnTo>
                  <a:lnTo>
                    <a:pt x="2432" y="5624"/>
                  </a:lnTo>
                  <a:lnTo>
                    <a:pt x="2305" y="5446"/>
                  </a:lnTo>
                  <a:lnTo>
                    <a:pt x="2229" y="5294"/>
                  </a:lnTo>
                  <a:lnTo>
                    <a:pt x="2153" y="5117"/>
                  </a:lnTo>
                  <a:lnTo>
                    <a:pt x="2128" y="4914"/>
                  </a:lnTo>
                  <a:lnTo>
                    <a:pt x="2077" y="4712"/>
                  </a:lnTo>
                  <a:lnTo>
                    <a:pt x="2077" y="4459"/>
                  </a:lnTo>
                  <a:lnTo>
                    <a:pt x="2052" y="3851"/>
                  </a:lnTo>
                  <a:lnTo>
                    <a:pt x="2077" y="3521"/>
                  </a:lnTo>
                  <a:lnTo>
                    <a:pt x="2102" y="3243"/>
                  </a:lnTo>
                  <a:lnTo>
                    <a:pt x="2609" y="3192"/>
                  </a:lnTo>
                  <a:lnTo>
                    <a:pt x="2913" y="3142"/>
                  </a:lnTo>
                  <a:lnTo>
                    <a:pt x="3242" y="3066"/>
                  </a:lnTo>
                  <a:lnTo>
                    <a:pt x="3597" y="2964"/>
                  </a:lnTo>
                  <a:lnTo>
                    <a:pt x="3951" y="2812"/>
                  </a:lnTo>
                  <a:lnTo>
                    <a:pt x="4280" y="2635"/>
                  </a:lnTo>
                  <a:lnTo>
                    <a:pt x="4432" y="2508"/>
                  </a:lnTo>
                  <a:lnTo>
                    <a:pt x="4584" y="2382"/>
                  </a:lnTo>
                  <a:close/>
                  <a:moveTo>
                    <a:pt x="4154" y="1"/>
                  </a:moveTo>
                  <a:lnTo>
                    <a:pt x="3926" y="26"/>
                  </a:lnTo>
                  <a:lnTo>
                    <a:pt x="3723" y="52"/>
                  </a:lnTo>
                  <a:lnTo>
                    <a:pt x="3521" y="102"/>
                  </a:lnTo>
                  <a:lnTo>
                    <a:pt x="3318" y="153"/>
                  </a:lnTo>
                  <a:lnTo>
                    <a:pt x="3115" y="229"/>
                  </a:lnTo>
                  <a:lnTo>
                    <a:pt x="2938" y="330"/>
                  </a:lnTo>
                  <a:lnTo>
                    <a:pt x="2761" y="457"/>
                  </a:lnTo>
                  <a:lnTo>
                    <a:pt x="2584" y="583"/>
                  </a:lnTo>
                  <a:lnTo>
                    <a:pt x="2406" y="609"/>
                  </a:lnTo>
                  <a:lnTo>
                    <a:pt x="2229" y="634"/>
                  </a:lnTo>
                  <a:lnTo>
                    <a:pt x="2052" y="685"/>
                  </a:lnTo>
                  <a:lnTo>
                    <a:pt x="1900" y="761"/>
                  </a:lnTo>
                  <a:lnTo>
                    <a:pt x="1722" y="837"/>
                  </a:lnTo>
                  <a:lnTo>
                    <a:pt x="1596" y="938"/>
                  </a:lnTo>
                  <a:lnTo>
                    <a:pt x="1444" y="1065"/>
                  </a:lnTo>
                  <a:lnTo>
                    <a:pt x="1317" y="1191"/>
                  </a:lnTo>
                  <a:lnTo>
                    <a:pt x="1216" y="1343"/>
                  </a:lnTo>
                  <a:lnTo>
                    <a:pt x="1114" y="1495"/>
                  </a:lnTo>
                  <a:lnTo>
                    <a:pt x="1038" y="1647"/>
                  </a:lnTo>
                  <a:lnTo>
                    <a:pt x="988" y="1799"/>
                  </a:lnTo>
                  <a:lnTo>
                    <a:pt x="963" y="1951"/>
                  </a:lnTo>
                  <a:lnTo>
                    <a:pt x="937" y="2128"/>
                  </a:lnTo>
                  <a:lnTo>
                    <a:pt x="912" y="2306"/>
                  </a:lnTo>
                  <a:lnTo>
                    <a:pt x="937" y="2458"/>
                  </a:lnTo>
                  <a:lnTo>
                    <a:pt x="811" y="2610"/>
                  </a:lnTo>
                  <a:lnTo>
                    <a:pt x="709" y="2787"/>
                  </a:lnTo>
                  <a:lnTo>
                    <a:pt x="608" y="2964"/>
                  </a:lnTo>
                  <a:lnTo>
                    <a:pt x="532" y="3142"/>
                  </a:lnTo>
                  <a:lnTo>
                    <a:pt x="481" y="3344"/>
                  </a:lnTo>
                  <a:lnTo>
                    <a:pt x="431" y="3547"/>
                  </a:lnTo>
                  <a:lnTo>
                    <a:pt x="405" y="3749"/>
                  </a:lnTo>
                  <a:lnTo>
                    <a:pt x="380" y="3952"/>
                  </a:lnTo>
                  <a:lnTo>
                    <a:pt x="405" y="4231"/>
                  </a:lnTo>
                  <a:lnTo>
                    <a:pt x="456" y="4484"/>
                  </a:lnTo>
                  <a:lnTo>
                    <a:pt x="532" y="4737"/>
                  </a:lnTo>
                  <a:lnTo>
                    <a:pt x="608" y="4990"/>
                  </a:lnTo>
                  <a:lnTo>
                    <a:pt x="507" y="5142"/>
                  </a:lnTo>
                  <a:lnTo>
                    <a:pt x="380" y="5294"/>
                  </a:lnTo>
                  <a:lnTo>
                    <a:pt x="304" y="5472"/>
                  </a:lnTo>
                  <a:lnTo>
                    <a:pt x="228" y="5674"/>
                  </a:lnTo>
                  <a:lnTo>
                    <a:pt x="203" y="5776"/>
                  </a:lnTo>
                  <a:lnTo>
                    <a:pt x="228" y="5852"/>
                  </a:lnTo>
                  <a:lnTo>
                    <a:pt x="279" y="5953"/>
                  </a:lnTo>
                  <a:lnTo>
                    <a:pt x="380" y="6004"/>
                  </a:lnTo>
                  <a:lnTo>
                    <a:pt x="557" y="6004"/>
                  </a:lnTo>
                  <a:lnTo>
                    <a:pt x="659" y="5928"/>
                  </a:lnTo>
                  <a:lnTo>
                    <a:pt x="709" y="5852"/>
                  </a:lnTo>
                  <a:lnTo>
                    <a:pt x="785" y="5674"/>
                  </a:lnTo>
                  <a:lnTo>
                    <a:pt x="861" y="5522"/>
                  </a:lnTo>
                  <a:lnTo>
                    <a:pt x="963" y="5370"/>
                  </a:lnTo>
                  <a:lnTo>
                    <a:pt x="1089" y="5244"/>
                  </a:lnTo>
                  <a:lnTo>
                    <a:pt x="1140" y="5142"/>
                  </a:lnTo>
                  <a:lnTo>
                    <a:pt x="1165" y="5041"/>
                  </a:lnTo>
                  <a:lnTo>
                    <a:pt x="1165" y="4940"/>
                  </a:lnTo>
                  <a:lnTo>
                    <a:pt x="1140" y="4839"/>
                  </a:lnTo>
                  <a:lnTo>
                    <a:pt x="1038" y="4636"/>
                  </a:lnTo>
                  <a:lnTo>
                    <a:pt x="963" y="4433"/>
                  </a:lnTo>
                  <a:lnTo>
                    <a:pt x="937" y="4205"/>
                  </a:lnTo>
                  <a:lnTo>
                    <a:pt x="912" y="3952"/>
                  </a:lnTo>
                  <a:lnTo>
                    <a:pt x="912" y="3800"/>
                  </a:lnTo>
                  <a:lnTo>
                    <a:pt x="937" y="3623"/>
                  </a:lnTo>
                  <a:lnTo>
                    <a:pt x="988" y="3471"/>
                  </a:lnTo>
                  <a:lnTo>
                    <a:pt x="1038" y="3294"/>
                  </a:lnTo>
                  <a:lnTo>
                    <a:pt x="1089" y="3142"/>
                  </a:lnTo>
                  <a:lnTo>
                    <a:pt x="1190" y="3015"/>
                  </a:lnTo>
                  <a:lnTo>
                    <a:pt x="1266" y="2863"/>
                  </a:lnTo>
                  <a:lnTo>
                    <a:pt x="1368" y="2762"/>
                  </a:lnTo>
                  <a:lnTo>
                    <a:pt x="1418" y="2686"/>
                  </a:lnTo>
                  <a:lnTo>
                    <a:pt x="1444" y="2610"/>
                  </a:lnTo>
                  <a:lnTo>
                    <a:pt x="1469" y="2534"/>
                  </a:lnTo>
                  <a:lnTo>
                    <a:pt x="1469" y="2458"/>
                  </a:lnTo>
                  <a:lnTo>
                    <a:pt x="1444" y="2230"/>
                  </a:lnTo>
                  <a:lnTo>
                    <a:pt x="1494" y="1976"/>
                  </a:lnTo>
                  <a:lnTo>
                    <a:pt x="1570" y="1749"/>
                  </a:lnTo>
                  <a:lnTo>
                    <a:pt x="1722" y="1546"/>
                  </a:lnTo>
                  <a:lnTo>
                    <a:pt x="1925" y="1343"/>
                  </a:lnTo>
                  <a:lnTo>
                    <a:pt x="2153" y="1217"/>
                  </a:lnTo>
                  <a:lnTo>
                    <a:pt x="2381" y="1141"/>
                  </a:lnTo>
                  <a:lnTo>
                    <a:pt x="2533" y="1115"/>
                  </a:lnTo>
                  <a:lnTo>
                    <a:pt x="2659" y="1115"/>
                  </a:lnTo>
                  <a:lnTo>
                    <a:pt x="2786" y="1090"/>
                  </a:lnTo>
                  <a:lnTo>
                    <a:pt x="2887" y="1014"/>
                  </a:lnTo>
                  <a:lnTo>
                    <a:pt x="3014" y="913"/>
                  </a:lnTo>
                  <a:lnTo>
                    <a:pt x="3166" y="811"/>
                  </a:lnTo>
                  <a:lnTo>
                    <a:pt x="3318" y="735"/>
                  </a:lnTo>
                  <a:lnTo>
                    <a:pt x="3470" y="659"/>
                  </a:lnTo>
                  <a:lnTo>
                    <a:pt x="3622" y="609"/>
                  </a:lnTo>
                  <a:lnTo>
                    <a:pt x="3799" y="558"/>
                  </a:lnTo>
                  <a:lnTo>
                    <a:pt x="3977" y="533"/>
                  </a:lnTo>
                  <a:lnTo>
                    <a:pt x="4331" y="533"/>
                  </a:lnTo>
                  <a:lnTo>
                    <a:pt x="4508" y="558"/>
                  </a:lnTo>
                  <a:lnTo>
                    <a:pt x="4660" y="609"/>
                  </a:lnTo>
                  <a:lnTo>
                    <a:pt x="4838" y="659"/>
                  </a:lnTo>
                  <a:lnTo>
                    <a:pt x="4990" y="735"/>
                  </a:lnTo>
                  <a:lnTo>
                    <a:pt x="5142" y="811"/>
                  </a:lnTo>
                  <a:lnTo>
                    <a:pt x="5268" y="913"/>
                  </a:lnTo>
                  <a:lnTo>
                    <a:pt x="5420" y="1014"/>
                  </a:lnTo>
                  <a:lnTo>
                    <a:pt x="5522" y="1090"/>
                  </a:lnTo>
                  <a:lnTo>
                    <a:pt x="5648" y="1115"/>
                  </a:lnTo>
                  <a:lnTo>
                    <a:pt x="5876" y="1141"/>
                  </a:lnTo>
                  <a:lnTo>
                    <a:pt x="6104" y="1191"/>
                  </a:lnTo>
                  <a:lnTo>
                    <a:pt x="6332" y="1293"/>
                  </a:lnTo>
                  <a:lnTo>
                    <a:pt x="6509" y="1445"/>
                  </a:lnTo>
                  <a:lnTo>
                    <a:pt x="6661" y="1622"/>
                  </a:lnTo>
                  <a:lnTo>
                    <a:pt x="6763" y="1824"/>
                  </a:lnTo>
                  <a:lnTo>
                    <a:pt x="6839" y="2027"/>
                  </a:lnTo>
                  <a:lnTo>
                    <a:pt x="6864" y="2280"/>
                  </a:lnTo>
                  <a:lnTo>
                    <a:pt x="6839" y="2458"/>
                  </a:lnTo>
                  <a:lnTo>
                    <a:pt x="6839" y="2534"/>
                  </a:lnTo>
                  <a:lnTo>
                    <a:pt x="6839" y="2610"/>
                  </a:lnTo>
                  <a:lnTo>
                    <a:pt x="6889" y="2686"/>
                  </a:lnTo>
                  <a:lnTo>
                    <a:pt x="6940" y="2762"/>
                  </a:lnTo>
                  <a:lnTo>
                    <a:pt x="7041" y="2863"/>
                  </a:lnTo>
                  <a:lnTo>
                    <a:pt x="7117" y="3015"/>
                  </a:lnTo>
                  <a:lnTo>
                    <a:pt x="7193" y="3142"/>
                  </a:lnTo>
                  <a:lnTo>
                    <a:pt x="7269" y="3294"/>
                  </a:lnTo>
                  <a:lnTo>
                    <a:pt x="7320" y="3471"/>
                  </a:lnTo>
                  <a:lnTo>
                    <a:pt x="7345" y="3623"/>
                  </a:lnTo>
                  <a:lnTo>
                    <a:pt x="7370" y="3800"/>
                  </a:lnTo>
                  <a:lnTo>
                    <a:pt x="7396" y="3952"/>
                  </a:lnTo>
                  <a:lnTo>
                    <a:pt x="7370" y="4205"/>
                  </a:lnTo>
                  <a:lnTo>
                    <a:pt x="7320" y="4433"/>
                  </a:lnTo>
                  <a:lnTo>
                    <a:pt x="7269" y="4636"/>
                  </a:lnTo>
                  <a:lnTo>
                    <a:pt x="7168" y="4839"/>
                  </a:lnTo>
                  <a:lnTo>
                    <a:pt x="7143" y="4940"/>
                  </a:lnTo>
                  <a:lnTo>
                    <a:pt x="7117" y="5041"/>
                  </a:lnTo>
                  <a:lnTo>
                    <a:pt x="7168" y="5142"/>
                  </a:lnTo>
                  <a:lnTo>
                    <a:pt x="7219" y="5244"/>
                  </a:lnTo>
                  <a:lnTo>
                    <a:pt x="7345" y="5396"/>
                  </a:lnTo>
                  <a:lnTo>
                    <a:pt x="7472" y="5598"/>
                  </a:lnTo>
                  <a:lnTo>
                    <a:pt x="7573" y="5852"/>
                  </a:lnTo>
                  <a:lnTo>
                    <a:pt x="7649" y="6130"/>
                  </a:lnTo>
                  <a:lnTo>
                    <a:pt x="7674" y="6409"/>
                  </a:lnTo>
                  <a:lnTo>
                    <a:pt x="7649" y="6738"/>
                  </a:lnTo>
                  <a:lnTo>
                    <a:pt x="7573" y="7042"/>
                  </a:lnTo>
                  <a:lnTo>
                    <a:pt x="7472" y="7321"/>
                  </a:lnTo>
                  <a:lnTo>
                    <a:pt x="7345" y="7599"/>
                  </a:lnTo>
                  <a:lnTo>
                    <a:pt x="7168" y="7827"/>
                  </a:lnTo>
                  <a:lnTo>
                    <a:pt x="6940" y="7751"/>
                  </a:lnTo>
                  <a:lnTo>
                    <a:pt x="5522" y="7346"/>
                  </a:lnTo>
                  <a:lnTo>
                    <a:pt x="5446" y="6789"/>
                  </a:lnTo>
                  <a:lnTo>
                    <a:pt x="5648" y="6611"/>
                  </a:lnTo>
                  <a:lnTo>
                    <a:pt x="5851" y="6409"/>
                  </a:lnTo>
                  <a:lnTo>
                    <a:pt x="6053" y="6181"/>
                  </a:lnTo>
                  <a:lnTo>
                    <a:pt x="6231" y="5953"/>
                  </a:lnTo>
                  <a:lnTo>
                    <a:pt x="6383" y="5725"/>
                  </a:lnTo>
                  <a:lnTo>
                    <a:pt x="6509" y="5497"/>
                  </a:lnTo>
                  <a:lnTo>
                    <a:pt x="6585" y="5269"/>
                  </a:lnTo>
                  <a:lnTo>
                    <a:pt x="6636" y="5041"/>
                  </a:lnTo>
                  <a:lnTo>
                    <a:pt x="6687" y="4788"/>
                  </a:lnTo>
                  <a:lnTo>
                    <a:pt x="6687" y="4509"/>
                  </a:lnTo>
                  <a:lnTo>
                    <a:pt x="6712" y="3851"/>
                  </a:lnTo>
                  <a:lnTo>
                    <a:pt x="6687" y="3369"/>
                  </a:lnTo>
                  <a:lnTo>
                    <a:pt x="6611" y="2914"/>
                  </a:lnTo>
                  <a:lnTo>
                    <a:pt x="6585" y="2838"/>
                  </a:lnTo>
                  <a:lnTo>
                    <a:pt x="6535" y="2787"/>
                  </a:lnTo>
                  <a:lnTo>
                    <a:pt x="6484" y="2736"/>
                  </a:lnTo>
                  <a:lnTo>
                    <a:pt x="6433" y="2711"/>
                  </a:lnTo>
                  <a:lnTo>
                    <a:pt x="6079" y="2610"/>
                  </a:lnTo>
                  <a:lnTo>
                    <a:pt x="5598" y="2432"/>
                  </a:lnTo>
                  <a:lnTo>
                    <a:pt x="5344" y="2306"/>
                  </a:lnTo>
                  <a:lnTo>
                    <a:pt x="5142" y="2179"/>
                  </a:lnTo>
                  <a:lnTo>
                    <a:pt x="4939" y="2027"/>
                  </a:lnTo>
                  <a:lnTo>
                    <a:pt x="4812" y="1850"/>
                  </a:lnTo>
                  <a:lnTo>
                    <a:pt x="4787" y="1799"/>
                  </a:lnTo>
                  <a:lnTo>
                    <a:pt x="4736" y="1774"/>
                  </a:lnTo>
                  <a:lnTo>
                    <a:pt x="4660" y="1749"/>
                  </a:lnTo>
                  <a:lnTo>
                    <a:pt x="4610" y="1723"/>
                  </a:lnTo>
                  <a:lnTo>
                    <a:pt x="4534" y="1749"/>
                  </a:lnTo>
                  <a:lnTo>
                    <a:pt x="4483" y="1749"/>
                  </a:lnTo>
                  <a:lnTo>
                    <a:pt x="4432" y="1799"/>
                  </a:lnTo>
                  <a:lnTo>
                    <a:pt x="4382" y="1824"/>
                  </a:lnTo>
                  <a:lnTo>
                    <a:pt x="4230" y="2002"/>
                  </a:lnTo>
                  <a:lnTo>
                    <a:pt x="4078" y="2128"/>
                  </a:lnTo>
                  <a:lnTo>
                    <a:pt x="3901" y="2255"/>
                  </a:lnTo>
                  <a:lnTo>
                    <a:pt x="3698" y="2356"/>
                  </a:lnTo>
                  <a:lnTo>
                    <a:pt x="3495" y="2458"/>
                  </a:lnTo>
                  <a:lnTo>
                    <a:pt x="3293" y="2508"/>
                  </a:lnTo>
                  <a:lnTo>
                    <a:pt x="2887" y="2610"/>
                  </a:lnTo>
                  <a:lnTo>
                    <a:pt x="2508" y="2686"/>
                  </a:lnTo>
                  <a:lnTo>
                    <a:pt x="2204" y="2711"/>
                  </a:lnTo>
                  <a:lnTo>
                    <a:pt x="1900" y="2711"/>
                  </a:lnTo>
                  <a:lnTo>
                    <a:pt x="1798" y="2736"/>
                  </a:lnTo>
                  <a:lnTo>
                    <a:pt x="1722" y="2762"/>
                  </a:lnTo>
                  <a:lnTo>
                    <a:pt x="1672" y="2838"/>
                  </a:lnTo>
                  <a:lnTo>
                    <a:pt x="1621" y="2914"/>
                  </a:lnTo>
                  <a:lnTo>
                    <a:pt x="1570" y="3369"/>
                  </a:lnTo>
                  <a:lnTo>
                    <a:pt x="1545" y="3851"/>
                  </a:lnTo>
                  <a:lnTo>
                    <a:pt x="1545" y="4509"/>
                  </a:lnTo>
                  <a:lnTo>
                    <a:pt x="1570" y="4788"/>
                  </a:lnTo>
                  <a:lnTo>
                    <a:pt x="1596" y="5041"/>
                  </a:lnTo>
                  <a:lnTo>
                    <a:pt x="1672" y="5269"/>
                  </a:lnTo>
                  <a:lnTo>
                    <a:pt x="1748" y="5497"/>
                  </a:lnTo>
                  <a:lnTo>
                    <a:pt x="1849" y="5725"/>
                  </a:lnTo>
                  <a:lnTo>
                    <a:pt x="2001" y="5953"/>
                  </a:lnTo>
                  <a:lnTo>
                    <a:pt x="2204" y="6181"/>
                  </a:lnTo>
                  <a:lnTo>
                    <a:pt x="2381" y="6409"/>
                  </a:lnTo>
                  <a:lnTo>
                    <a:pt x="2584" y="6611"/>
                  </a:lnTo>
                  <a:lnTo>
                    <a:pt x="2786" y="6789"/>
                  </a:lnTo>
                  <a:lnTo>
                    <a:pt x="2735" y="7346"/>
                  </a:lnTo>
                  <a:lnTo>
                    <a:pt x="1317" y="7751"/>
                  </a:lnTo>
                  <a:lnTo>
                    <a:pt x="1089" y="7827"/>
                  </a:lnTo>
                  <a:lnTo>
                    <a:pt x="963" y="7625"/>
                  </a:lnTo>
                  <a:lnTo>
                    <a:pt x="836" y="7397"/>
                  </a:lnTo>
                  <a:lnTo>
                    <a:pt x="735" y="7169"/>
                  </a:lnTo>
                  <a:lnTo>
                    <a:pt x="633" y="6915"/>
                  </a:lnTo>
                  <a:lnTo>
                    <a:pt x="583" y="6814"/>
                  </a:lnTo>
                  <a:lnTo>
                    <a:pt x="507" y="6738"/>
                  </a:lnTo>
                  <a:lnTo>
                    <a:pt x="431" y="6713"/>
                  </a:lnTo>
                  <a:lnTo>
                    <a:pt x="329" y="6713"/>
                  </a:lnTo>
                  <a:lnTo>
                    <a:pt x="228" y="6763"/>
                  </a:lnTo>
                  <a:lnTo>
                    <a:pt x="152" y="6839"/>
                  </a:lnTo>
                  <a:lnTo>
                    <a:pt x="127" y="6941"/>
                  </a:lnTo>
                  <a:lnTo>
                    <a:pt x="127" y="7042"/>
                  </a:lnTo>
                  <a:lnTo>
                    <a:pt x="228" y="7321"/>
                  </a:lnTo>
                  <a:lnTo>
                    <a:pt x="355" y="7625"/>
                  </a:lnTo>
                  <a:lnTo>
                    <a:pt x="507" y="7878"/>
                  </a:lnTo>
                  <a:lnTo>
                    <a:pt x="659" y="8131"/>
                  </a:lnTo>
                  <a:lnTo>
                    <a:pt x="481" y="8308"/>
                  </a:lnTo>
                  <a:lnTo>
                    <a:pt x="355" y="8536"/>
                  </a:lnTo>
                  <a:lnTo>
                    <a:pt x="253" y="8764"/>
                  </a:lnTo>
                  <a:lnTo>
                    <a:pt x="177" y="9018"/>
                  </a:lnTo>
                  <a:lnTo>
                    <a:pt x="0" y="9980"/>
                  </a:lnTo>
                  <a:lnTo>
                    <a:pt x="25" y="10081"/>
                  </a:lnTo>
                  <a:lnTo>
                    <a:pt x="51" y="10183"/>
                  </a:lnTo>
                  <a:lnTo>
                    <a:pt x="127" y="10233"/>
                  </a:lnTo>
                  <a:lnTo>
                    <a:pt x="228" y="10284"/>
                  </a:lnTo>
                  <a:lnTo>
                    <a:pt x="304" y="10284"/>
                  </a:lnTo>
                  <a:lnTo>
                    <a:pt x="405" y="10233"/>
                  </a:lnTo>
                  <a:lnTo>
                    <a:pt x="481" y="10183"/>
                  </a:lnTo>
                  <a:lnTo>
                    <a:pt x="532" y="10056"/>
                  </a:lnTo>
                  <a:lnTo>
                    <a:pt x="684" y="9119"/>
                  </a:lnTo>
                  <a:lnTo>
                    <a:pt x="735" y="8967"/>
                  </a:lnTo>
                  <a:lnTo>
                    <a:pt x="785" y="8815"/>
                  </a:lnTo>
                  <a:lnTo>
                    <a:pt x="861" y="8688"/>
                  </a:lnTo>
                  <a:lnTo>
                    <a:pt x="963" y="8562"/>
                  </a:lnTo>
                  <a:lnTo>
                    <a:pt x="1064" y="8460"/>
                  </a:lnTo>
                  <a:lnTo>
                    <a:pt x="1165" y="8384"/>
                  </a:lnTo>
                  <a:lnTo>
                    <a:pt x="1317" y="8308"/>
                  </a:lnTo>
                  <a:lnTo>
                    <a:pt x="1444" y="8258"/>
                  </a:lnTo>
                  <a:lnTo>
                    <a:pt x="1950" y="8106"/>
                  </a:lnTo>
                  <a:lnTo>
                    <a:pt x="2153" y="8334"/>
                  </a:lnTo>
                  <a:lnTo>
                    <a:pt x="2381" y="8536"/>
                  </a:lnTo>
                  <a:lnTo>
                    <a:pt x="2634" y="8714"/>
                  </a:lnTo>
                  <a:lnTo>
                    <a:pt x="2887" y="8866"/>
                  </a:lnTo>
                  <a:lnTo>
                    <a:pt x="3166" y="8967"/>
                  </a:lnTo>
                  <a:lnTo>
                    <a:pt x="3445" y="9068"/>
                  </a:lnTo>
                  <a:lnTo>
                    <a:pt x="3749" y="9119"/>
                  </a:lnTo>
                  <a:lnTo>
                    <a:pt x="4078" y="9144"/>
                  </a:lnTo>
                  <a:lnTo>
                    <a:pt x="4154" y="9119"/>
                  </a:lnTo>
                  <a:lnTo>
                    <a:pt x="4230" y="9068"/>
                  </a:lnTo>
                  <a:lnTo>
                    <a:pt x="4306" y="8992"/>
                  </a:lnTo>
                  <a:lnTo>
                    <a:pt x="4331" y="8891"/>
                  </a:lnTo>
                  <a:lnTo>
                    <a:pt x="4306" y="8790"/>
                  </a:lnTo>
                  <a:lnTo>
                    <a:pt x="4255" y="8688"/>
                  </a:lnTo>
                  <a:lnTo>
                    <a:pt x="4179" y="8638"/>
                  </a:lnTo>
                  <a:lnTo>
                    <a:pt x="4078" y="8612"/>
                  </a:lnTo>
                  <a:lnTo>
                    <a:pt x="3850" y="8612"/>
                  </a:lnTo>
                  <a:lnTo>
                    <a:pt x="3647" y="8562"/>
                  </a:lnTo>
                  <a:lnTo>
                    <a:pt x="3419" y="8511"/>
                  </a:lnTo>
                  <a:lnTo>
                    <a:pt x="3217" y="8435"/>
                  </a:lnTo>
                  <a:lnTo>
                    <a:pt x="3039" y="8334"/>
                  </a:lnTo>
                  <a:lnTo>
                    <a:pt x="2837" y="8232"/>
                  </a:lnTo>
                  <a:lnTo>
                    <a:pt x="2659" y="8106"/>
                  </a:lnTo>
                  <a:lnTo>
                    <a:pt x="2508" y="7954"/>
                  </a:lnTo>
                  <a:lnTo>
                    <a:pt x="2913" y="7827"/>
                  </a:lnTo>
                  <a:lnTo>
                    <a:pt x="3039" y="7777"/>
                  </a:lnTo>
                  <a:lnTo>
                    <a:pt x="3141" y="7701"/>
                  </a:lnTo>
                  <a:lnTo>
                    <a:pt x="3217" y="7599"/>
                  </a:lnTo>
                  <a:lnTo>
                    <a:pt x="3242" y="7473"/>
                  </a:lnTo>
                  <a:lnTo>
                    <a:pt x="3293" y="7118"/>
                  </a:lnTo>
                  <a:lnTo>
                    <a:pt x="3495" y="7219"/>
                  </a:lnTo>
                  <a:lnTo>
                    <a:pt x="3698" y="7270"/>
                  </a:lnTo>
                  <a:lnTo>
                    <a:pt x="3926" y="7321"/>
                  </a:lnTo>
                  <a:lnTo>
                    <a:pt x="4129" y="7346"/>
                  </a:lnTo>
                  <a:lnTo>
                    <a:pt x="4331" y="7321"/>
                  </a:lnTo>
                  <a:lnTo>
                    <a:pt x="4534" y="7270"/>
                  </a:lnTo>
                  <a:lnTo>
                    <a:pt x="4762" y="7219"/>
                  </a:lnTo>
                  <a:lnTo>
                    <a:pt x="4964" y="7118"/>
                  </a:lnTo>
                  <a:lnTo>
                    <a:pt x="4990" y="7447"/>
                  </a:lnTo>
                  <a:lnTo>
                    <a:pt x="5040" y="7574"/>
                  </a:lnTo>
                  <a:lnTo>
                    <a:pt x="5091" y="7675"/>
                  </a:lnTo>
                  <a:lnTo>
                    <a:pt x="5192" y="7777"/>
                  </a:lnTo>
                  <a:lnTo>
                    <a:pt x="5319" y="7827"/>
                  </a:lnTo>
                  <a:lnTo>
                    <a:pt x="5749" y="7954"/>
                  </a:lnTo>
                  <a:lnTo>
                    <a:pt x="5471" y="8182"/>
                  </a:lnTo>
                  <a:lnTo>
                    <a:pt x="5319" y="8283"/>
                  </a:lnTo>
                  <a:lnTo>
                    <a:pt x="5142" y="8384"/>
                  </a:lnTo>
                  <a:lnTo>
                    <a:pt x="5066" y="8435"/>
                  </a:lnTo>
                  <a:lnTo>
                    <a:pt x="5015" y="8536"/>
                  </a:lnTo>
                  <a:lnTo>
                    <a:pt x="4990" y="8638"/>
                  </a:lnTo>
                  <a:lnTo>
                    <a:pt x="5015" y="8739"/>
                  </a:lnTo>
                  <a:lnTo>
                    <a:pt x="5091" y="8790"/>
                  </a:lnTo>
                  <a:lnTo>
                    <a:pt x="5167" y="8866"/>
                  </a:lnTo>
                  <a:lnTo>
                    <a:pt x="5268" y="8866"/>
                  </a:lnTo>
                  <a:lnTo>
                    <a:pt x="5370" y="8840"/>
                  </a:lnTo>
                  <a:lnTo>
                    <a:pt x="5648" y="8714"/>
                  </a:lnTo>
                  <a:lnTo>
                    <a:pt x="5876" y="8536"/>
                  </a:lnTo>
                  <a:lnTo>
                    <a:pt x="6104" y="8334"/>
                  </a:lnTo>
                  <a:lnTo>
                    <a:pt x="6307" y="8106"/>
                  </a:lnTo>
                  <a:lnTo>
                    <a:pt x="6788" y="8258"/>
                  </a:lnTo>
                  <a:lnTo>
                    <a:pt x="6940" y="8308"/>
                  </a:lnTo>
                  <a:lnTo>
                    <a:pt x="7067" y="8384"/>
                  </a:lnTo>
                  <a:lnTo>
                    <a:pt x="7193" y="8460"/>
                  </a:lnTo>
                  <a:lnTo>
                    <a:pt x="7295" y="8562"/>
                  </a:lnTo>
                  <a:lnTo>
                    <a:pt x="7396" y="8688"/>
                  </a:lnTo>
                  <a:lnTo>
                    <a:pt x="7472" y="8815"/>
                  </a:lnTo>
                  <a:lnTo>
                    <a:pt x="7522" y="8967"/>
                  </a:lnTo>
                  <a:lnTo>
                    <a:pt x="7548" y="9119"/>
                  </a:lnTo>
                  <a:lnTo>
                    <a:pt x="7725" y="10056"/>
                  </a:lnTo>
                  <a:lnTo>
                    <a:pt x="7750" y="10132"/>
                  </a:lnTo>
                  <a:lnTo>
                    <a:pt x="7826" y="10208"/>
                  </a:lnTo>
                  <a:lnTo>
                    <a:pt x="7902" y="10259"/>
                  </a:lnTo>
                  <a:lnTo>
                    <a:pt x="8029" y="10284"/>
                  </a:lnTo>
                  <a:lnTo>
                    <a:pt x="8130" y="10233"/>
                  </a:lnTo>
                  <a:lnTo>
                    <a:pt x="8181" y="10183"/>
                  </a:lnTo>
                  <a:lnTo>
                    <a:pt x="8232" y="10081"/>
                  </a:lnTo>
                  <a:lnTo>
                    <a:pt x="8232" y="9980"/>
                  </a:lnTo>
                  <a:lnTo>
                    <a:pt x="8080" y="9018"/>
                  </a:lnTo>
                  <a:lnTo>
                    <a:pt x="8004" y="8764"/>
                  </a:lnTo>
                  <a:lnTo>
                    <a:pt x="7902" y="8536"/>
                  </a:lnTo>
                  <a:lnTo>
                    <a:pt x="7776" y="8334"/>
                  </a:lnTo>
                  <a:lnTo>
                    <a:pt x="7598" y="8131"/>
                  </a:lnTo>
                  <a:lnTo>
                    <a:pt x="7826" y="7827"/>
                  </a:lnTo>
                  <a:lnTo>
                    <a:pt x="7978" y="7498"/>
                  </a:lnTo>
                  <a:lnTo>
                    <a:pt x="8105" y="7143"/>
                  </a:lnTo>
                  <a:lnTo>
                    <a:pt x="8181" y="6763"/>
                  </a:lnTo>
                  <a:lnTo>
                    <a:pt x="8181" y="6384"/>
                  </a:lnTo>
                  <a:lnTo>
                    <a:pt x="8156" y="6004"/>
                  </a:lnTo>
                  <a:lnTo>
                    <a:pt x="8080" y="5649"/>
                  </a:lnTo>
                  <a:lnTo>
                    <a:pt x="8004" y="5497"/>
                  </a:lnTo>
                  <a:lnTo>
                    <a:pt x="7928" y="5320"/>
                  </a:lnTo>
                  <a:lnTo>
                    <a:pt x="7826" y="5142"/>
                  </a:lnTo>
                  <a:lnTo>
                    <a:pt x="7674" y="4990"/>
                  </a:lnTo>
                  <a:lnTo>
                    <a:pt x="7776" y="4737"/>
                  </a:lnTo>
                  <a:lnTo>
                    <a:pt x="7852" y="4484"/>
                  </a:lnTo>
                  <a:lnTo>
                    <a:pt x="7902" y="4231"/>
                  </a:lnTo>
                  <a:lnTo>
                    <a:pt x="7902" y="3952"/>
                  </a:lnTo>
                  <a:lnTo>
                    <a:pt x="7902" y="3749"/>
                  </a:lnTo>
                  <a:lnTo>
                    <a:pt x="7877" y="3547"/>
                  </a:lnTo>
                  <a:lnTo>
                    <a:pt x="7826" y="3344"/>
                  </a:lnTo>
                  <a:lnTo>
                    <a:pt x="7776" y="3142"/>
                  </a:lnTo>
                  <a:lnTo>
                    <a:pt x="7700" y="2964"/>
                  </a:lnTo>
                  <a:lnTo>
                    <a:pt x="7598" y="2787"/>
                  </a:lnTo>
                  <a:lnTo>
                    <a:pt x="7497" y="2610"/>
                  </a:lnTo>
                  <a:lnTo>
                    <a:pt x="7370" y="2458"/>
                  </a:lnTo>
                  <a:lnTo>
                    <a:pt x="7370" y="2280"/>
                  </a:lnTo>
                  <a:lnTo>
                    <a:pt x="7370" y="2103"/>
                  </a:lnTo>
                  <a:lnTo>
                    <a:pt x="7345" y="1926"/>
                  </a:lnTo>
                  <a:lnTo>
                    <a:pt x="7295" y="1774"/>
                  </a:lnTo>
                  <a:lnTo>
                    <a:pt x="7244" y="1622"/>
                  </a:lnTo>
                  <a:lnTo>
                    <a:pt x="7168" y="1495"/>
                  </a:lnTo>
                  <a:lnTo>
                    <a:pt x="7092" y="1343"/>
                  </a:lnTo>
                  <a:lnTo>
                    <a:pt x="6889" y="1090"/>
                  </a:lnTo>
                  <a:lnTo>
                    <a:pt x="6636" y="887"/>
                  </a:lnTo>
                  <a:lnTo>
                    <a:pt x="6509" y="811"/>
                  </a:lnTo>
                  <a:lnTo>
                    <a:pt x="6357" y="735"/>
                  </a:lnTo>
                  <a:lnTo>
                    <a:pt x="6205" y="685"/>
                  </a:lnTo>
                  <a:lnTo>
                    <a:pt x="6053" y="634"/>
                  </a:lnTo>
                  <a:lnTo>
                    <a:pt x="5876" y="609"/>
                  </a:lnTo>
                  <a:lnTo>
                    <a:pt x="5724" y="583"/>
                  </a:lnTo>
                  <a:lnTo>
                    <a:pt x="5547" y="457"/>
                  </a:lnTo>
                  <a:lnTo>
                    <a:pt x="5370" y="330"/>
                  </a:lnTo>
                  <a:lnTo>
                    <a:pt x="5192" y="229"/>
                  </a:lnTo>
                  <a:lnTo>
                    <a:pt x="4990" y="153"/>
                  </a:lnTo>
                  <a:lnTo>
                    <a:pt x="4787" y="102"/>
                  </a:lnTo>
                  <a:lnTo>
                    <a:pt x="4584" y="52"/>
                  </a:lnTo>
                  <a:lnTo>
                    <a:pt x="4382" y="26"/>
                  </a:lnTo>
                  <a:lnTo>
                    <a:pt x="415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3" name="Google Shape;3623;p53"/>
            <p:cNvSpPr/>
            <p:nvPr/>
          </p:nvSpPr>
          <p:spPr>
            <a:xfrm>
              <a:off x="5825725" y="2860000"/>
              <a:ext cx="13325" cy="22200"/>
            </a:xfrm>
            <a:custGeom>
              <a:avLst/>
              <a:gdLst/>
              <a:ahLst/>
              <a:cxnLst/>
              <a:rect l="l" t="t" r="r" b="b"/>
              <a:pathLst>
                <a:path w="533" h="888" extrusionOk="0">
                  <a:moveTo>
                    <a:pt x="254" y="1"/>
                  </a:moveTo>
                  <a:lnTo>
                    <a:pt x="152" y="26"/>
                  </a:lnTo>
                  <a:lnTo>
                    <a:pt x="76" y="77"/>
                  </a:lnTo>
                  <a:lnTo>
                    <a:pt x="26" y="153"/>
                  </a:lnTo>
                  <a:lnTo>
                    <a:pt x="0" y="254"/>
                  </a:lnTo>
                  <a:lnTo>
                    <a:pt x="0" y="609"/>
                  </a:lnTo>
                  <a:lnTo>
                    <a:pt x="26" y="735"/>
                  </a:lnTo>
                  <a:lnTo>
                    <a:pt x="76" y="811"/>
                  </a:lnTo>
                  <a:lnTo>
                    <a:pt x="152" y="862"/>
                  </a:lnTo>
                  <a:lnTo>
                    <a:pt x="254" y="887"/>
                  </a:lnTo>
                  <a:lnTo>
                    <a:pt x="355" y="862"/>
                  </a:lnTo>
                  <a:lnTo>
                    <a:pt x="456" y="811"/>
                  </a:lnTo>
                  <a:lnTo>
                    <a:pt x="507" y="735"/>
                  </a:lnTo>
                  <a:lnTo>
                    <a:pt x="532" y="609"/>
                  </a:lnTo>
                  <a:lnTo>
                    <a:pt x="532" y="254"/>
                  </a:lnTo>
                  <a:lnTo>
                    <a:pt x="507" y="153"/>
                  </a:lnTo>
                  <a:lnTo>
                    <a:pt x="456"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4" name="Google Shape;3624;p53"/>
            <p:cNvSpPr/>
            <p:nvPr/>
          </p:nvSpPr>
          <p:spPr>
            <a:xfrm>
              <a:off x="5778225" y="2860000"/>
              <a:ext cx="12700" cy="22200"/>
            </a:xfrm>
            <a:custGeom>
              <a:avLst/>
              <a:gdLst/>
              <a:ahLst/>
              <a:cxnLst/>
              <a:rect l="l" t="t" r="r" b="b"/>
              <a:pathLst>
                <a:path w="508"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31" y="811"/>
                  </a:lnTo>
                  <a:lnTo>
                    <a:pt x="507" y="735"/>
                  </a:lnTo>
                  <a:lnTo>
                    <a:pt x="507" y="609"/>
                  </a:lnTo>
                  <a:lnTo>
                    <a:pt x="507" y="254"/>
                  </a:lnTo>
                  <a:lnTo>
                    <a:pt x="507" y="153"/>
                  </a:lnTo>
                  <a:lnTo>
                    <a:pt x="431"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5" name="Google Shape;3625;p53"/>
            <p:cNvSpPr/>
            <p:nvPr/>
          </p:nvSpPr>
          <p:spPr>
            <a:xfrm>
              <a:off x="5697825" y="2634600"/>
              <a:ext cx="127300" cy="131725"/>
            </a:xfrm>
            <a:custGeom>
              <a:avLst/>
              <a:gdLst/>
              <a:ahLst/>
              <a:cxnLst/>
              <a:rect l="l" t="t" r="r" b="b"/>
              <a:pathLst>
                <a:path w="5092" h="5269" extrusionOk="0">
                  <a:moveTo>
                    <a:pt x="4382" y="532"/>
                  </a:moveTo>
                  <a:lnTo>
                    <a:pt x="4458" y="557"/>
                  </a:lnTo>
                  <a:lnTo>
                    <a:pt x="4508" y="583"/>
                  </a:lnTo>
                  <a:lnTo>
                    <a:pt x="4559" y="659"/>
                  </a:lnTo>
                  <a:lnTo>
                    <a:pt x="4559" y="735"/>
                  </a:lnTo>
                  <a:lnTo>
                    <a:pt x="4559" y="3597"/>
                  </a:lnTo>
                  <a:lnTo>
                    <a:pt x="4559" y="3673"/>
                  </a:lnTo>
                  <a:lnTo>
                    <a:pt x="4508" y="3723"/>
                  </a:lnTo>
                  <a:lnTo>
                    <a:pt x="4458" y="3774"/>
                  </a:lnTo>
                  <a:lnTo>
                    <a:pt x="4002" y="3774"/>
                  </a:lnTo>
                  <a:lnTo>
                    <a:pt x="3901" y="3799"/>
                  </a:lnTo>
                  <a:lnTo>
                    <a:pt x="3774" y="3825"/>
                  </a:lnTo>
                  <a:lnTo>
                    <a:pt x="3698" y="3875"/>
                  </a:lnTo>
                  <a:lnTo>
                    <a:pt x="3597" y="3951"/>
                  </a:lnTo>
                  <a:lnTo>
                    <a:pt x="3546" y="4027"/>
                  </a:lnTo>
                  <a:lnTo>
                    <a:pt x="3495" y="4129"/>
                  </a:lnTo>
                  <a:lnTo>
                    <a:pt x="3445" y="4230"/>
                  </a:lnTo>
                  <a:lnTo>
                    <a:pt x="3445" y="4356"/>
                  </a:lnTo>
                  <a:lnTo>
                    <a:pt x="3445" y="4660"/>
                  </a:lnTo>
                  <a:lnTo>
                    <a:pt x="2381" y="3875"/>
                  </a:lnTo>
                  <a:lnTo>
                    <a:pt x="2229" y="3799"/>
                  </a:lnTo>
                  <a:lnTo>
                    <a:pt x="2052" y="3774"/>
                  </a:lnTo>
                  <a:lnTo>
                    <a:pt x="633" y="3774"/>
                  </a:lnTo>
                  <a:lnTo>
                    <a:pt x="583" y="3723"/>
                  </a:lnTo>
                  <a:lnTo>
                    <a:pt x="532" y="3673"/>
                  </a:lnTo>
                  <a:lnTo>
                    <a:pt x="532" y="3597"/>
                  </a:lnTo>
                  <a:lnTo>
                    <a:pt x="532" y="735"/>
                  </a:lnTo>
                  <a:lnTo>
                    <a:pt x="532" y="659"/>
                  </a:lnTo>
                  <a:lnTo>
                    <a:pt x="583" y="583"/>
                  </a:lnTo>
                  <a:lnTo>
                    <a:pt x="633" y="557"/>
                  </a:lnTo>
                  <a:lnTo>
                    <a:pt x="709" y="532"/>
                  </a:lnTo>
                  <a:close/>
                  <a:moveTo>
                    <a:pt x="709" y="0"/>
                  </a:moveTo>
                  <a:lnTo>
                    <a:pt x="583" y="25"/>
                  </a:lnTo>
                  <a:lnTo>
                    <a:pt x="431" y="76"/>
                  </a:lnTo>
                  <a:lnTo>
                    <a:pt x="329" y="127"/>
                  </a:lnTo>
                  <a:lnTo>
                    <a:pt x="203" y="228"/>
                  </a:lnTo>
                  <a:lnTo>
                    <a:pt x="127" y="329"/>
                  </a:lnTo>
                  <a:lnTo>
                    <a:pt x="51" y="456"/>
                  </a:lnTo>
                  <a:lnTo>
                    <a:pt x="25" y="583"/>
                  </a:lnTo>
                  <a:lnTo>
                    <a:pt x="0" y="735"/>
                  </a:lnTo>
                  <a:lnTo>
                    <a:pt x="0" y="3597"/>
                  </a:lnTo>
                  <a:lnTo>
                    <a:pt x="25" y="3723"/>
                  </a:lnTo>
                  <a:lnTo>
                    <a:pt x="51" y="3875"/>
                  </a:lnTo>
                  <a:lnTo>
                    <a:pt x="127" y="3977"/>
                  </a:lnTo>
                  <a:lnTo>
                    <a:pt x="203" y="4103"/>
                  </a:lnTo>
                  <a:lnTo>
                    <a:pt x="329" y="4179"/>
                  </a:lnTo>
                  <a:lnTo>
                    <a:pt x="431" y="4255"/>
                  </a:lnTo>
                  <a:lnTo>
                    <a:pt x="583" y="4281"/>
                  </a:lnTo>
                  <a:lnTo>
                    <a:pt x="709" y="4306"/>
                  </a:lnTo>
                  <a:lnTo>
                    <a:pt x="2077" y="4306"/>
                  </a:lnTo>
                  <a:lnTo>
                    <a:pt x="3318" y="5192"/>
                  </a:lnTo>
                  <a:lnTo>
                    <a:pt x="3394" y="5243"/>
                  </a:lnTo>
                  <a:lnTo>
                    <a:pt x="3470" y="5268"/>
                  </a:lnTo>
                  <a:lnTo>
                    <a:pt x="3597" y="5268"/>
                  </a:lnTo>
                  <a:lnTo>
                    <a:pt x="3749" y="5243"/>
                  </a:lnTo>
                  <a:lnTo>
                    <a:pt x="3825" y="5167"/>
                  </a:lnTo>
                  <a:lnTo>
                    <a:pt x="3901" y="5091"/>
                  </a:lnTo>
                  <a:lnTo>
                    <a:pt x="3951" y="4990"/>
                  </a:lnTo>
                  <a:lnTo>
                    <a:pt x="3951" y="4863"/>
                  </a:lnTo>
                  <a:lnTo>
                    <a:pt x="3951" y="4356"/>
                  </a:lnTo>
                  <a:lnTo>
                    <a:pt x="3977" y="4306"/>
                  </a:lnTo>
                  <a:lnTo>
                    <a:pt x="4382" y="4306"/>
                  </a:lnTo>
                  <a:lnTo>
                    <a:pt x="4508" y="4281"/>
                  </a:lnTo>
                  <a:lnTo>
                    <a:pt x="4660" y="4255"/>
                  </a:lnTo>
                  <a:lnTo>
                    <a:pt x="4762" y="4179"/>
                  </a:lnTo>
                  <a:lnTo>
                    <a:pt x="4888" y="4103"/>
                  </a:lnTo>
                  <a:lnTo>
                    <a:pt x="4964" y="3977"/>
                  </a:lnTo>
                  <a:lnTo>
                    <a:pt x="5040" y="3875"/>
                  </a:lnTo>
                  <a:lnTo>
                    <a:pt x="5066" y="3723"/>
                  </a:lnTo>
                  <a:lnTo>
                    <a:pt x="5091" y="3597"/>
                  </a:lnTo>
                  <a:lnTo>
                    <a:pt x="5091" y="735"/>
                  </a:lnTo>
                  <a:lnTo>
                    <a:pt x="5066" y="583"/>
                  </a:lnTo>
                  <a:lnTo>
                    <a:pt x="5040" y="456"/>
                  </a:lnTo>
                  <a:lnTo>
                    <a:pt x="4964" y="329"/>
                  </a:lnTo>
                  <a:lnTo>
                    <a:pt x="4888" y="228"/>
                  </a:lnTo>
                  <a:lnTo>
                    <a:pt x="4762" y="127"/>
                  </a:lnTo>
                  <a:lnTo>
                    <a:pt x="4660" y="76"/>
                  </a:lnTo>
                  <a:lnTo>
                    <a:pt x="4508" y="25"/>
                  </a:lnTo>
                  <a:lnTo>
                    <a:pt x="438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6" name="Google Shape;3626;p53"/>
            <p:cNvSpPr/>
            <p:nvPr/>
          </p:nvSpPr>
          <p:spPr>
            <a:xfrm>
              <a:off x="5732000" y="2657375"/>
              <a:ext cx="58925" cy="62100"/>
            </a:xfrm>
            <a:custGeom>
              <a:avLst/>
              <a:gdLst/>
              <a:ahLst/>
              <a:cxnLst/>
              <a:rect l="l" t="t" r="r" b="b"/>
              <a:pathLst>
                <a:path w="2357" h="2484" extrusionOk="0">
                  <a:moveTo>
                    <a:pt x="1318" y="913"/>
                  </a:moveTo>
                  <a:lnTo>
                    <a:pt x="1267" y="1090"/>
                  </a:lnTo>
                  <a:lnTo>
                    <a:pt x="1166" y="1217"/>
                  </a:lnTo>
                  <a:lnTo>
                    <a:pt x="1090" y="1090"/>
                  </a:lnTo>
                  <a:lnTo>
                    <a:pt x="1039" y="913"/>
                  </a:lnTo>
                  <a:close/>
                  <a:moveTo>
                    <a:pt x="1166" y="1"/>
                  </a:moveTo>
                  <a:lnTo>
                    <a:pt x="1065" y="26"/>
                  </a:lnTo>
                  <a:lnTo>
                    <a:pt x="989" y="77"/>
                  </a:lnTo>
                  <a:lnTo>
                    <a:pt x="938" y="153"/>
                  </a:lnTo>
                  <a:lnTo>
                    <a:pt x="913" y="254"/>
                  </a:lnTo>
                  <a:lnTo>
                    <a:pt x="913" y="406"/>
                  </a:lnTo>
                  <a:lnTo>
                    <a:pt x="254" y="406"/>
                  </a:lnTo>
                  <a:lnTo>
                    <a:pt x="153" y="431"/>
                  </a:lnTo>
                  <a:lnTo>
                    <a:pt x="77" y="482"/>
                  </a:lnTo>
                  <a:lnTo>
                    <a:pt x="26" y="558"/>
                  </a:lnTo>
                  <a:lnTo>
                    <a:pt x="1" y="659"/>
                  </a:lnTo>
                  <a:lnTo>
                    <a:pt x="26" y="761"/>
                  </a:lnTo>
                  <a:lnTo>
                    <a:pt x="77" y="837"/>
                  </a:lnTo>
                  <a:lnTo>
                    <a:pt x="153" y="913"/>
                  </a:lnTo>
                  <a:lnTo>
                    <a:pt x="482" y="913"/>
                  </a:lnTo>
                  <a:lnTo>
                    <a:pt x="533" y="1115"/>
                  </a:lnTo>
                  <a:lnTo>
                    <a:pt x="634" y="1293"/>
                  </a:lnTo>
                  <a:lnTo>
                    <a:pt x="710" y="1470"/>
                  </a:lnTo>
                  <a:lnTo>
                    <a:pt x="811" y="1647"/>
                  </a:lnTo>
                  <a:lnTo>
                    <a:pt x="634" y="1774"/>
                  </a:lnTo>
                  <a:lnTo>
                    <a:pt x="406" y="1900"/>
                  </a:lnTo>
                  <a:lnTo>
                    <a:pt x="203" y="2002"/>
                  </a:lnTo>
                  <a:lnTo>
                    <a:pt x="127" y="2052"/>
                  </a:lnTo>
                  <a:lnTo>
                    <a:pt x="77" y="2128"/>
                  </a:lnTo>
                  <a:lnTo>
                    <a:pt x="51" y="2230"/>
                  </a:lnTo>
                  <a:lnTo>
                    <a:pt x="77" y="2331"/>
                  </a:lnTo>
                  <a:lnTo>
                    <a:pt x="127" y="2407"/>
                  </a:lnTo>
                  <a:lnTo>
                    <a:pt x="178" y="2458"/>
                  </a:lnTo>
                  <a:lnTo>
                    <a:pt x="254" y="2483"/>
                  </a:lnTo>
                  <a:lnTo>
                    <a:pt x="305" y="2483"/>
                  </a:lnTo>
                  <a:lnTo>
                    <a:pt x="431" y="2458"/>
                  </a:lnTo>
                  <a:lnTo>
                    <a:pt x="634" y="2382"/>
                  </a:lnTo>
                  <a:lnTo>
                    <a:pt x="913" y="2230"/>
                  </a:lnTo>
                  <a:lnTo>
                    <a:pt x="1166" y="2027"/>
                  </a:lnTo>
                  <a:lnTo>
                    <a:pt x="1445" y="2230"/>
                  </a:lnTo>
                  <a:lnTo>
                    <a:pt x="1723" y="2382"/>
                  </a:lnTo>
                  <a:lnTo>
                    <a:pt x="1926" y="2458"/>
                  </a:lnTo>
                  <a:lnTo>
                    <a:pt x="2027" y="2483"/>
                  </a:lnTo>
                  <a:lnTo>
                    <a:pt x="2103" y="2483"/>
                  </a:lnTo>
                  <a:lnTo>
                    <a:pt x="2179" y="2458"/>
                  </a:lnTo>
                  <a:lnTo>
                    <a:pt x="2230" y="2407"/>
                  </a:lnTo>
                  <a:lnTo>
                    <a:pt x="2280" y="2331"/>
                  </a:lnTo>
                  <a:lnTo>
                    <a:pt x="2306" y="2230"/>
                  </a:lnTo>
                  <a:lnTo>
                    <a:pt x="2280" y="2128"/>
                  </a:lnTo>
                  <a:lnTo>
                    <a:pt x="2230" y="2052"/>
                  </a:lnTo>
                  <a:lnTo>
                    <a:pt x="2154" y="2002"/>
                  </a:lnTo>
                  <a:lnTo>
                    <a:pt x="1951" y="1900"/>
                  </a:lnTo>
                  <a:lnTo>
                    <a:pt x="1723" y="1774"/>
                  </a:lnTo>
                  <a:lnTo>
                    <a:pt x="1521" y="1647"/>
                  </a:lnTo>
                  <a:lnTo>
                    <a:pt x="1647" y="1470"/>
                  </a:lnTo>
                  <a:lnTo>
                    <a:pt x="1723" y="1293"/>
                  </a:lnTo>
                  <a:lnTo>
                    <a:pt x="1799" y="1115"/>
                  </a:lnTo>
                  <a:lnTo>
                    <a:pt x="1875" y="913"/>
                  </a:lnTo>
                  <a:lnTo>
                    <a:pt x="2179" y="913"/>
                  </a:lnTo>
                  <a:lnTo>
                    <a:pt x="2280" y="837"/>
                  </a:lnTo>
                  <a:lnTo>
                    <a:pt x="2331" y="761"/>
                  </a:lnTo>
                  <a:lnTo>
                    <a:pt x="2356" y="659"/>
                  </a:lnTo>
                  <a:lnTo>
                    <a:pt x="2331" y="558"/>
                  </a:lnTo>
                  <a:lnTo>
                    <a:pt x="2280" y="482"/>
                  </a:lnTo>
                  <a:lnTo>
                    <a:pt x="2179" y="431"/>
                  </a:lnTo>
                  <a:lnTo>
                    <a:pt x="2078" y="406"/>
                  </a:lnTo>
                  <a:lnTo>
                    <a:pt x="1445" y="406"/>
                  </a:lnTo>
                  <a:lnTo>
                    <a:pt x="1445" y="254"/>
                  </a:lnTo>
                  <a:lnTo>
                    <a:pt x="1419" y="153"/>
                  </a:lnTo>
                  <a:lnTo>
                    <a:pt x="1369" y="77"/>
                  </a:lnTo>
                  <a:lnTo>
                    <a:pt x="1267" y="26"/>
                  </a:lnTo>
                  <a:lnTo>
                    <a:pt x="1166"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7" name="Google Shape;3627;p53"/>
            <p:cNvSpPr/>
            <p:nvPr/>
          </p:nvSpPr>
          <p:spPr>
            <a:xfrm>
              <a:off x="5550925" y="2634600"/>
              <a:ext cx="127275" cy="131725"/>
            </a:xfrm>
            <a:custGeom>
              <a:avLst/>
              <a:gdLst/>
              <a:ahLst/>
              <a:cxnLst/>
              <a:rect l="l" t="t" r="r" b="b"/>
              <a:pathLst>
                <a:path w="5091" h="5269" extrusionOk="0">
                  <a:moveTo>
                    <a:pt x="735" y="0"/>
                  </a:moveTo>
                  <a:lnTo>
                    <a:pt x="583" y="25"/>
                  </a:lnTo>
                  <a:lnTo>
                    <a:pt x="456" y="76"/>
                  </a:lnTo>
                  <a:lnTo>
                    <a:pt x="329" y="127"/>
                  </a:lnTo>
                  <a:lnTo>
                    <a:pt x="228" y="228"/>
                  </a:lnTo>
                  <a:lnTo>
                    <a:pt x="127" y="329"/>
                  </a:lnTo>
                  <a:lnTo>
                    <a:pt x="76" y="456"/>
                  </a:lnTo>
                  <a:lnTo>
                    <a:pt x="25" y="583"/>
                  </a:lnTo>
                  <a:lnTo>
                    <a:pt x="0" y="735"/>
                  </a:lnTo>
                  <a:lnTo>
                    <a:pt x="0" y="1368"/>
                  </a:lnTo>
                  <a:lnTo>
                    <a:pt x="25" y="1469"/>
                  </a:lnTo>
                  <a:lnTo>
                    <a:pt x="76" y="1570"/>
                  </a:lnTo>
                  <a:lnTo>
                    <a:pt x="177" y="1621"/>
                  </a:lnTo>
                  <a:lnTo>
                    <a:pt x="279" y="1646"/>
                  </a:lnTo>
                  <a:lnTo>
                    <a:pt x="380" y="1621"/>
                  </a:lnTo>
                  <a:lnTo>
                    <a:pt x="456" y="1570"/>
                  </a:lnTo>
                  <a:lnTo>
                    <a:pt x="507" y="1469"/>
                  </a:lnTo>
                  <a:lnTo>
                    <a:pt x="532" y="1368"/>
                  </a:lnTo>
                  <a:lnTo>
                    <a:pt x="532" y="735"/>
                  </a:lnTo>
                  <a:lnTo>
                    <a:pt x="557" y="659"/>
                  </a:lnTo>
                  <a:lnTo>
                    <a:pt x="583" y="583"/>
                  </a:lnTo>
                  <a:lnTo>
                    <a:pt x="659" y="557"/>
                  </a:lnTo>
                  <a:lnTo>
                    <a:pt x="735" y="532"/>
                  </a:lnTo>
                  <a:lnTo>
                    <a:pt x="4382" y="532"/>
                  </a:lnTo>
                  <a:lnTo>
                    <a:pt x="4458" y="557"/>
                  </a:lnTo>
                  <a:lnTo>
                    <a:pt x="4508" y="583"/>
                  </a:lnTo>
                  <a:lnTo>
                    <a:pt x="4559" y="659"/>
                  </a:lnTo>
                  <a:lnTo>
                    <a:pt x="4584" y="735"/>
                  </a:lnTo>
                  <a:lnTo>
                    <a:pt x="4584" y="3597"/>
                  </a:lnTo>
                  <a:lnTo>
                    <a:pt x="4559" y="3673"/>
                  </a:lnTo>
                  <a:lnTo>
                    <a:pt x="4508" y="3723"/>
                  </a:lnTo>
                  <a:lnTo>
                    <a:pt x="4458" y="3774"/>
                  </a:lnTo>
                  <a:lnTo>
                    <a:pt x="3065" y="3774"/>
                  </a:lnTo>
                  <a:lnTo>
                    <a:pt x="2887" y="3799"/>
                  </a:lnTo>
                  <a:lnTo>
                    <a:pt x="2710" y="3875"/>
                  </a:lnTo>
                  <a:lnTo>
                    <a:pt x="1672" y="4660"/>
                  </a:lnTo>
                  <a:lnTo>
                    <a:pt x="1672" y="4356"/>
                  </a:lnTo>
                  <a:lnTo>
                    <a:pt x="1646" y="4230"/>
                  </a:lnTo>
                  <a:lnTo>
                    <a:pt x="1621" y="4129"/>
                  </a:lnTo>
                  <a:lnTo>
                    <a:pt x="1570" y="4027"/>
                  </a:lnTo>
                  <a:lnTo>
                    <a:pt x="1494" y="3951"/>
                  </a:lnTo>
                  <a:lnTo>
                    <a:pt x="1418" y="3875"/>
                  </a:lnTo>
                  <a:lnTo>
                    <a:pt x="1317" y="3825"/>
                  </a:lnTo>
                  <a:lnTo>
                    <a:pt x="1216" y="3799"/>
                  </a:lnTo>
                  <a:lnTo>
                    <a:pt x="1089" y="3774"/>
                  </a:lnTo>
                  <a:lnTo>
                    <a:pt x="659" y="3774"/>
                  </a:lnTo>
                  <a:lnTo>
                    <a:pt x="583" y="3723"/>
                  </a:lnTo>
                  <a:lnTo>
                    <a:pt x="557" y="3673"/>
                  </a:lnTo>
                  <a:lnTo>
                    <a:pt x="532" y="3597"/>
                  </a:lnTo>
                  <a:lnTo>
                    <a:pt x="532" y="2660"/>
                  </a:lnTo>
                  <a:lnTo>
                    <a:pt x="507" y="2533"/>
                  </a:lnTo>
                  <a:lnTo>
                    <a:pt x="456" y="2457"/>
                  </a:lnTo>
                  <a:lnTo>
                    <a:pt x="380" y="2406"/>
                  </a:lnTo>
                  <a:lnTo>
                    <a:pt x="279" y="2381"/>
                  </a:lnTo>
                  <a:lnTo>
                    <a:pt x="177" y="2406"/>
                  </a:lnTo>
                  <a:lnTo>
                    <a:pt x="76" y="2457"/>
                  </a:lnTo>
                  <a:lnTo>
                    <a:pt x="25" y="2533"/>
                  </a:lnTo>
                  <a:lnTo>
                    <a:pt x="0" y="2660"/>
                  </a:lnTo>
                  <a:lnTo>
                    <a:pt x="0" y="3597"/>
                  </a:lnTo>
                  <a:lnTo>
                    <a:pt x="25" y="3723"/>
                  </a:lnTo>
                  <a:lnTo>
                    <a:pt x="76" y="3875"/>
                  </a:lnTo>
                  <a:lnTo>
                    <a:pt x="127" y="3977"/>
                  </a:lnTo>
                  <a:lnTo>
                    <a:pt x="228" y="4103"/>
                  </a:lnTo>
                  <a:lnTo>
                    <a:pt x="329" y="4179"/>
                  </a:lnTo>
                  <a:lnTo>
                    <a:pt x="456" y="4255"/>
                  </a:lnTo>
                  <a:lnTo>
                    <a:pt x="583" y="4281"/>
                  </a:lnTo>
                  <a:lnTo>
                    <a:pt x="735" y="4306"/>
                  </a:lnTo>
                  <a:lnTo>
                    <a:pt x="1114" y="4306"/>
                  </a:lnTo>
                  <a:lnTo>
                    <a:pt x="1140" y="4356"/>
                  </a:lnTo>
                  <a:lnTo>
                    <a:pt x="1140" y="4863"/>
                  </a:lnTo>
                  <a:lnTo>
                    <a:pt x="1165" y="4990"/>
                  </a:lnTo>
                  <a:lnTo>
                    <a:pt x="1190" y="5091"/>
                  </a:lnTo>
                  <a:lnTo>
                    <a:pt x="1266" y="5167"/>
                  </a:lnTo>
                  <a:lnTo>
                    <a:pt x="1368" y="5243"/>
                  </a:lnTo>
                  <a:lnTo>
                    <a:pt x="1444" y="5268"/>
                  </a:lnTo>
                  <a:lnTo>
                    <a:pt x="1672" y="5268"/>
                  </a:lnTo>
                  <a:lnTo>
                    <a:pt x="1798" y="5192"/>
                  </a:lnTo>
                  <a:lnTo>
                    <a:pt x="3039" y="4306"/>
                  </a:lnTo>
                  <a:lnTo>
                    <a:pt x="4382" y="4306"/>
                  </a:lnTo>
                  <a:lnTo>
                    <a:pt x="4534" y="4281"/>
                  </a:lnTo>
                  <a:lnTo>
                    <a:pt x="4660" y="4255"/>
                  </a:lnTo>
                  <a:lnTo>
                    <a:pt x="4787" y="4179"/>
                  </a:lnTo>
                  <a:lnTo>
                    <a:pt x="4888" y="4103"/>
                  </a:lnTo>
                  <a:lnTo>
                    <a:pt x="4990" y="3977"/>
                  </a:lnTo>
                  <a:lnTo>
                    <a:pt x="5040" y="3875"/>
                  </a:lnTo>
                  <a:lnTo>
                    <a:pt x="5091" y="3723"/>
                  </a:lnTo>
                  <a:lnTo>
                    <a:pt x="5091" y="3597"/>
                  </a:lnTo>
                  <a:lnTo>
                    <a:pt x="5091" y="735"/>
                  </a:lnTo>
                  <a:lnTo>
                    <a:pt x="5091" y="583"/>
                  </a:lnTo>
                  <a:lnTo>
                    <a:pt x="5040" y="456"/>
                  </a:lnTo>
                  <a:lnTo>
                    <a:pt x="4990" y="329"/>
                  </a:lnTo>
                  <a:lnTo>
                    <a:pt x="4888" y="228"/>
                  </a:lnTo>
                  <a:lnTo>
                    <a:pt x="4787" y="127"/>
                  </a:lnTo>
                  <a:lnTo>
                    <a:pt x="4660" y="76"/>
                  </a:lnTo>
                  <a:lnTo>
                    <a:pt x="4534" y="25"/>
                  </a:lnTo>
                  <a:lnTo>
                    <a:pt x="438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8" name="Google Shape;3628;p53"/>
            <p:cNvSpPr/>
            <p:nvPr/>
          </p:nvSpPr>
          <p:spPr>
            <a:xfrm>
              <a:off x="5588900" y="2657375"/>
              <a:ext cx="51950" cy="62100"/>
            </a:xfrm>
            <a:custGeom>
              <a:avLst/>
              <a:gdLst/>
              <a:ahLst/>
              <a:cxnLst/>
              <a:rect l="l" t="t" r="r" b="b"/>
              <a:pathLst>
                <a:path w="2078" h="2484" extrusionOk="0">
                  <a:moveTo>
                    <a:pt x="1039" y="913"/>
                  </a:moveTo>
                  <a:lnTo>
                    <a:pt x="1242" y="1495"/>
                  </a:lnTo>
                  <a:lnTo>
                    <a:pt x="811" y="1495"/>
                  </a:lnTo>
                  <a:lnTo>
                    <a:pt x="1039" y="913"/>
                  </a:lnTo>
                  <a:close/>
                  <a:moveTo>
                    <a:pt x="938" y="1"/>
                  </a:moveTo>
                  <a:lnTo>
                    <a:pt x="862" y="52"/>
                  </a:lnTo>
                  <a:lnTo>
                    <a:pt x="786" y="102"/>
                  </a:lnTo>
                  <a:lnTo>
                    <a:pt x="761" y="178"/>
                  </a:lnTo>
                  <a:lnTo>
                    <a:pt x="735" y="204"/>
                  </a:lnTo>
                  <a:lnTo>
                    <a:pt x="1" y="2128"/>
                  </a:lnTo>
                  <a:lnTo>
                    <a:pt x="1" y="2255"/>
                  </a:lnTo>
                  <a:lnTo>
                    <a:pt x="26" y="2331"/>
                  </a:lnTo>
                  <a:lnTo>
                    <a:pt x="77" y="2432"/>
                  </a:lnTo>
                  <a:lnTo>
                    <a:pt x="153" y="2483"/>
                  </a:lnTo>
                  <a:lnTo>
                    <a:pt x="330" y="2483"/>
                  </a:lnTo>
                  <a:lnTo>
                    <a:pt x="406" y="2458"/>
                  </a:lnTo>
                  <a:lnTo>
                    <a:pt x="457" y="2407"/>
                  </a:lnTo>
                  <a:lnTo>
                    <a:pt x="507" y="2331"/>
                  </a:lnTo>
                  <a:lnTo>
                    <a:pt x="609" y="2002"/>
                  </a:lnTo>
                  <a:lnTo>
                    <a:pt x="1444" y="2002"/>
                  </a:lnTo>
                  <a:lnTo>
                    <a:pt x="1571" y="2331"/>
                  </a:lnTo>
                  <a:lnTo>
                    <a:pt x="1622" y="2407"/>
                  </a:lnTo>
                  <a:lnTo>
                    <a:pt x="1698" y="2483"/>
                  </a:lnTo>
                  <a:lnTo>
                    <a:pt x="1900" y="2483"/>
                  </a:lnTo>
                  <a:lnTo>
                    <a:pt x="2002" y="2432"/>
                  </a:lnTo>
                  <a:lnTo>
                    <a:pt x="2052" y="2331"/>
                  </a:lnTo>
                  <a:lnTo>
                    <a:pt x="2078" y="2230"/>
                  </a:lnTo>
                  <a:lnTo>
                    <a:pt x="2052" y="2128"/>
                  </a:lnTo>
                  <a:lnTo>
                    <a:pt x="1318" y="204"/>
                  </a:lnTo>
                  <a:lnTo>
                    <a:pt x="1318" y="178"/>
                  </a:lnTo>
                  <a:lnTo>
                    <a:pt x="1267" y="102"/>
                  </a:lnTo>
                  <a:lnTo>
                    <a:pt x="1216" y="52"/>
                  </a:lnTo>
                  <a:lnTo>
                    <a:pt x="1115"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9" name="Google Shape;3629;p53"/>
            <p:cNvSpPr/>
            <p:nvPr/>
          </p:nvSpPr>
          <p:spPr>
            <a:xfrm>
              <a:off x="5547750" y="2904325"/>
              <a:ext cx="39925" cy="17125"/>
            </a:xfrm>
            <a:custGeom>
              <a:avLst/>
              <a:gdLst/>
              <a:ahLst/>
              <a:cxnLst/>
              <a:rect l="l" t="t" r="r" b="b"/>
              <a:pathLst>
                <a:path w="1597" h="685" extrusionOk="0">
                  <a:moveTo>
                    <a:pt x="203" y="1"/>
                  </a:moveTo>
                  <a:lnTo>
                    <a:pt x="102" y="26"/>
                  </a:lnTo>
                  <a:lnTo>
                    <a:pt x="26" y="102"/>
                  </a:lnTo>
                  <a:lnTo>
                    <a:pt x="0" y="203"/>
                  </a:lnTo>
                  <a:lnTo>
                    <a:pt x="0" y="305"/>
                  </a:lnTo>
                  <a:lnTo>
                    <a:pt x="51" y="406"/>
                  </a:lnTo>
                  <a:lnTo>
                    <a:pt x="152" y="507"/>
                  </a:lnTo>
                  <a:lnTo>
                    <a:pt x="304" y="583"/>
                  </a:lnTo>
                  <a:lnTo>
                    <a:pt x="532" y="659"/>
                  </a:lnTo>
                  <a:lnTo>
                    <a:pt x="811" y="685"/>
                  </a:lnTo>
                  <a:lnTo>
                    <a:pt x="1064" y="659"/>
                  </a:lnTo>
                  <a:lnTo>
                    <a:pt x="1292" y="583"/>
                  </a:lnTo>
                  <a:lnTo>
                    <a:pt x="1444" y="507"/>
                  </a:lnTo>
                  <a:lnTo>
                    <a:pt x="1545" y="406"/>
                  </a:lnTo>
                  <a:lnTo>
                    <a:pt x="1596" y="305"/>
                  </a:lnTo>
                  <a:lnTo>
                    <a:pt x="1596" y="203"/>
                  </a:lnTo>
                  <a:lnTo>
                    <a:pt x="1571" y="102"/>
                  </a:lnTo>
                  <a:lnTo>
                    <a:pt x="1495" y="26"/>
                  </a:lnTo>
                  <a:lnTo>
                    <a:pt x="1393" y="1"/>
                  </a:lnTo>
                  <a:lnTo>
                    <a:pt x="1292" y="1"/>
                  </a:lnTo>
                  <a:lnTo>
                    <a:pt x="1216" y="26"/>
                  </a:lnTo>
                  <a:lnTo>
                    <a:pt x="1140" y="77"/>
                  </a:lnTo>
                  <a:lnTo>
                    <a:pt x="1039" y="127"/>
                  </a:lnTo>
                  <a:lnTo>
                    <a:pt x="938" y="153"/>
                  </a:lnTo>
                  <a:lnTo>
                    <a:pt x="659" y="153"/>
                  </a:lnTo>
                  <a:lnTo>
                    <a:pt x="558" y="127"/>
                  </a:lnTo>
                  <a:lnTo>
                    <a:pt x="456" y="77"/>
                  </a:lnTo>
                  <a:lnTo>
                    <a:pt x="380" y="26"/>
                  </a:lnTo>
                  <a:lnTo>
                    <a:pt x="30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0" name="Google Shape;3630;p53"/>
            <p:cNvSpPr/>
            <p:nvPr/>
          </p:nvSpPr>
          <p:spPr>
            <a:xfrm>
              <a:off x="5790250" y="2904325"/>
              <a:ext cx="39925" cy="17125"/>
            </a:xfrm>
            <a:custGeom>
              <a:avLst/>
              <a:gdLst/>
              <a:ahLst/>
              <a:cxnLst/>
              <a:rect l="l" t="t" r="r" b="b"/>
              <a:pathLst>
                <a:path w="1597" h="685" extrusionOk="0">
                  <a:moveTo>
                    <a:pt x="204" y="1"/>
                  </a:moveTo>
                  <a:lnTo>
                    <a:pt x="102" y="26"/>
                  </a:lnTo>
                  <a:lnTo>
                    <a:pt x="26" y="102"/>
                  </a:lnTo>
                  <a:lnTo>
                    <a:pt x="1" y="203"/>
                  </a:lnTo>
                  <a:lnTo>
                    <a:pt x="1" y="305"/>
                  </a:lnTo>
                  <a:lnTo>
                    <a:pt x="52" y="406"/>
                  </a:lnTo>
                  <a:lnTo>
                    <a:pt x="153" y="507"/>
                  </a:lnTo>
                  <a:lnTo>
                    <a:pt x="305" y="583"/>
                  </a:lnTo>
                  <a:lnTo>
                    <a:pt x="533" y="659"/>
                  </a:lnTo>
                  <a:lnTo>
                    <a:pt x="811" y="685"/>
                  </a:lnTo>
                  <a:lnTo>
                    <a:pt x="1065" y="659"/>
                  </a:lnTo>
                  <a:lnTo>
                    <a:pt x="1293" y="583"/>
                  </a:lnTo>
                  <a:lnTo>
                    <a:pt x="1445" y="507"/>
                  </a:lnTo>
                  <a:lnTo>
                    <a:pt x="1546" y="406"/>
                  </a:lnTo>
                  <a:lnTo>
                    <a:pt x="1597" y="305"/>
                  </a:lnTo>
                  <a:lnTo>
                    <a:pt x="1597" y="203"/>
                  </a:lnTo>
                  <a:lnTo>
                    <a:pt x="1571" y="102"/>
                  </a:lnTo>
                  <a:lnTo>
                    <a:pt x="1495" y="26"/>
                  </a:lnTo>
                  <a:lnTo>
                    <a:pt x="1394" y="1"/>
                  </a:lnTo>
                  <a:lnTo>
                    <a:pt x="1293" y="1"/>
                  </a:lnTo>
                  <a:lnTo>
                    <a:pt x="1217" y="26"/>
                  </a:lnTo>
                  <a:lnTo>
                    <a:pt x="1141" y="77"/>
                  </a:lnTo>
                  <a:lnTo>
                    <a:pt x="1039" y="127"/>
                  </a:lnTo>
                  <a:lnTo>
                    <a:pt x="938" y="153"/>
                  </a:lnTo>
                  <a:lnTo>
                    <a:pt x="660" y="153"/>
                  </a:lnTo>
                  <a:lnTo>
                    <a:pt x="558" y="127"/>
                  </a:lnTo>
                  <a:lnTo>
                    <a:pt x="457" y="77"/>
                  </a:lnTo>
                  <a:lnTo>
                    <a:pt x="381" y="26"/>
                  </a:lnTo>
                  <a:lnTo>
                    <a:pt x="305"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61" name="Google Shape;3631;p53"/>
          <p:cNvGrpSpPr/>
          <p:nvPr/>
        </p:nvGrpSpPr>
        <p:grpSpPr>
          <a:xfrm>
            <a:off x="7037403" y="2702430"/>
            <a:ext cx="726923" cy="730376"/>
            <a:chOff x="5446800" y="2610525"/>
            <a:chExt cx="446425" cy="446425"/>
          </a:xfrm>
        </p:grpSpPr>
        <p:sp>
          <p:nvSpPr>
            <p:cNvPr id="62" name="Google Shape;3632;p53"/>
            <p:cNvSpPr/>
            <p:nvPr/>
          </p:nvSpPr>
          <p:spPr>
            <a:xfrm>
              <a:off x="5456300" y="2616850"/>
              <a:ext cx="292575" cy="297000"/>
            </a:xfrm>
            <a:custGeom>
              <a:avLst/>
              <a:gdLst/>
              <a:ahLst/>
              <a:cxnLst/>
              <a:rect l="l" t="t" r="r" b="b"/>
              <a:pathLst>
                <a:path w="11703" h="11880" extrusionOk="0">
                  <a:moveTo>
                    <a:pt x="988" y="1"/>
                  </a:moveTo>
                  <a:lnTo>
                    <a:pt x="811" y="26"/>
                  </a:lnTo>
                  <a:lnTo>
                    <a:pt x="609" y="77"/>
                  </a:lnTo>
                  <a:lnTo>
                    <a:pt x="482" y="153"/>
                  </a:lnTo>
                  <a:lnTo>
                    <a:pt x="381" y="254"/>
                  </a:lnTo>
                  <a:lnTo>
                    <a:pt x="330" y="406"/>
                  </a:lnTo>
                  <a:lnTo>
                    <a:pt x="279" y="558"/>
                  </a:lnTo>
                  <a:lnTo>
                    <a:pt x="254" y="735"/>
                  </a:lnTo>
                  <a:lnTo>
                    <a:pt x="254" y="913"/>
                  </a:lnTo>
                  <a:lnTo>
                    <a:pt x="254" y="1293"/>
                  </a:lnTo>
                  <a:lnTo>
                    <a:pt x="1" y="8612"/>
                  </a:lnTo>
                  <a:lnTo>
                    <a:pt x="26" y="8840"/>
                  </a:lnTo>
                  <a:lnTo>
                    <a:pt x="102" y="9043"/>
                  </a:lnTo>
                  <a:lnTo>
                    <a:pt x="203" y="9246"/>
                  </a:lnTo>
                  <a:lnTo>
                    <a:pt x="330" y="9398"/>
                  </a:lnTo>
                  <a:lnTo>
                    <a:pt x="482" y="9550"/>
                  </a:lnTo>
                  <a:lnTo>
                    <a:pt x="685" y="9651"/>
                  </a:lnTo>
                  <a:lnTo>
                    <a:pt x="887" y="9701"/>
                  </a:lnTo>
                  <a:lnTo>
                    <a:pt x="1115" y="9727"/>
                  </a:lnTo>
                  <a:lnTo>
                    <a:pt x="2002" y="9727"/>
                  </a:lnTo>
                  <a:lnTo>
                    <a:pt x="2154" y="9752"/>
                  </a:lnTo>
                  <a:lnTo>
                    <a:pt x="2280" y="9803"/>
                  </a:lnTo>
                  <a:lnTo>
                    <a:pt x="2407" y="9904"/>
                  </a:lnTo>
                  <a:lnTo>
                    <a:pt x="2533" y="10031"/>
                  </a:lnTo>
                  <a:lnTo>
                    <a:pt x="2609" y="10157"/>
                  </a:lnTo>
                  <a:lnTo>
                    <a:pt x="2685" y="10309"/>
                  </a:lnTo>
                  <a:lnTo>
                    <a:pt x="2736" y="10461"/>
                  </a:lnTo>
                  <a:lnTo>
                    <a:pt x="2736" y="10613"/>
                  </a:lnTo>
                  <a:lnTo>
                    <a:pt x="2787" y="11525"/>
                  </a:lnTo>
                  <a:lnTo>
                    <a:pt x="2787" y="11626"/>
                  </a:lnTo>
                  <a:lnTo>
                    <a:pt x="2837" y="11728"/>
                  </a:lnTo>
                  <a:lnTo>
                    <a:pt x="2888" y="11804"/>
                  </a:lnTo>
                  <a:lnTo>
                    <a:pt x="2989" y="11854"/>
                  </a:lnTo>
                  <a:lnTo>
                    <a:pt x="3065" y="11880"/>
                  </a:lnTo>
                  <a:lnTo>
                    <a:pt x="3268" y="11880"/>
                  </a:lnTo>
                  <a:lnTo>
                    <a:pt x="3369" y="11829"/>
                  </a:lnTo>
                  <a:lnTo>
                    <a:pt x="6206" y="9828"/>
                  </a:lnTo>
                  <a:lnTo>
                    <a:pt x="6257" y="9803"/>
                  </a:lnTo>
                  <a:lnTo>
                    <a:pt x="6307" y="9777"/>
                  </a:lnTo>
                  <a:lnTo>
                    <a:pt x="6409" y="9803"/>
                  </a:lnTo>
                  <a:lnTo>
                    <a:pt x="6510" y="9853"/>
                  </a:lnTo>
                  <a:lnTo>
                    <a:pt x="6637" y="9879"/>
                  </a:lnTo>
                  <a:lnTo>
                    <a:pt x="10613" y="9879"/>
                  </a:lnTo>
                  <a:lnTo>
                    <a:pt x="10816" y="9853"/>
                  </a:lnTo>
                  <a:lnTo>
                    <a:pt x="11044" y="9777"/>
                  </a:lnTo>
                  <a:lnTo>
                    <a:pt x="11221" y="9676"/>
                  </a:lnTo>
                  <a:lnTo>
                    <a:pt x="11398" y="9550"/>
                  </a:lnTo>
                  <a:lnTo>
                    <a:pt x="11525" y="9372"/>
                  </a:lnTo>
                  <a:lnTo>
                    <a:pt x="11626" y="9195"/>
                  </a:lnTo>
                  <a:lnTo>
                    <a:pt x="11702" y="8992"/>
                  </a:lnTo>
                  <a:lnTo>
                    <a:pt x="11702" y="8764"/>
                  </a:lnTo>
                  <a:lnTo>
                    <a:pt x="11702" y="1115"/>
                  </a:lnTo>
                  <a:lnTo>
                    <a:pt x="11702" y="887"/>
                  </a:lnTo>
                  <a:lnTo>
                    <a:pt x="11626" y="685"/>
                  </a:lnTo>
                  <a:lnTo>
                    <a:pt x="11525" y="482"/>
                  </a:lnTo>
                  <a:lnTo>
                    <a:pt x="11398" y="330"/>
                  </a:lnTo>
                  <a:lnTo>
                    <a:pt x="11221" y="178"/>
                  </a:lnTo>
                  <a:lnTo>
                    <a:pt x="11044" y="77"/>
                  </a:lnTo>
                  <a:lnTo>
                    <a:pt x="10816" y="26"/>
                  </a:lnTo>
                  <a:lnTo>
                    <a:pt x="10613" y="1"/>
                  </a:lnTo>
                  <a:close/>
                </a:path>
              </a:pathLst>
            </a:custGeom>
            <a:solidFill>
              <a:srgbClr val="5EBEA7"/>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 name="Google Shape;3633;p53"/>
            <p:cNvSpPr/>
            <p:nvPr/>
          </p:nvSpPr>
          <p:spPr>
            <a:xfrm>
              <a:off x="5453150" y="2618750"/>
              <a:ext cx="294450" cy="303975"/>
            </a:xfrm>
            <a:custGeom>
              <a:avLst/>
              <a:gdLst/>
              <a:ahLst/>
              <a:cxnLst/>
              <a:rect l="l" t="t" r="r" b="b"/>
              <a:pathLst>
                <a:path w="11778" h="12159" extrusionOk="0">
                  <a:moveTo>
                    <a:pt x="735" y="1"/>
                  </a:moveTo>
                  <a:lnTo>
                    <a:pt x="583" y="52"/>
                  </a:lnTo>
                  <a:lnTo>
                    <a:pt x="456" y="153"/>
                  </a:lnTo>
                  <a:lnTo>
                    <a:pt x="329" y="254"/>
                  </a:lnTo>
                  <a:lnTo>
                    <a:pt x="228" y="381"/>
                  </a:lnTo>
                  <a:lnTo>
                    <a:pt x="127" y="533"/>
                  </a:lnTo>
                  <a:lnTo>
                    <a:pt x="76" y="685"/>
                  </a:lnTo>
                  <a:lnTo>
                    <a:pt x="25" y="862"/>
                  </a:lnTo>
                  <a:lnTo>
                    <a:pt x="0" y="1039"/>
                  </a:lnTo>
                  <a:lnTo>
                    <a:pt x="0" y="8688"/>
                  </a:lnTo>
                  <a:lnTo>
                    <a:pt x="25" y="8916"/>
                  </a:lnTo>
                  <a:lnTo>
                    <a:pt x="101" y="9119"/>
                  </a:lnTo>
                  <a:lnTo>
                    <a:pt x="203" y="9296"/>
                  </a:lnTo>
                  <a:lnTo>
                    <a:pt x="329" y="9474"/>
                  </a:lnTo>
                  <a:lnTo>
                    <a:pt x="507" y="9600"/>
                  </a:lnTo>
                  <a:lnTo>
                    <a:pt x="684" y="9701"/>
                  </a:lnTo>
                  <a:lnTo>
                    <a:pt x="887" y="9777"/>
                  </a:lnTo>
                  <a:lnTo>
                    <a:pt x="1114" y="9803"/>
                  </a:lnTo>
                  <a:lnTo>
                    <a:pt x="2153" y="9803"/>
                  </a:lnTo>
                  <a:lnTo>
                    <a:pt x="2305" y="9853"/>
                  </a:lnTo>
                  <a:lnTo>
                    <a:pt x="2432" y="9929"/>
                  </a:lnTo>
                  <a:lnTo>
                    <a:pt x="2533" y="10005"/>
                  </a:lnTo>
                  <a:lnTo>
                    <a:pt x="2609" y="10132"/>
                  </a:lnTo>
                  <a:lnTo>
                    <a:pt x="2685" y="10233"/>
                  </a:lnTo>
                  <a:lnTo>
                    <a:pt x="2735" y="10385"/>
                  </a:lnTo>
                  <a:lnTo>
                    <a:pt x="2735" y="10537"/>
                  </a:lnTo>
                  <a:lnTo>
                    <a:pt x="2735" y="11804"/>
                  </a:lnTo>
                  <a:lnTo>
                    <a:pt x="2761" y="11905"/>
                  </a:lnTo>
                  <a:lnTo>
                    <a:pt x="2811" y="12006"/>
                  </a:lnTo>
                  <a:lnTo>
                    <a:pt x="2862" y="12082"/>
                  </a:lnTo>
                  <a:lnTo>
                    <a:pt x="2938" y="12133"/>
                  </a:lnTo>
                  <a:lnTo>
                    <a:pt x="3039" y="12158"/>
                  </a:lnTo>
                  <a:lnTo>
                    <a:pt x="3242" y="12158"/>
                  </a:lnTo>
                  <a:lnTo>
                    <a:pt x="3343" y="12108"/>
                  </a:lnTo>
                  <a:lnTo>
                    <a:pt x="6332" y="9929"/>
                  </a:lnTo>
                  <a:lnTo>
                    <a:pt x="6433" y="9879"/>
                  </a:lnTo>
                  <a:lnTo>
                    <a:pt x="6535" y="9828"/>
                  </a:lnTo>
                  <a:lnTo>
                    <a:pt x="6636" y="9803"/>
                  </a:lnTo>
                  <a:lnTo>
                    <a:pt x="10739" y="9803"/>
                  </a:lnTo>
                  <a:lnTo>
                    <a:pt x="10916" y="9777"/>
                  </a:lnTo>
                  <a:lnTo>
                    <a:pt x="11068" y="9752"/>
                  </a:lnTo>
                  <a:lnTo>
                    <a:pt x="11220" y="9676"/>
                  </a:lnTo>
                  <a:lnTo>
                    <a:pt x="11372" y="9600"/>
                  </a:lnTo>
                  <a:lnTo>
                    <a:pt x="11499" y="9474"/>
                  </a:lnTo>
                  <a:lnTo>
                    <a:pt x="11626" y="9347"/>
                  </a:lnTo>
                  <a:lnTo>
                    <a:pt x="11702" y="9220"/>
                  </a:lnTo>
                  <a:lnTo>
                    <a:pt x="11778" y="9068"/>
                  </a:lnTo>
                  <a:lnTo>
                    <a:pt x="6763" y="9068"/>
                  </a:lnTo>
                  <a:lnTo>
                    <a:pt x="6535" y="9094"/>
                  </a:lnTo>
                  <a:lnTo>
                    <a:pt x="6307" y="9144"/>
                  </a:lnTo>
                  <a:lnTo>
                    <a:pt x="6104" y="9220"/>
                  </a:lnTo>
                  <a:lnTo>
                    <a:pt x="5901" y="9347"/>
                  </a:lnTo>
                  <a:lnTo>
                    <a:pt x="3749" y="10892"/>
                  </a:lnTo>
                  <a:lnTo>
                    <a:pt x="3673" y="10917"/>
                  </a:lnTo>
                  <a:lnTo>
                    <a:pt x="3571" y="10892"/>
                  </a:lnTo>
                  <a:lnTo>
                    <a:pt x="3495" y="10841"/>
                  </a:lnTo>
                  <a:lnTo>
                    <a:pt x="3470" y="10740"/>
                  </a:lnTo>
                  <a:lnTo>
                    <a:pt x="3470" y="10537"/>
                  </a:lnTo>
                  <a:lnTo>
                    <a:pt x="3470" y="10385"/>
                  </a:lnTo>
                  <a:lnTo>
                    <a:pt x="3445" y="10233"/>
                  </a:lnTo>
                  <a:lnTo>
                    <a:pt x="3369" y="9955"/>
                  </a:lnTo>
                  <a:lnTo>
                    <a:pt x="3217" y="9701"/>
                  </a:lnTo>
                  <a:lnTo>
                    <a:pt x="3039" y="9499"/>
                  </a:lnTo>
                  <a:lnTo>
                    <a:pt x="2837" y="9322"/>
                  </a:lnTo>
                  <a:lnTo>
                    <a:pt x="2584" y="9170"/>
                  </a:lnTo>
                  <a:lnTo>
                    <a:pt x="2305" y="9094"/>
                  </a:lnTo>
                  <a:lnTo>
                    <a:pt x="2153" y="9068"/>
                  </a:lnTo>
                  <a:lnTo>
                    <a:pt x="1114" y="9068"/>
                  </a:lnTo>
                  <a:lnTo>
                    <a:pt x="1038" y="9043"/>
                  </a:lnTo>
                  <a:lnTo>
                    <a:pt x="963" y="9043"/>
                  </a:lnTo>
                  <a:lnTo>
                    <a:pt x="861" y="8942"/>
                  </a:lnTo>
                  <a:lnTo>
                    <a:pt x="785" y="8840"/>
                  </a:lnTo>
                  <a:lnTo>
                    <a:pt x="760" y="8764"/>
                  </a:lnTo>
                  <a:lnTo>
                    <a:pt x="735" y="8688"/>
                  </a:lnTo>
                  <a:lnTo>
                    <a:pt x="735" y="1"/>
                  </a:lnTo>
                  <a:close/>
                </a:path>
              </a:pathLst>
            </a:custGeom>
            <a:solidFill>
              <a:srgbClr val="5EBEA7"/>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3634;p53"/>
            <p:cNvSpPr/>
            <p:nvPr/>
          </p:nvSpPr>
          <p:spPr>
            <a:xfrm>
              <a:off x="5597500" y="2744125"/>
              <a:ext cx="289400" cy="297000"/>
            </a:xfrm>
            <a:custGeom>
              <a:avLst/>
              <a:gdLst/>
              <a:ahLst/>
              <a:cxnLst/>
              <a:rect l="l" t="t" r="r" b="b"/>
              <a:pathLst>
                <a:path w="11576" h="11880" extrusionOk="0">
                  <a:moveTo>
                    <a:pt x="862" y="1"/>
                  </a:moveTo>
                  <a:lnTo>
                    <a:pt x="659" y="26"/>
                  </a:lnTo>
                  <a:lnTo>
                    <a:pt x="482" y="77"/>
                  </a:lnTo>
                  <a:lnTo>
                    <a:pt x="355" y="153"/>
                  </a:lnTo>
                  <a:lnTo>
                    <a:pt x="254" y="254"/>
                  </a:lnTo>
                  <a:lnTo>
                    <a:pt x="178" y="381"/>
                  </a:lnTo>
                  <a:lnTo>
                    <a:pt x="127" y="533"/>
                  </a:lnTo>
                  <a:lnTo>
                    <a:pt x="127" y="710"/>
                  </a:lnTo>
                  <a:lnTo>
                    <a:pt x="102" y="887"/>
                  </a:lnTo>
                  <a:lnTo>
                    <a:pt x="127" y="1242"/>
                  </a:lnTo>
                  <a:lnTo>
                    <a:pt x="1" y="8587"/>
                  </a:lnTo>
                  <a:lnTo>
                    <a:pt x="26" y="8815"/>
                  </a:lnTo>
                  <a:lnTo>
                    <a:pt x="102" y="9018"/>
                  </a:lnTo>
                  <a:lnTo>
                    <a:pt x="203" y="9220"/>
                  </a:lnTo>
                  <a:lnTo>
                    <a:pt x="330" y="9372"/>
                  </a:lnTo>
                  <a:lnTo>
                    <a:pt x="507" y="9499"/>
                  </a:lnTo>
                  <a:lnTo>
                    <a:pt x="685" y="9600"/>
                  </a:lnTo>
                  <a:lnTo>
                    <a:pt x="887" y="9676"/>
                  </a:lnTo>
                  <a:lnTo>
                    <a:pt x="1115" y="9701"/>
                  </a:lnTo>
                  <a:lnTo>
                    <a:pt x="4864" y="9625"/>
                  </a:lnTo>
                  <a:lnTo>
                    <a:pt x="4990" y="9625"/>
                  </a:lnTo>
                  <a:lnTo>
                    <a:pt x="5092" y="9651"/>
                  </a:lnTo>
                  <a:lnTo>
                    <a:pt x="5218" y="9701"/>
                  </a:lnTo>
                  <a:lnTo>
                    <a:pt x="5294" y="9777"/>
                  </a:lnTo>
                  <a:lnTo>
                    <a:pt x="8030" y="11804"/>
                  </a:lnTo>
                  <a:lnTo>
                    <a:pt x="8131" y="11854"/>
                  </a:lnTo>
                  <a:lnTo>
                    <a:pt x="8232" y="11880"/>
                  </a:lnTo>
                  <a:lnTo>
                    <a:pt x="8334" y="11880"/>
                  </a:lnTo>
                  <a:lnTo>
                    <a:pt x="8410" y="11854"/>
                  </a:lnTo>
                  <a:lnTo>
                    <a:pt x="8486" y="11778"/>
                  </a:lnTo>
                  <a:lnTo>
                    <a:pt x="8562" y="11702"/>
                  </a:lnTo>
                  <a:lnTo>
                    <a:pt x="8612" y="11626"/>
                  </a:lnTo>
                  <a:lnTo>
                    <a:pt x="8612" y="11525"/>
                  </a:lnTo>
                  <a:lnTo>
                    <a:pt x="8562" y="10436"/>
                  </a:lnTo>
                  <a:lnTo>
                    <a:pt x="8587" y="10284"/>
                  </a:lnTo>
                  <a:lnTo>
                    <a:pt x="8663" y="10183"/>
                  </a:lnTo>
                  <a:lnTo>
                    <a:pt x="8764" y="10056"/>
                  </a:lnTo>
                  <a:lnTo>
                    <a:pt x="8891" y="9980"/>
                  </a:lnTo>
                  <a:lnTo>
                    <a:pt x="9144" y="9828"/>
                  </a:lnTo>
                  <a:lnTo>
                    <a:pt x="9246" y="9752"/>
                  </a:lnTo>
                  <a:lnTo>
                    <a:pt x="9296" y="9701"/>
                  </a:lnTo>
                  <a:lnTo>
                    <a:pt x="10183" y="9701"/>
                  </a:lnTo>
                  <a:lnTo>
                    <a:pt x="10436" y="9727"/>
                  </a:lnTo>
                  <a:lnTo>
                    <a:pt x="10664" y="9727"/>
                  </a:lnTo>
                  <a:lnTo>
                    <a:pt x="10867" y="9701"/>
                  </a:lnTo>
                  <a:lnTo>
                    <a:pt x="11044" y="9625"/>
                  </a:lnTo>
                  <a:lnTo>
                    <a:pt x="11196" y="9549"/>
                  </a:lnTo>
                  <a:lnTo>
                    <a:pt x="11322" y="9423"/>
                  </a:lnTo>
                  <a:lnTo>
                    <a:pt x="11424" y="9296"/>
                  </a:lnTo>
                  <a:lnTo>
                    <a:pt x="11500" y="9144"/>
                  </a:lnTo>
                  <a:lnTo>
                    <a:pt x="11550" y="8967"/>
                  </a:lnTo>
                  <a:lnTo>
                    <a:pt x="11576" y="8764"/>
                  </a:lnTo>
                  <a:lnTo>
                    <a:pt x="11576" y="1115"/>
                  </a:lnTo>
                  <a:lnTo>
                    <a:pt x="11550" y="887"/>
                  </a:lnTo>
                  <a:lnTo>
                    <a:pt x="11500" y="685"/>
                  </a:lnTo>
                  <a:lnTo>
                    <a:pt x="11398" y="482"/>
                  </a:lnTo>
                  <a:lnTo>
                    <a:pt x="11246" y="330"/>
                  </a:lnTo>
                  <a:lnTo>
                    <a:pt x="11094" y="178"/>
                  </a:lnTo>
                  <a:lnTo>
                    <a:pt x="10892" y="77"/>
                  </a:lnTo>
                  <a:lnTo>
                    <a:pt x="10689" y="26"/>
                  </a:lnTo>
                  <a:lnTo>
                    <a:pt x="10461"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 name="Google Shape;3635;p53"/>
            <p:cNvSpPr/>
            <p:nvPr/>
          </p:nvSpPr>
          <p:spPr>
            <a:xfrm>
              <a:off x="5591175" y="2746025"/>
              <a:ext cx="294475" cy="304600"/>
            </a:xfrm>
            <a:custGeom>
              <a:avLst/>
              <a:gdLst/>
              <a:ahLst/>
              <a:cxnLst/>
              <a:rect l="l" t="t" r="r" b="b"/>
              <a:pathLst>
                <a:path w="11779" h="12184" extrusionOk="0">
                  <a:moveTo>
                    <a:pt x="735" y="1"/>
                  </a:moveTo>
                  <a:lnTo>
                    <a:pt x="583" y="51"/>
                  </a:lnTo>
                  <a:lnTo>
                    <a:pt x="431" y="153"/>
                  </a:lnTo>
                  <a:lnTo>
                    <a:pt x="304" y="254"/>
                  </a:lnTo>
                  <a:lnTo>
                    <a:pt x="203" y="381"/>
                  </a:lnTo>
                  <a:lnTo>
                    <a:pt x="127" y="533"/>
                  </a:lnTo>
                  <a:lnTo>
                    <a:pt x="51" y="685"/>
                  </a:lnTo>
                  <a:lnTo>
                    <a:pt x="26" y="862"/>
                  </a:lnTo>
                  <a:lnTo>
                    <a:pt x="1" y="1039"/>
                  </a:lnTo>
                  <a:lnTo>
                    <a:pt x="1" y="8688"/>
                  </a:lnTo>
                  <a:lnTo>
                    <a:pt x="26" y="8916"/>
                  </a:lnTo>
                  <a:lnTo>
                    <a:pt x="102" y="9119"/>
                  </a:lnTo>
                  <a:lnTo>
                    <a:pt x="203" y="9321"/>
                  </a:lnTo>
                  <a:lnTo>
                    <a:pt x="330" y="9473"/>
                  </a:lnTo>
                  <a:lnTo>
                    <a:pt x="482" y="9600"/>
                  </a:lnTo>
                  <a:lnTo>
                    <a:pt x="684" y="9701"/>
                  </a:lnTo>
                  <a:lnTo>
                    <a:pt x="887" y="9777"/>
                  </a:lnTo>
                  <a:lnTo>
                    <a:pt x="1115" y="9803"/>
                  </a:lnTo>
                  <a:lnTo>
                    <a:pt x="5193" y="9803"/>
                  </a:lnTo>
                  <a:lnTo>
                    <a:pt x="5319" y="9828"/>
                  </a:lnTo>
                  <a:lnTo>
                    <a:pt x="5421" y="9879"/>
                  </a:lnTo>
                  <a:lnTo>
                    <a:pt x="5522" y="9929"/>
                  </a:lnTo>
                  <a:lnTo>
                    <a:pt x="8511" y="12108"/>
                  </a:lnTo>
                  <a:lnTo>
                    <a:pt x="8612" y="12158"/>
                  </a:lnTo>
                  <a:lnTo>
                    <a:pt x="8713" y="12183"/>
                  </a:lnTo>
                  <a:lnTo>
                    <a:pt x="8815" y="12158"/>
                  </a:lnTo>
                  <a:lnTo>
                    <a:pt x="8891" y="12133"/>
                  </a:lnTo>
                  <a:lnTo>
                    <a:pt x="8967" y="12082"/>
                  </a:lnTo>
                  <a:lnTo>
                    <a:pt x="9043" y="12006"/>
                  </a:lnTo>
                  <a:lnTo>
                    <a:pt x="9093" y="11905"/>
                  </a:lnTo>
                  <a:lnTo>
                    <a:pt x="9093" y="11804"/>
                  </a:lnTo>
                  <a:lnTo>
                    <a:pt x="9093" y="10537"/>
                  </a:lnTo>
                  <a:lnTo>
                    <a:pt x="9119" y="10385"/>
                  </a:lnTo>
                  <a:lnTo>
                    <a:pt x="9144" y="10259"/>
                  </a:lnTo>
                  <a:lnTo>
                    <a:pt x="9220" y="10132"/>
                  </a:lnTo>
                  <a:lnTo>
                    <a:pt x="9321" y="10005"/>
                  </a:lnTo>
                  <a:lnTo>
                    <a:pt x="9423" y="9929"/>
                  </a:lnTo>
                  <a:lnTo>
                    <a:pt x="9549" y="9853"/>
                  </a:lnTo>
                  <a:lnTo>
                    <a:pt x="9676" y="9803"/>
                  </a:lnTo>
                  <a:lnTo>
                    <a:pt x="10714" y="9803"/>
                  </a:lnTo>
                  <a:lnTo>
                    <a:pt x="10892" y="9777"/>
                  </a:lnTo>
                  <a:lnTo>
                    <a:pt x="11069" y="9752"/>
                  </a:lnTo>
                  <a:lnTo>
                    <a:pt x="11221" y="9676"/>
                  </a:lnTo>
                  <a:lnTo>
                    <a:pt x="11373" y="9600"/>
                  </a:lnTo>
                  <a:lnTo>
                    <a:pt x="11499" y="9473"/>
                  </a:lnTo>
                  <a:lnTo>
                    <a:pt x="11601" y="9372"/>
                  </a:lnTo>
                  <a:lnTo>
                    <a:pt x="11702" y="9220"/>
                  </a:lnTo>
                  <a:lnTo>
                    <a:pt x="11778" y="9068"/>
                  </a:lnTo>
                  <a:lnTo>
                    <a:pt x="9676" y="9068"/>
                  </a:lnTo>
                  <a:lnTo>
                    <a:pt x="9549" y="9093"/>
                  </a:lnTo>
                  <a:lnTo>
                    <a:pt x="9271" y="9169"/>
                  </a:lnTo>
                  <a:lnTo>
                    <a:pt x="9017" y="9321"/>
                  </a:lnTo>
                  <a:lnTo>
                    <a:pt x="8789" y="9499"/>
                  </a:lnTo>
                  <a:lnTo>
                    <a:pt x="8612" y="9727"/>
                  </a:lnTo>
                  <a:lnTo>
                    <a:pt x="8485" y="9955"/>
                  </a:lnTo>
                  <a:lnTo>
                    <a:pt x="8384" y="10233"/>
                  </a:lnTo>
                  <a:lnTo>
                    <a:pt x="8359" y="10385"/>
                  </a:lnTo>
                  <a:lnTo>
                    <a:pt x="8359" y="10537"/>
                  </a:lnTo>
                  <a:lnTo>
                    <a:pt x="8359" y="10816"/>
                  </a:lnTo>
                  <a:lnTo>
                    <a:pt x="8333" y="10892"/>
                  </a:lnTo>
                  <a:lnTo>
                    <a:pt x="8283" y="10942"/>
                  </a:lnTo>
                  <a:lnTo>
                    <a:pt x="8207" y="10968"/>
                  </a:lnTo>
                  <a:lnTo>
                    <a:pt x="8131" y="10942"/>
                  </a:lnTo>
                  <a:lnTo>
                    <a:pt x="5953" y="9347"/>
                  </a:lnTo>
                  <a:lnTo>
                    <a:pt x="5750" y="9220"/>
                  </a:lnTo>
                  <a:lnTo>
                    <a:pt x="5522" y="9144"/>
                  </a:lnTo>
                  <a:lnTo>
                    <a:pt x="5319" y="9093"/>
                  </a:lnTo>
                  <a:lnTo>
                    <a:pt x="5091" y="9068"/>
                  </a:lnTo>
                  <a:lnTo>
                    <a:pt x="1039" y="9068"/>
                  </a:lnTo>
                  <a:lnTo>
                    <a:pt x="963" y="9043"/>
                  </a:lnTo>
                  <a:lnTo>
                    <a:pt x="836" y="8967"/>
                  </a:lnTo>
                  <a:lnTo>
                    <a:pt x="760" y="8840"/>
                  </a:lnTo>
                  <a:lnTo>
                    <a:pt x="735" y="8764"/>
                  </a:lnTo>
                  <a:lnTo>
                    <a:pt x="735" y="8688"/>
                  </a:lnTo>
                  <a:lnTo>
                    <a:pt x="735"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 name="Google Shape;3636;p53"/>
            <p:cNvSpPr/>
            <p:nvPr/>
          </p:nvSpPr>
          <p:spPr>
            <a:xfrm>
              <a:off x="5481625" y="2610525"/>
              <a:ext cx="321700" cy="232400"/>
            </a:xfrm>
            <a:custGeom>
              <a:avLst/>
              <a:gdLst/>
              <a:ahLst/>
              <a:cxnLst/>
              <a:rect l="l" t="t" r="r" b="b"/>
              <a:pathLst>
                <a:path w="12868" h="9296" extrusionOk="0">
                  <a:moveTo>
                    <a:pt x="6814" y="1"/>
                  </a:moveTo>
                  <a:lnTo>
                    <a:pt x="6738" y="77"/>
                  </a:lnTo>
                  <a:lnTo>
                    <a:pt x="6662" y="153"/>
                  </a:lnTo>
                  <a:lnTo>
                    <a:pt x="6662" y="254"/>
                  </a:lnTo>
                  <a:lnTo>
                    <a:pt x="6662" y="355"/>
                  </a:lnTo>
                  <a:lnTo>
                    <a:pt x="6738" y="431"/>
                  </a:lnTo>
                  <a:lnTo>
                    <a:pt x="6814" y="482"/>
                  </a:lnTo>
                  <a:lnTo>
                    <a:pt x="6915" y="507"/>
                  </a:lnTo>
                  <a:lnTo>
                    <a:pt x="9600" y="507"/>
                  </a:lnTo>
                  <a:lnTo>
                    <a:pt x="9752" y="533"/>
                  </a:lnTo>
                  <a:lnTo>
                    <a:pt x="9929" y="583"/>
                  </a:lnTo>
                  <a:lnTo>
                    <a:pt x="10056" y="659"/>
                  </a:lnTo>
                  <a:lnTo>
                    <a:pt x="10183" y="760"/>
                  </a:lnTo>
                  <a:lnTo>
                    <a:pt x="10284" y="887"/>
                  </a:lnTo>
                  <a:lnTo>
                    <a:pt x="10360" y="1039"/>
                  </a:lnTo>
                  <a:lnTo>
                    <a:pt x="10411" y="1191"/>
                  </a:lnTo>
                  <a:lnTo>
                    <a:pt x="10436" y="1368"/>
                  </a:lnTo>
                  <a:lnTo>
                    <a:pt x="10436" y="5092"/>
                  </a:lnTo>
                  <a:lnTo>
                    <a:pt x="5269" y="5092"/>
                  </a:lnTo>
                  <a:lnTo>
                    <a:pt x="5041" y="5168"/>
                  </a:lnTo>
                  <a:lnTo>
                    <a:pt x="4838" y="5244"/>
                  </a:lnTo>
                  <a:lnTo>
                    <a:pt x="4661" y="5370"/>
                  </a:lnTo>
                  <a:lnTo>
                    <a:pt x="4509" y="5497"/>
                  </a:lnTo>
                  <a:lnTo>
                    <a:pt x="4383" y="5674"/>
                  </a:lnTo>
                  <a:lnTo>
                    <a:pt x="4256" y="5851"/>
                  </a:lnTo>
                  <a:lnTo>
                    <a:pt x="4180" y="6054"/>
                  </a:lnTo>
                  <a:lnTo>
                    <a:pt x="1293" y="6054"/>
                  </a:lnTo>
                  <a:lnTo>
                    <a:pt x="1191" y="6079"/>
                  </a:lnTo>
                  <a:lnTo>
                    <a:pt x="1115" y="6130"/>
                  </a:lnTo>
                  <a:lnTo>
                    <a:pt x="1065" y="6231"/>
                  </a:lnTo>
                  <a:lnTo>
                    <a:pt x="1039" y="6333"/>
                  </a:lnTo>
                  <a:lnTo>
                    <a:pt x="1065" y="6434"/>
                  </a:lnTo>
                  <a:lnTo>
                    <a:pt x="1115" y="6510"/>
                  </a:lnTo>
                  <a:lnTo>
                    <a:pt x="1191" y="6561"/>
                  </a:lnTo>
                  <a:lnTo>
                    <a:pt x="1293" y="6586"/>
                  </a:lnTo>
                  <a:lnTo>
                    <a:pt x="4129" y="6586"/>
                  </a:lnTo>
                  <a:lnTo>
                    <a:pt x="4129" y="7042"/>
                  </a:lnTo>
                  <a:lnTo>
                    <a:pt x="254" y="7042"/>
                  </a:lnTo>
                  <a:lnTo>
                    <a:pt x="153" y="7067"/>
                  </a:lnTo>
                  <a:lnTo>
                    <a:pt x="77" y="7118"/>
                  </a:lnTo>
                  <a:lnTo>
                    <a:pt x="1" y="7194"/>
                  </a:lnTo>
                  <a:lnTo>
                    <a:pt x="1" y="7295"/>
                  </a:lnTo>
                  <a:lnTo>
                    <a:pt x="1" y="7396"/>
                  </a:lnTo>
                  <a:lnTo>
                    <a:pt x="77" y="7472"/>
                  </a:lnTo>
                  <a:lnTo>
                    <a:pt x="153" y="7548"/>
                  </a:lnTo>
                  <a:lnTo>
                    <a:pt x="254" y="7574"/>
                  </a:lnTo>
                  <a:lnTo>
                    <a:pt x="4129" y="7574"/>
                  </a:lnTo>
                  <a:lnTo>
                    <a:pt x="4129" y="8004"/>
                  </a:lnTo>
                  <a:lnTo>
                    <a:pt x="254" y="8004"/>
                  </a:lnTo>
                  <a:lnTo>
                    <a:pt x="153" y="8030"/>
                  </a:lnTo>
                  <a:lnTo>
                    <a:pt x="77" y="8080"/>
                  </a:lnTo>
                  <a:lnTo>
                    <a:pt x="1" y="8182"/>
                  </a:lnTo>
                  <a:lnTo>
                    <a:pt x="1" y="8283"/>
                  </a:lnTo>
                  <a:lnTo>
                    <a:pt x="1" y="8384"/>
                  </a:lnTo>
                  <a:lnTo>
                    <a:pt x="77" y="8460"/>
                  </a:lnTo>
                  <a:lnTo>
                    <a:pt x="153" y="8511"/>
                  </a:lnTo>
                  <a:lnTo>
                    <a:pt x="254" y="8536"/>
                  </a:lnTo>
                  <a:lnTo>
                    <a:pt x="4129" y="8536"/>
                  </a:lnTo>
                  <a:lnTo>
                    <a:pt x="4129" y="9017"/>
                  </a:lnTo>
                  <a:lnTo>
                    <a:pt x="4155" y="9119"/>
                  </a:lnTo>
                  <a:lnTo>
                    <a:pt x="4205" y="9220"/>
                  </a:lnTo>
                  <a:lnTo>
                    <a:pt x="4281" y="9271"/>
                  </a:lnTo>
                  <a:lnTo>
                    <a:pt x="4383" y="9296"/>
                  </a:lnTo>
                  <a:lnTo>
                    <a:pt x="4484" y="9271"/>
                  </a:lnTo>
                  <a:lnTo>
                    <a:pt x="4560" y="9220"/>
                  </a:lnTo>
                  <a:lnTo>
                    <a:pt x="4636" y="9119"/>
                  </a:lnTo>
                  <a:lnTo>
                    <a:pt x="4636" y="9017"/>
                  </a:lnTo>
                  <a:lnTo>
                    <a:pt x="4636" y="6459"/>
                  </a:lnTo>
                  <a:lnTo>
                    <a:pt x="4661" y="6282"/>
                  </a:lnTo>
                  <a:lnTo>
                    <a:pt x="4712" y="6130"/>
                  </a:lnTo>
                  <a:lnTo>
                    <a:pt x="4788" y="5978"/>
                  </a:lnTo>
                  <a:lnTo>
                    <a:pt x="4889" y="5851"/>
                  </a:lnTo>
                  <a:lnTo>
                    <a:pt x="5016" y="5750"/>
                  </a:lnTo>
                  <a:lnTo>
                    <a:pt x="5168" y="5674"/>
                  </a:lnTo>
                  <a:lnTo>
                    <a:pt x="5320" y="5623"/>
                  </a:lnTo>
                  <a:lnTo>
                    <a:pt x="5497" y="5598"/>
                  </a:lnTo>
                  <a:lnTo>
                    <a:pt x="12715" y="5598"/>
                  </a:lnTo>
                  <a:lnTo>
                    <a:pt x="12791" y="5522"/>
                  </a:lnTo>
                  <a:lnTo>
                    <a:pt x="12842" y="5446"/>
                  </a:lnTo>
                  <a:lnTo>
                    <a:pt x="12867" y="5345"/>
                  </a:lnTo>
                  <a:lnTo>
                    <a:pt x="12842" y="5244"/>
                  </a:lnTo>
                  <a:lnTo>
                    <a:pt x="12791" y="5168"/>
                  </a:lnTo>
                  <a:lnTo>
                    <a:pt x="12715" y="5117"/>
                  </a:lnTo>
                  <a:lnTo>
                    <a:pt x="12614" y="5092"/>
                  </a:lnTo>
                  <a:lnTo>
                    <a:pt x="10968" y="5092"/>
                  </a:lnTo>
                  <a:lnTo>
                    <a:pt x="10968" y="1368"/>
                  </a:lnTo>
                  <a:lnTo>
                    <a:pt x="10942" y="1090"/>
                  </a:lnTo>
                  <a:lnTo>
                    <a:pt x="10867" y="836"/>
                  </a:lnTo>
                  <a:lnTo>
                    <a:pt x="10740" y="583"/>
                  </a:lnTo>
                  <a:lnTo>
                    <a:pt x="10563" y="381"/>
                  </a:lnTo>
                  <a:lnTo>
                    <a:pt x="10360" y="229"/>
                  </a:lnTo>
                  <a:lnTo>
                    <a:pt x="10132" y="102"/>
                  </a:lnTo>
                  <a:lnTo>
                    <a:pt x="9879" y="26"/>
                  </a:lnTo>
                  <a:lnTo>
                    <a:pt x="9600"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 name="Google Shape;3637;p53"/>
            <p:cNvSpPr/>
            <p:nvPr/>
          </p:nvSpPr>
          <p:spPr>
            <a:xfrm>
              <a:off x="5446800" y="2610525"/>
              <a:ext cx="446425" cy="446425"/>
            </a:xfrm>
            <a:custGeom>
              <a:avLst/>
              <a:gdLst/>
              <a:ahLst/>
              <a:cxnLst/>
              <a:rect l="l" t="t" r="r" b="b"/>
              <a:pathLst>
                <a:path w="17857" h="17857" extrusionOk="0">
                  <a:moveTo>
                    <a:pt x="1368" y="1"/>
                  </a:moveTo>
                  <a:lnTo>
                    <a:pt x="1090" y="26"/>
                  </a:lnTo>
                  <a:lnTo>
                    <a:pt x="837" y="102"/>
                  </a:lnTo>
                  <a:lnTo>
                    <a:pt x="609" y="229"/>
                  </a:lnTo>
                  <a:lnTo>
                    <a:pt x="406" y="381"/>
                  </a:lnTo>
                  <a:lnTo>
                    <a:pt x="229" y="583"/>
                  </a:lnTo>
                  <a:lnTo>
                    <a:pt x="102" y="836"/>
                  </a:lnTo>
                  <a:lnTo>
                    <a:pt x="26" y="1090"/>
                  </a:lnTo>
                  <a:lnTo>
                    <a:pt x="1" y="1368"/>
                  </a:lnTo>
                  <a:lnTo>
                    <a:pt x="1" y="9017"/>
                  </a:lnTo>
                  <a:lnTo>
                    <a:pt x="26" y="9296"/>
                  </a:lnTo>
                  <a:lnTo>
                    <a:pt x="102" y="9549"/>
                  </a:lnTo>
                  <a:lnTo>
                    <a:pt x="229" y="9777"/>
                  </a:lnTo>
                  <a:lnTo>
                    <a:pt x="406" y="9980"/>
                  </a:lnTo>
                  <a:lnTo>
                    <a:pt x="609" y="10157"/>
                  </a:lnTo>
                  <a:lnTo>
                    <a:pt x="837" y="10284"/>
                  </a:lnTo>
                  <a:lnTo>
                    <a:pt x="1090" y="10360"/>
                  </a:lnTo>
                  <a:lnTo>
                    <a:pt x="1368" y="10385"/>
                  </a:lnTo>
                  <a:lnTo>
                    <a:pt x="2356" y="10385"/>
                  </a:lnTo>
                  <a:lnTo>
                    <a:pt x="2458" y="10436"/>
                  </a:lnTo>
                  <a:lnTo>
                    <a:pt x="2534" y="10461"/>
                  </a:lnTo>
                  <a:lnTo>
                    <a:pt x="2610" y="10537"/>
                  </a:lnTo>
                  <a:lnTo>
                    <a:pt x="2660" y="10588"/>
                  </a:lnTo>
                  <a:lnTo>
                    <a:pt x="2711" y="10689"/>
                  </a:lnTo>
                  <a:lnTo>
                    <a:pt x="2736" y="10765"/>
                  </a:lnTo>
                  <a:lnTo>
                    <a:pt x="2736" y="10866"/>
                  </a:lnTo>
                  <a:lnTo>
                    <a:pt x="2736" y="12133"/>
                  </a:lnTo>
                  <a:lnTo>
                    <a:pt x="2762" y="12310"/>
                  </a:lnTo>
                  <a:lnTo>
                    <a:pt x="2838" y="12462"/>
                  </a:lnTo>
                  <a:lnTo>
                    <a:pt x="2939" y="12589"/>
                  </a:lnTo>
                  <a:lnTo>
                    <a:pt x="3091" y="12690"/>
                  </a:lnTo>
                  <a:lnTo>
                    <a:pt x="3217" y="12741"/>
                  </a:lnTo>
                  <a:lnTo>
                    <a:pt x="3395" y="12766"/>
                  </a:lnTo>
                  <a:lnTo>
                    <a:pt x="3572" y="12715"/>
                  </a:lnTo>
                  <a:lnTo>
                    <a:pt x="3648" y="12690"/>
                  </a:lnTo>
                  <a:lnTo>
                    <a:pt x="3749" y="12639"/>
                  </a:lnTo>
                  <a:lnTo>
                    <a:pt x="5522" y="11348"/>
                  </a:lnTo>
                  <a:lnTo>
                    <a:pt x="5522" y="14108"/>
                  </a:lnTo>
                  <a:lnTo>
                    <a:pt x="5548" y="14387"/>
                  </a:lnTo>
                  <a:lnTo>
                    <a:pt x="5624" y="14640"/>
                  </a:lnTo>
                  <a:lnTo>
                    <a:pt x="5750" y="14868"/>
                  </a:lnTo>
                  <a:lnTo>
                    <a:pt x="5928" y="15071"/>
                  </a:lnTo>
                  <a:lnTo>
                    <a:pt x="6130" y="15248"/>
                  </a:lnTo>
                  <a:lnTo>
                    <a:pt x="6358" y="15375"/>
                  </a:lnTo>
                  <a:lnTo>
                    <a:pt x="6611" y="15451"/>
                  </a:lnTo>
                  <a:lnTo>
                    <a:pt x="6890" y="15476"/>
                  </a:lnTo>
                  <a:lnTo>
                    <a:pt x="10866" y="15476"/>
                  </a:lnTo>
                  <a:lnTo>
                    <a:pt x="10993" y="15501"/>
                  </a:lnTo>
                  <a:lnTo>
                    <a:pt x="11145" y="15577"/>
                  </a:lnTo>
                  <a:lnTo>
                    <a:pt x="14134" y="17730"/>
                  </a:lnTo>
                  <a:lnTo>
                    <a:pt x="14260" y="17806"/>
                  </a:lnTo>
                  <a:lnTo>
                    <a:pt x="14438" y="17857"/>
                  </a:lnTo>
                  <a:lnTo>
                    <a:pt x="14590" y="17831"/>
                  </a:lnTo>
                  <a:lnTo>
                    <a:pt x="14792" y="17781"/>
                  </a:lnTo>
                  <a:lnTo>
                    <a:pt x="14944" y="17679"/>
                  </a:lnTo>
                  <a:lnTo>
                    <a:pt x="15046" y="17553"/>
                  </a:lnTo>
                  <a:lnTo>
                    <a:pt x="15096" y="17401"/>
                  </a:lnTo>
                  <a:lnTo>
                    <a:pt x="15122" y="17224"/>
                  </a:lnTo>
                  <a:lnTo>
                    <a:pt x="15122" y="15957"/>
                  </a:lnTo>
                  <a:lnTo>
                    <a:pt x="15147" y="15856"/>
                  </a:lnTo>
                  <a:lnTo>
                    <a:pt x="15172" y="15780"/>
                  </a:lnTo>
                  <a:lnTo>
                    <a:pt x="15223" y="15679"/>
                  </a:lnTo>
                  <a:lnTo>
                    <a:pt x="15274" y="15628"/>
                  </a:lnTo>
                  <a:lnTo>
                    <a:pt x="15350" y="15552"/>
                  </a:lnTo>
                  <a:lnTo>
                    <a:pt x="15425" y="15527"/>
                  </a:lnTo>
                  <a:lnTo>
                    <a:pt x="15501" y="15501"/>
                  </a:lnTo>
                  <a:lnTo>
                    <a:pt x="15603" y="15476"/>
                  </a:lnTo>
                  <a:lnTo>
                    <a:pt x="16489" y="15476"/>
                  </a:lnTo>
                  <a:lnTo>
                    <a:pt x="16768" y="15451"/>
                  </a:lnTo>
                  <a:lnTo>
                    <a:pt x="17021" y="15375"/>
                  </a:lnTo>
                  <a:lnTo>
                    <a:pt x="17274" y="15248"/>
                  </a:lnTo>
                  <a:lnTo>
                    <a:pt x="17477" y="15071"/>
                  </a:lnTo>
                  <a:lnTo>
                    <a:pt x="17629" y="14868"/>
                  </a:lnTo>
                  <a:lnTo>
                    <a:pt x="17756" y="14640"/>
                  </a:lnTo>
                  <a:lnTo>
                    <a:pt x="17832" y="14387"/>
                  </a:lnTo>
                  <a:lnTo>
                    <a:pt x="17857" y="14108"/>
                  </a:lnTo>
                  <a:lnTo>
                    <a:pt x="17857" y="6459"/>
                  </a:lnTo>
                  <a:lnTo>
                    <a:pt x="17832" y="6181"/>
                  </a:lnTo>
                  <a:lnTo>
                    <a:pt x="17756" y="5927"/>
                  </a:lnTo>
                  <a:lnTo>
                    <a:pt x="17629" y="5699"/>
                  </a:lnTo>
                  <a:lnTo>
                    <a:pt x="17477" y="5497"/>
                  </a:lnTo>
                  <a:lnTo>
                    <a:pt x="17274" y="5319"/>
                  </a:lnTo>
                  <a:lnTo>
                    <a:pt x="17021" y="5193"/>
                  </a:lnTo>
                  <a:lnTo>
                    <a:pt x="16768" y="5117"/>
                  </a:lnTo>
                  <a:lnTo>
                    <a:pt x="16489" y="5092"/>
                  </a:lnTo>
                  <a:lnTo>
                    <a:pt x="15223" y="5092"/>
                  </a:lnTo>
                  <a:lnTo>
                    <a:pt x="15122" y="5117"/>
                  </a:lnTo>
                  <a:lnTo>
                    <a:pt x="15020" y="5168"/>
                  </a:lnTo>
                  <a:lnTo>
                    <a:pt x="14970" y="5244"/>
                  </a:lnTo>
                  <a:lnTo>
                    <a:pt x="14944" y="5345"/>
                  </a:lnTo>
                  <a:lnTo>
                    <a:pt x="14970" y="5446"/>
                  </a:lnTo>
                  <a:lnTo>
                    <a:pt x="15020" y="5522"/>
                  </a:lnTo>
                  <a:lnTo>
                    <a:pt x="15122" y="5598"/>
                  </a:lnTo>
                  <a:lnTo>
                    <a:pt x="16489" y="5598"/>
                  </a:lnTo>
                  <a:lnTo>
                    <a:pt x="16667" y="5623"/>
                  </a:lnTo>
                  <a:lnTo>
                    <a:pt x="16819" y="5674"/>
                  </a:lnTo>
                  <a:lnTo>
                    <a:pt x="16971" y="5750"/>
                  </a:lnTo>
                  <a:lnTo>
                    <a:pt x="17097" y="5851"/>
                  </a:lnTo>
                  <a:lnTo>
                    <a:pt x="17198" y="5978"/>
                  </a:lnTo>
                  <a:lnTo>
                    <a:pt x="17274" y="6130"/>
                  </a:lnTo>
                  <a:lnTo>
                    <a:pt x="17325" y="6282"/>
                  </a:lnTo>
                  <a:lnTo>
                    <a:pt x="17350" y="6459"/>
                  </a:lnTo>
                  <a:lnTo>
                    <a:pt x="17350" y="14108"/>
                  </a:lnTo>
                  <a:lnTo>
                    <a:pt x="17325" y="14286"/>
                  </a:lnTo>
                  <a:lnTo>
                    <a:pt x="17274" y="14438"/>
                  </a:lnTo>
                  <a:lnTo>
                    <a:pt x="17198" y="14589"/>
                  </a:lnTo>
                  <a:lnTo>
                    <a:pt x="17097" y="14716"/>
                  </a:lnTo>
                  <a:lnTo>
                    <a:pt x="16971" y="14817"/>
                  </a:lnTo>
                  <a:lnTo>
                    <a:pt x="16819" y="14893"/>
                  </a:lnTo>
                  <a:lnTo>
                    <a:pt x="16667" y="14944"/>
                  </a:lnTo>
                  <a:lnTo>
                    <a:pt x="16489" y="14969"/>
                  </a:lnTo>
                  <a:lnTo>
                    <a:pt x="15400" y="14969"/>
                  </a:lnTo>
                  <a:lnTo>
                    <a:pt x="15223" y="15045"/>
                  </a:lnTo>
                  <a:lnTo>
                    <a:pt x="15046" y="15121"/>
                  </a:lnTo>
                  <a:lnTo>
                    <a:pt x="14894" y="15248"/>
                  </a:lnTo>
                  <a:lnTo>
                    <a:pt x="14792" y="15400"/>
                  </a:lnTo>
                  <a:lnTo>
                    <a:pt x="14691" y="15577"/>
                  </a:lnTo>
                  <a:lnTo>
                    <a:pt x="14640" y="15755"/>
                  </a:lnTo>
                  <a:lnTo>
                    <a:pt x="14615" y="15957"/>
                  </a:lnTo>
                  <a:lnTo>
                    <a:pt x="14615" y="17224"/>
                  </a:lnTo>
                  <a:lnTo>
                    <a:pt x="14590" y="17300"/>
                  </a:lnTo>
                  <a:lnTo>
                    <a:pt x="14539" y="17325"/>
                  </a:lnTo>
                  <a:lnTo>
                    <a:pt x="14514" y="17325"/>
                  </a:lnTo>
                  <a:lnTo>
                    <a:pt x="14438" y="17300"/>
                  </a:lnTo>
                  <a:lnTo>
                    <a:pt x="11449" y="15147"/>
                  </a:lnTo>
                  <a:lnTo>
                    <a:pt x="11297" y="15071"/>
                  </a:lnTo>
                  <a:lnTo>
                    <a:pt x="11170" y="14995"/>
                  </a:lnTo>
                  <a:lnTo>
                    <a:pt x="11018" y="14969"/>
                  </a:lnTo>
                  <a:lnTo>
                    <a:pt x="6890" y="14969"/>
                  </a:lnTo>
                  <a:lnTo>
                    <a:pt x="6713" y="14944"/>
                  </a:lnTo>
                  <a:lnTo>
                    <a:pt x="6561" y="14893"/>
                  </a:lnTo>
                  <a:lnTo>
                    <a:pt x="6409" y="14817"/>
                  </a:lnTo>
                  <a:lnTo>
                    <a:pt x="6282" y="14716"/>
                  </a:lnTo>
                  <a:lnTo>
                    <a:pt x="6181" y="14589"/>
                  </a:lnTo>
                  <a:lnTo>
                    <a:pt x="6105" y="14438"/>
                  </a:lnTo>
                  <a:lnTo>
                    <a:pt x="6054" y="14286"/>
                  </a:lnTo>
                  <a:lnTo>
                    <a:pt x="6029" y="14108"/>
                  </a:lnTo>
                  <a:lnTo>
                    <a:pt x="6029" y="10258"/>
                  </a:lnTo>
                  <a:lnTo>
                    <a:pt x="6029" y="10157"/>
                  </a:lnTo>
                  <a:lnTo>
                    <a:pt x="5953" y="10056"/>
                  </a:lnTo>
                  <a:lnTo>
                    <a:pt x="5877" y="10005"/>
                  </a:lnTo>
                  <a:lnTo>
                    <a:pt x="5776" y="9980"/>
                  </a:lnTo>
                  <a:lnTo>
                    <a:pt x="5674" y="10005"/>
                  </a:lnTo>
                  <a:lnTo>
                    <a:pt x="5598" y="10056"/>
                  </a:lnTo>
                  <a:lnTo>
                    <a:pt x="5548" y="10157"/>
                  </a:lnTo>
                  <a:lnTo>
                    <a:pt x="5522" y="10258"/>
                  </a:lnTo>
                  <a:lnTo>
                    <a:pt x="5522" y="10714"/>
                  </a:lnTo>
                  <a:lnTo>
                    <a:pt x="3445" y="12209"/>
                  </a:lnTo>
                  <a:lnTo>
                    <a:pt x="3369" y="12234"/>
                  </a:lnTo>
                  <a:lnTo>
                    <a:pt x="3319" y="12234"/>
                  </a:lnTo>
                  <a:lnTo>
                    <a:pt x="3293" y="12183"/>
                  </a:lnTo>
                  <a:lnTo>
                    <a:pt x="3268" y="12133"/>
                  </a:lnTo>
                  <a:lnTo>
                    <a:pt x="3268" y="10866"/>
                  </a:lnTo>
                  <a:lnTo>
                    <a:pt x="3243" y="10664"/>
                  </a:lnTo>
                  <a:lnTo>
                    <a:pt x="3192" y="10461"/>
                  </a:lnTo>
                  <a:lnTo>
                    <a:pt x="3091" y="10309"/>
                  </a:lnTo>
                  <a:lnTo>
                    <a:pt x="2964" y="10157"/>
                  </a:lnTo>
                  <a:lnTo>
                    <a:pt x="2812" y="10030"/>
                  </a:lnTo>
                  <a:lnTo>
                    <a:pt x="2660" y="9929"/>
                  </a:lnTo>
                  <a:lnTo>
                    <a:pt x="2458" y="9879"/>
                  </a:lnTo>
                  <a:lnTo>
                    <a:pt x="2255" y="9853"/>
                  </a:lnTo>
                  <a:lnTo>
                    <a:pt x="1217" y="9853"/>
                  </a:lnTo>
                  <a:lnTo>
                    <a:pt x="1039" y="9803"/>
                  </a:lnTo>
                  <a:lnTo>
                    <a:pt x="913" y="9727"/>
                  </a:lnTo>
                  <a:lnTo>
                    <a:pt x="786" y="9625"/>
                  </a:lnTo>
                  <a:lnTo>
                    <a:pt x="685" y="9499"/>
                  </a:lnTo>
                  <a:lnTo>
                    <a:pt x="583" y="9347"/>
                  </a:lnTo>
                  <a:lnTo>
                    <a:pt x="533" y="9195"/>
                  </a:lnTo>
                  <a:lnTo>
                    <a:pt x="533" y="9017"/>
                  </a:lnTo>
                  <a:lnTo>
                    <a:pt x="533" y="1368"/>
                  </a:lnTo>
                  <a:lnTo>
                    <a:pt x="533" y="1191"/>
                  </a:lnTo>
                  <a:lnTo>
                    <a:pt x="583" y="1039"/>
                  </a:lnTo>
                  <a:lnTo>
                    <a:pt x="685" y="887"/>
                  </a:lnTo>
                  <a:lnTo>
                    <a:pt x="786" y="760"/>
                  </a:lnTo>
                  <a:lnTo>
                    <a:pt x="913" y="659"/>
                  </a:lnTo>
                  <a:lnTo>
                    <a:pt x="1039" y="583"/>
                  </a:lnTo>
                  <a:lnTo>
                    <a:pt x="1217" y="533"/>
                  </a:lnTo>
                  <a:lnTo>
                    <a:pt x="1368" y="507"/>
                  </a:lnTo>
                  <a:lnTo>
                    <a:pt x="7093" y="507"/>
                  </a:lnTo>
                  <a:lnTo>
                    <a:pt x="7194" y="482"/>
                  </a:lnTo>
                  <a:lnTo>
                    <a:pt x="7270" y="431"/>
                  </a:lnTo>
                  <a:lnTo>
                    <a:pt x="7321" y="355"/>
                  </a:lnTo>
                  <a:lnTo>
                    <a:pt x="7346" y="254"/>
                  </a:lnTo>
                  <a:lnTo>
                    <a:pt x="7321" y="153"/>
                  </a:lnTo>
                  <a:lnTo>
                    <a:pt x="7270" y="77"/>
                  </a:lnTo>
                  <a:lnTo>
                    <a:pt x="719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 name="Google Shape;3638;p53"/>
            <p:cNvSpPr/>
            <p:nvPr/>
          </p:nvSpPr>
          <p:spPr>
            <a:xfrm>
              <a:off x="5764675" y="2772625"/>
              <a:ext cx="93725" cy="100075"/>
            </a:xfrm>
            <a:custGeom>
              <a:avLst/>
              <a:gdLst/>
              <a:ahLst/>
              <a:cxnLst/>
              <a:rect l="l" t="t" r="r" b="b"/>
              <a:pathLst>
                <a:path w="3749" h="4003" extrusionOk="0">
                  <a:moveTo>
                    <a:pt x="2407" y="1216"/>
                  </a:moveTo>
                  <a:lnTo>
                    <a:pt x="2331" y="1520"/>
                  </a:lnTo>
                  <a:lnTo>
                    <a:pt x="2204" y="1799"/>
                  </a:lnTo>
                  <a:lnTo>
                    <a:pt x="2052" y="2077"/>
                  </a:lnTo>
                  <a:lnTo>
                    <a:pt x="1875" y="2331"/>
                  </a:lnTo>
                  <a:lnTo>
                    <a:pt x="1697" y="2077"/>
                  </a:lnTo>
                  <a:lnTo>
                    <a:pt x="1571" y="1799"/>
                  </a:lnTo>
                  <a:lnTo>
                    <a:pt x="1444" y="1520"/>
                  </a:lnTo>
                  <a:lnTo>
                    <a:pt x="1343" y="1216"/>
                  </a:lnTo>
                  <a:close/>
                  <a:moveTo>
                    <a:pt x="1875" y="1"/>
                  </a:moveTo>
                  <a:lnTo>
                    <a:pt x="1773" y="26"/>
                  </a:lnTo>
                  <a:lnTo>
                    <a:pt x="1697" y="77"/>
                  </a:lnTo>
                  <a:lnTo>
                    <a:pt x="1647" y="153"/>
                  </a:lnTo>
                  <a:lnTo>
                    <a:pt x="1621" y="254"/>
                  </a:lnTo>
                  <a:lnTo>
                    <a:pt x="1621" y="710"/>
                  </a:lnTo>
                  <a:lnTo>
                    <a:pt x="254" y="710"/>
                  </a:lnTo>
                  <a:lnTo>
                    <a:pt x="152" y="735"/>
                  </a:lnTo>
                  <a:lnTo>
                    <a:pt x="76" y="786"/>
                  </a:lnTo>
                  <a:lnTo>
                    <a:pt x="26" y="862"/>
                  </a:lnTo>
                  <a:lnTo>
                    <a:pt x="0" y="963"/>
                  </a:lnTo>
                  <a:lnTo>
                    <a:pt x="26" y="1064"/>
                  </a:lnTo>
                  <a:lnTo>
                    <a:pt x="76" y="1140"/>
                  </a:lnTo>
                  <a:lnTo>
                    <a:pt x="152" y="1216"/>
                  </a:lnTo>
                  <a:lnTo>
                    <a:pt x="811" y="1216"/>
                  </a:lnTo>
                  <a:lnTo>
                    <a:pt x="912" y="1647"/>
                  </a:lnTo>
                  <a:lnTo>
                    <a:pt x="1090" y="2027"/>
                  </a:lnTo>
                  <a:lnTo>
                    <a:pt x="1292" y="2381"/>
                  </a:lnTo>
                  <a:lnTo>
                    <a:pt x="1520" y="2736"/>
                  </a:lnTo>
                  <a:lnTo>
                    <a:pt x="1317" y="2913"/>
                  </a:lnTo>
                  <a:lnTo>
                    <a:pt x="1090" y="3065"/>
                  </a:lnTo>
                  <a:lnTo>
                    <a:pt x="862" y="3217"/>
                  </a:lnTo>
                  <a:lnTo>
                    <a:pt x="608" y="3344"/>
                  </a:lnTo>
                  <a:lnTo>
                    <a:pt x="254" y="3496"/>
                  </a:lnTo>
                  <a:lnTo>
                    <a:pt x="152" y="3572"/>
                  </a:lnTo>
                  <a:lnTo>
                    <a:pt x="102" y="3648"/>
                  </a:lnTo>
                  <a:lnTo>
                    <a:pt x="102" y="3749"/>
                  </a:lnTo>
                  <a:lnTo>
                    <a:pt x="102" y="3850"/>
                  </a:lnTo>
                  <a:lnTo>
                    <a:pt x="152" y="3926"/>
                  </a:lnTo>
                  <a:lnTo>
                    <a:pt x="203" y="3977"/>
                  </a:lnTo>
                  <a:lnTo>
                    <a:pt x="279" y="4002"/>
                  </a:lnTo>
                  <a:lnTo>
                    <a:pt x="355" y="4002"/>
                  </a:lnTo>
                  <a:lnTo>
                    <a:pt x="456" y="3977"/>
                  </a:lnTo>
                  <a:lnTo>
                    <a:pt x="811" y="3825"/>
                  </a:lnTo>
                  <a:lnTo>
                    <a:pt x="1115" y="3673"/>
                  </a:lnTo>
                  <a:lnTo>
                    <a:pt x="1393" y="3521"/>
                  </a:lnTo>
                  <a:lnTo>
                    <a:pt x="1647" y="3319"/>
                  </a:lnTo>
                  <a:lnTo>
                    <a:pt x="1875" y="3116"/>
                  </a:lnTo>
                  <a:lnTo>
                    <a:pt x="2128" y="3319"/>
                  </a:lnTo>
                  <a:lnTo>
                    <a:pt x="2381" y="3521"/>
                  </a:lnTo>
                  <a:lnTo>
                    <a:pt x="2660" y="3673"/>
                  </a:lnTo>
                  <a:lnTo>
                    <a:pt x="2938" y="3825"/>
                  </a:lnTo>
                  <a:lnTo>
                    <a:pt x="3293" y="3977"/>
                  </a:lnTo>
                  <a:lnTo>
                    <a:pt x="3394" y="4002"/>
                  </a:lnTo>
                  <a:lnTo>
                    <a:pt x="3470" y="4002"/>
                  </a:lnTo>
                  <a:lnTo>
                    <a:pt x="3546" y="3977"/>
                  </a:lnTo>
                  <a:lnTo>
                    <a:pt x="3597" y="3926"/>
                  </a:lnTo>
                  <a:lnTo>
                    <a:pt x="3648" y="3850"/>
                  </a:lnTo>
                  <a:lnTo>
                    <a:pt x="3673" y="3749"/>
                  </a:lnTo>
                  <a:lnTo>
                    <a:pt x="3648" y="3648"/>
                  </a:lnTo>
                  <a:lnTo>
                    <a:pt x="3597" y="3572"/>
                  </a:lnTo>
                  <a:lnTo>
                    <a:pt x="3521" y="3496"/>
                  </a:lnTo>
                  <a:lnTo>
                    <a:pt x="3141" y="3344"/>
                  </a:lnTo>
                  <a:lnTo>
                    <a:pt x="2913" y="3217"/>
                  </a:lnTo>
                  <a:lnTo>
                    <a:pt x="2660" y="3065"/>
                  </a:lnTo>
                  <a:lnTo>
                    <a:pt x="2432" y="2913"/>
                  </a:lnTo>
                  <a:lnTo>
                    <a:pt x="2229" y="2736"/>
                  </a:lnTo>
                  <a:lnTo>
                    <a:pt x="2483" y="2381"/>
                  </a:lnTo>
                  <a:lnTo>
                    <a:pt x="2685" y="2027"/>
                  </a:lnTo>
                  <a:lnTo>
                    <a:pt x="2837" y="1647"/>
                  </a:lnTo>
                  <a:lnTo>
                    <a:pt x="2964" y="1216"/>
                  </a:lnTo>
                  <a:lnTo>
                    <a:pt x="3597" y="1216"/>
                  </a:lnTo>
                  <a:lnTo>
                    <a:pt x="3673" y="1140"/>
                  </a:lnTo>
                  <a:lnTo>
                    <a:pt x="3749" y="1064"/>
                  </a:lnTo>
                  <a:lnTo>
                    <a:pt x="3749" y="963"/>
                  </a:lnTo>
                  <a:lnTo>
                    <a:pt x="3749" y="862"/>
                  </a:lnTo>
                  <a:lnTo>
                    <a:pt x="3673" y="786"/>
                  </a:lnTo>
                  <a:lnTo>
                    <a:pt x="3597" y="735"/>
                  </a:lnTo>
                  <a:lnTo>
                    <a:pt x="3496" y="710"/>
                  </a:lnTo>
                  <a:lnTo>
                    <a:pt x="2153" y="710"/>
                  </a:lnTo>
                  <a:lnTo>
                    <a:pt x="2153" y="254"/>
                  </a:lnTo>
                  <a:lnTo>
                    <a:pt x="2128" y="153"/>
                  </a:lnTo>
                  <a:lnTo>
                    <a:pt x="2052" y="77"/>
                  </a:lnTo>
                  <a:lnTo>
                    <a:pt x="1976" y="26"/>
                  </a:lnTo>
                  <a:lnTo>
                    <a:pt x="1875"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 name="Google Shape;3639;p53"/>
            <p:cNvSpPr/>
            <p:nvPr/>
          </p:nvSpPr>
          <p:spPr>
            <a:xfrm>
              <a:off x="5481625" y="2645350"/>
              <a:ext cx="82350" cy="100075"/>
            </a:xfrm>
            <a:custGeom>
              <a:avLst/>
              <a:gdLst/>
              <a:ahLst/>
              <a:cxnLst/>
              <a:rect l="l" t="t" r="r" b="b"/>
              <a:pathLst>
                <a:path w="3294" h="4003" extrusionOk="0">
                  <a:moveTo>
                    <a:pt x="1647" y="836"/>
                  </a:moveTo>
                  <a:lnTo>
                    <a:pt x="2306" y="2635"/>
                  </a:lnTo>
                  <a:lnTo>
                    <a:pt x="963" y="2635"/>
                  </a:lnTo>
                  <a:lnTo>
                    <a:pt x="1647" y="836"/>
                  </a:lnTo>
                  <a:close/>
                  <a:moveTo>
                    <a:pt x="1546" y="1"/>
                  </a:moveTo>
                  <a:lnTo>
                    <a:pt x="1445" y="51"/>
                  </a:lnTo>
                  <a:lnTo>
                    <a:pt x="1369" y="127"/>
                  </a:lnTo>
                  <a:lnTo>
                    <a:pt x="1318" y="203"/>
                  </a:lnTo>
                  <a:lnTo>
                    <a:pt x="26" y="3648"/>
                  </a:lnTo>
                  <a:lnTo>
                    <a:pt x="1" y="3749"/>
                  </a:lnTo>
                  <a:lnTo>
                    <a:pt x="26" y="3851"/>
                  </a:lnTo>
                  <a:lnTo>
                    <a:pt x="77" y="3926"/>
                  </a:lnTo>
                  <a:lnTo>
                    <a:pt x="178" y="3977"/>
                  </a:lnTo>
                  <a:lnTo>
                    <a:pt x="279" y="4002"/>
                  </a:lnTo>
                  <a:lnTo>
                    <a:pt x="381" y="3977"/>
                  </a:lnTo>
                  <a:lnTo>
                    <a:pt x="457" y="3926"/>
                  </a:lnTo>
                  <a:lnTo>
                    <a:pt x="507" y="3825"/>
                  </a:lnTo>
                  <a:lnTo>
                    <a:pt x="761" y="3141"/>
                  </a:lnTo>
                  <a:lnTo>
                    <a:pt x="2508" y="3141"/>
                  </a:lnTo>
                  <a:lnTo>
                    <a:pt x="2787" y="3825"/>
                  </a:lnTo>
                  <a:lnTo>
                    <a:pt x="2812" y="3901"/>
                  </a:lnTo>
                  <a:lnTo>
                    <a:pt x="2888" y="3952"/>
                  </a:lnTo>
                  <a:lnTo>
                    <a:pt x="2939" y="4002"/>
                  </a:lnTo>
                  <a:lnTo>
                    <a:pt x="3015" y="4002"/>
                  </a:lnTo>
                  <a:lnTo>
                    <a:pt x="3116" y="3977"/>
                  </a:lnTo>
                  <a:lnTo>
                    <a:pt x="3192" y="3926"/>
                  </a:lnTo>
                  <a:lnTo>
                    <a:pt x="3268" y="3851"/>
                  </a:lnTo>
                  <a:lnTo>
                    <a:pt x="3293" y="3749"/>
                  </a:lnTo>
                  <a:lnTo>
                    <a:pt x="3268" y="3648"/>
                  </a:lnTo>
                  <a:lnTo>
                    <a:pt x="1951" y="203"/>
                  </a:lnTo>
                  <a:lnTo>
                    <a:pt x="1900" y="127"/>
                  </a:lnTo>
                  <a:lnTo>
                    <a:pt x="1824" y="51"/>
                  </a:lnTo>
                  <a:lnTo>
                    <a:pt x="1748"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 name="Google Shape;3640;p53"/>
            <p:cNvSpPr/>
            <p:nvPr/>
          </p:nvSpPr>
          <p:spPr>
            <a:xfrm>
              <a:off x="5585475" y="2689050"/>
              <a:ext cx="122225" cy="12675"/>
            </a:xfrm>
            <a:custGeom>
              <a:avLst/>
              <a:gdLst/>
              <a:ahLst/>
              <a:cxnLst/>
              <a:rect l="l" t="t" r="r" b="b"/>
              <a:pathLst>
                <a:path w="4889" h="507" extrusionOk="0">
                  <a:moveTo>
                    <a:pt x="153" y="0"/>
                  </a:moveTo>
                  <a:lnTo>
                    <a:pt x="77" y="76"/>
                  </a:lnTo>
                  <a:lnTo>
                    <a:pt x="26" y="152"/>
                  </a:lnTo>
                  <a:lnTo>
                    <a:pt x="1" y="254"/>
                  </a:lnTo>
                  <a:lnTo>
                    <a:pt x="26" y="355"/>
                  </a:lnTo>
                  <a:lnTo>
                    <a:pt x="77" y="431"/>
                  </a:lnTo>
                  <a:lnTo>
                    <a:pt x="153" y="482"/>
                  </a:lnTo>
                  <a:lnTo>
                    <a:pt x="254" y="507"/>
                  </a:lnTo>
                  <a:lnTo>
                    <a:pt x="4636" y="507"/>
                  </a:lnTo>
                  <a:lnTo>
                    <a:pt x="4737" y="482"/>
                  </a:lnTo>
                  <a:lnTo>
                    <a:pt x="4813" y="431"/>
                  </a:lnTo>
                  <a:lnTo>
                    <a:pt x="4864" y="355"/>
                  </a:lnTo>
                  <a:lnTo>
                    <a:pt x="4889" y="254"/>
                  </a:lnTo>
                  <a:lnTo>
                    <a:pt x="4864" y="152"/>
                  </a:lnTo>
                  <a:lnTo>
                    <a:pt x="4813" y="76"/>
                  </a:lnTo>
                  <a:lnTo>
                    <a:pt x="4737"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 name="Google Shape;3641;p53"/>
            <p:cNvSpPr/>
            <p:nvPr/>
          </p:nvSpPr>
          <p:spPr>
            <a:xfrm>
              <a:off x="5585475" y="2713100"/>
              <a:ext cx="96275" cy="13325"/>
            </a:xfrm>
            <a:custGeom>
              <a:avLst/>
              <a:gdLst/>
              <a:ahLst/>
              <a:cxnLst/>
              <a:rect l="l" t="t" r="r" b="b"/>
              <a:pathLst>
                <a:path w="3851" h="533" extrusionOk="0">
                  <a:moveTo>
                    <a:pt x="254" y="1"/>
                  </a:moveTo>
                  <a:lnTo>
                    <a:pt x="153" y="26"/>
                  </a:lnTo>
                  <a:lnTo>
                    <a:pt x="77" y="77"/>
                  </a:lnTo>
                  <a:lnTo>
                    <a:pt x="26" y="153"/>
                  </a:lnTo>
                  <a:lnTo>
                    <a:pt x="1" y="254"/>
                  </a:lnTo>
                  <a:lnTo>
                    <a:pt x="26" y="355"/>
                  </a:lnTo>
                  <a:lnTo>
                    <a:pt x="77" y="457"/>
                  </a:lnTo>
                  <a:lnTo>
                    <a:pt x="153" y="507"/>
                  </a:lnTo>
                  <a:lnTo>
                    <a:pt x="254" y="533"/>
                  </a:lnTo>
                  <a:lnTo>
                    <a:pt x="3572" y="533"/>
                  </a:lnTo>
                  <a:lnTo>
                    <a:pt x="3673" y="507"/>
                  </a:lnTo>
                  <a:lnTo>
                    <a:pt x="3774" y="457"/>
                  </a:lnTo>
                  <a:lnTo>
                    <a:pt x="3825" y="355"/>
                  </a:lnTo>
                  <a:lnTo>
                    <a:pt x="3850" y="254"/>
                  </a:lnTo>
                  <a:lnTo>
                    <a:pt x="3825" y="153"/>
                  </a:lnTo>
                  <a:lnTo>
                    <a:pt x="3774" y="77"/>
                  </a:lnTo>
                  <a:lnTo>
                    <a:pt x="3673" y="26"/>
                  </a:lnTo>
                  <a:lnTo>
                    <a:pt x="3572"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 name="Google Shape;3642;p53"/>
            <p:cNvSpPr/>
            <p:nvPr/>
          </p:nvSpPr>
          <p:spPr>
            <a:xfrm>
              <a:off x="5615875" y="2815050"/>
              <a:ext cx="122225" cy="13325"/>
            </a:xfrm>
            <a:custGeom>
              <a:avLst/>
              <a:gdLst/>
              <a:ahLst/>
              <a:cxnLst/>
              <a:rect l="l" t="t" r="r" b="b"/>
              <a:pathLst>
                <a:path w="4889" h="533" extrusionOk="0">
                  <a:moveTo>
                    <a:pt x="254" y="1"/>
                  </a:moveTo>
                  <a:lnTo>
                    <a:pt x="152" y="26"/>
                  </a:lnTo>
                  <a:lnTo>
                    <a:pt x="76" y="77"/>
                  </a:lnTo>
                  <a:lnTo>
                    <a:pt x="26" y="178"/>
                  </a:lnTo>
                  <a:lnTo>
                    <a:pt x="0" y="279"/>
                  </a:lnTo>
                  <a:lnTo>
                    <a:pt x="26" y="380"/>
                  </a:lnTo>
                  <a:lnTo>
                    <a:pt x="76" y="456"/>
                  </a:lnTo>
                  <a:lnTo>
                    <a:pt x="152" y="507"/>
                  </a:lnTo>
                  <a:lnTo>
                    <a:pt x="254" y="532"/>
                  </a:lnTo>
                  <a:lnTo>
                    <a:pt x="4610" y="532"/>
                  </a:lnTo>
                  <a:lnTo>
                    <a:pt x="4711" y="507"/>
                  </a:lnTo>
                  <a:lnTo>
                    <a:pt x="4813" y="456"/>
                  </a:lnTo>
                  <a:lnTo>
                    <a:pt x="4863" y="380"/>
                  </a:lnTo>
                  <a:lnTo>
                    <a:pt x="4889" y="279"/>
                  </a:lnTo>
                  <a:lnTo>
                    <a:pt x="4863" y="178"/>
                  </a:lnTo>
                  <a:lnTo>
                    <a:pt x="4813" y="77"/>
                  </a:lnTo>
                  <a:lnTo>
                    <a:pt x="4711" y="26"/>
                  </a:lnTo>
                  <a:lnTo>
                    <a:pt x="4610"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3" name="Google Shape;3643;p53"/>
            <p:cNvSpPr/>
            <p:nvPr/>
          </p:nvSpPr>
          <p:spPr>
            <a:xfrm>
              <a:off x="5615875" y="2839750"/>
              <a:ext cx="95625" cy="13325"/>
            </a:xfrm>
            <a:custGeom>
              <a:avLst/>
              <a:gdLst/>
              <a:ahLst/>
              <a:cxnLst/>
              <a:rect l="l" t="t" r="r" b="b"/>
              <a:pathLst>
                <a:path w="3825" h="533" extrusionOk="0">
                  <a:moveTo>
                    <a:pt x="254" y="0"/>
                  </a:moveTo>
                  <a:lnTo>
                    <a:pt x="152" y="26"/>
                  </a:lnTo>
                  <a:lnTo>
                    <a:pt x="76" y="76"/>
                  </a:lnTo>
                  <a:lnTo>
                    <a:pt x="26" y="152"/>
                  </a:lnTo>
                  <a:lnTo>
                    <a:pt x="0" y="254"/>
                  </a:lnTo>
                  <a:lnTo>
                    <a:pt x="26" y="355"/>
                  </a:lnTo>
                  <a:lnTo>
                    <a:pt x="76" y="456"/>
                  </a:lnTo>
                  <a:lnTo>
                    <a:pt x="152" y="507"/>
                  </a:lnTo>
                  <a:lnTo>
                    <a:pt x="254" y="532"/>
                  </a:lnTo>
                  <a:lnTo>
                    <a:pt x="3572" y="532"/>
                  </a:lnTo>
                  <a:lnTo>
                    <a:pt x="3673" y="507"/>
                  </a:lnTo>
                  <a:lnTo>
                    <a:pt x="3749" y="456"/>
                  </a:lnTo>
                  <a:lnTo>
                    <a:pt x="3800" y="355"/>
                  </a:lnTo>
                  <a:lnTo>
                    <a:pt x="3825" y="254"/>
                  </a:lnTo>
                  <a:lnTo>
                    <a:pt x="3800" y="152"/>
                  </a:lnTo>
                  <a:lnTo>
                    <a:pt x="3749" y="76"/>
                  </a:lnTo>
                  <a:lnTo>
                    <a:pt x="3673" y="26"/>
                  </a:lnTo>
                  <a:lnTo>
                    <a:pt x="357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4" name="Google Shape;3644;p53"/>
            <p:cNvSpPr/>
            <p:nvPr/>
          </p:nvSpPr>
          <p:spPr>
            <a:xfrm>
              <a:off x="5641825" y="2888500"/>
              <a:ext cx="129200" cy="13325"/>
            </a:xfrm>
            <a:custGeom>
              <a:avLst/>
              <a:gdLst/>
              <a:ahLst/>
              <a:cxnLst/>
              <a:rect l="l" t="t" r="r" b="b"/>
              <a:pathLst>
                <a:path w="5168" h="533" extrusionOk="0">
                  <a:moveTo>
                    <a:pt x="254" y="1"/>
                  </a:moveTo>
                  <a:lnTo>
                    <a:pt x="153" y="26"/>
                  </a:lnTo>
                  <a:lnTo>
                    <a:pt x="77" y="77"/>
                  </a:lnTo>
                  <a:lnTo>
                    <a:pt x="26" y="153"/>
                  </a:lnTo>
                  <a:lnTo>
                    <a:pt x="1" y="254"/>
                  </a:lnTo>
                  <a:lnTo>
                    <a:pt x="26" y="355"/>
                  </a:lnTo>
                  <a:lnTo>
                    <a:pt x="77" y="456"/>
                  </a:lnTo>
                  <a:lnTo>
                    <a:pt x="153" y="507"/>
                  </a:lnTo>
                  <a:lnTo>
                    <a:pt x="254" y="532"/>
                  </a:lnTo>
                  <a:lnTo>
                    <a:pt x="4914" y="532"/>
                  </a:lnTo>
                  <a:lnTo>
                    <a:pt x="5016" y="507"/>
                  </a:lnTo>
                  <a:lnTo>
                    <a:pt x="5092" y="456"/>
                  </a:lnTo>
                  <a:lnTo>
                    <a:pt x="5142" y="355"/>
                  </a:lnTo>
                  <a:lnTo>
                    <a:pt x="5168" y="254"/>
                  </a:lnTo>
                  <a:lnTo>
                    <a:pt x="5142" y="153"/>
                  </a:lnTo>
                  <a:lnTo>
                    <a:pt x="5092" y="77"/>
                  </a:lnTo>
                  <a:lnTo>
                    <a:pt x="5016" y="26"/>
                  </a:lnTo>
                  <a:lnTo>
                    <a:pt x="491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 name="Google Shape;3645;p53"/>
            <p:cNvSpPr/>
            <p:nvPr/>
          </p:nvSpPr>
          <p:spPr>
            <a:xfrm>
              <a:off x="5788100" y="2888500"/>
              <a:ext cx="53850" cy="13325"/>
            </a:xfrm>
            <a:custGeom>
              <a:avLst/>
              <a:gdLst/>
              <a:ahLst/>
              <a:cxnLst/>
              <a:rect l="l" t="t" r="r" b="b"/>
              <a:pathLst>
                <a:path w="2154" h="533" extrusionOk="0">
                  <a:moveTo>
                    <a:pt x="279" y="1"/>
                  </a:moveTo>
                  <a:lnTo>
                    <a:pt x="178" y="26"/>
                  </a:lnTo>
                  <a:lnTo>
                    <a:pt x="77" y="77"/>
                  </a:lnTo>
                  <a:lnTo>
                    <a:pt x="26" y="153"/>
                  </a:lnTo>
                  <a:lnTo>
                    <a:pt x="1" y="254"/>
                  </a:lnTo>
                  <a:lnTo>
                    <a:pt x="26" y="355"/>
                  </a:lnTo>
                  <a:lnTo>
                    <a:pt x="77" y="456"/>
                  </a:lnTo>
                  <a:lnTo>
                    <a:pt x="178" y="507"/>
                  </a:lnTo>
                  <a:lnTo>
                    <a:pt x="279" y="532"/>
                  </a:lnTo>
                  <a:lnTo>
                    <a:pt x="1900" y="532"/>
                  </a:lnTo>
                  <a:lnTo>
                    <a:pt x="2001" y="507"/>
                  </a:lnTo>
                  <a:lnTo>
                    <a:pt x="2077" y="456"/>
                  </a:lnTo>
                  <a:lnTo>
                    <a:pt x="2128" y="355"/>
                  </a:lnTo>
                  <a:lnTo>
                    <a:pt x="2153" y="254"/>
                  </a:lnTo>
                  <a:lnTo>
                    <a:pt x="2128" y="153"/>
                  </a:lnTo>
                  <a:lnTo>
                    <a:pt x="2077" y="77"/>
                  </a:lnTo>
                  <a:lnTo>
                    <a:pt x="2001" y="26"/>
                  </a:lnTo>
                  <a:lnTo>
                    <a:pt x="1900"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6" name="Google Shape;3646;p53"/>
            <p:cNvSpPr/>
            <p:nvPr/>
          </p:nvSpPr>
          <p:spPr>
            <a:xfrm>
              <a:off x="5615875" y="2913200"/>
              <a:ext cx="70300" cy="12675"/>
            </a:xfrm>
            <a:custGeom>
              <a:avLst/>
              <a:gdLst/>
              <a:ahLst/>
              <a:cxnLst/>
              <a:rect l="l" t="t" r="r" b="b"/>
              <a:pathLst>
                <a:path w="2812" h="507" extrusionOk="0">
                  <a:moveTo>
                    <a:pt x="152" y="0"/>
                  </a:moveTo>
                  <a:lnTo>
                    <a:pt x="76" y="76"/>
                  </a:lnTo>
                  <a:lnTo>
                    <a:pt x="26" y="152"/>
                  </a:lnTo>
                  <a:lnTo>
                    <a:pt x="0" y="254"/>
                  </a:lnTo>
                  <a:lnTo>
                    <a:pt x="26" y="355"/>
                  </a:lnTo>
                  <a:lnTo>
                    <a:pt x="76" y="431"/>
                  </a:lnTo>
                  <a:lnTo>
                    <a:pt x="152" y="482"/>
                  </a:lnTo>
                  <a:lnTo>
                    <a:pt x="254" y="507"/>
                  </a:lnTo>
                  <a:lnTo>
                    <a:pt x="2558" y="507"/>
                  </a:lnTo>
                  <a:lnTo>
                    <a:pt x="2660" y="482"/>
                  </a:lnTo>
                  <a:lnTo>
                    <a:pt x="2736" y="431"/>
                  </a:lnTo>
                  <a:lnTo>
                    <a:pt x="2786" y="355"/>
                  </a:lnTo>
                  <a:lnTo>
                    <a:pt x="2812" y="254"/>
                  </a:lnTo>
                  <a:lnTo>
                    <a:pt x="2786" y="152"/>
                  </a:lnTo>
                  <a:lnTo>
                    <a:pt x="2736" y="76"/>
                  </a:lnTo>
                  <a:lnTo>
                    <a:pt x="2660"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7" name="Google Shape;3647;p53"/>
            <p:cNvSpPr/>
            <p:nvPr/>
          </p:nvSpPr>
          <p:spPr>
            <a:xfrm>
              <a:off x="5703875" y="2913200"/>
              <a:ext cx="138075" cy="12675"/>
            </a:xfrm>
            <a:custGeom>
              <a:avLst/>
              <a:gdLst/>
              <a:ahLst/>
              <a:cxnLst/>
              <a:rect l="l" t="t" r="r" b="b"/>
              <a:pathLst>
                <a:path w="5523" h="507" extrusionOk="0">
                  <a:moveTo>
                    <a:pt x="153" y="0"/>
                  </a:moveTo>
                  <a:lnTo>
                    <a:pt x="77" y="76"/>
                  </a:lnTo>
                  <a:lnTo>
                    <a:pt x="26" y="152"/>
                  </a:lnTo>
                  <a:lnTo>
                    <a:pt x="1" y="254"/>
                  </a:lnTo>
                  <a:lnTo>
                    <a:pt x="26" y="355"/>
                  </a:lnTo>
                  <a:lnTo>
                    <a:pt x="77" y="431"/>
                  </a:lnTo>
                  <a:lnTo>
                    <a:pt x="153" y="482"/>
                  </a:lnTo>
                  <a:lnTo>
                    <a:pt x="254" y="507"/>
                  </a:lnTo>
                  <a:lnTo>
                    <a:pt x="5269" y="507"/>
                  </a:lnTo>
                  <a:lnTo>
                    <a:pt x="5370" y="482"/>
                  </a:lnTo>
                  <a:lnTo>
                    <a:pt x="5446" y="431"/>
                  </a:lnTo>
                  <a:lnTo>
                    <a:pt x="5497" y="355"/>
                  </a:lnTo>
                  <a:lnTo>
                    <a:pt x="5522" y="254"/>
                  </a:lnTo>
                  <a:lnTo>
                    <a:pt x="5497" y="152"/>
                  </a:lnTo>
                  <a:lnTo>
                    <a:pt x="5446" y="76"/>
                  </a:lnTo>
                  <a:lnTo>
                    <a:pt x="5370"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8" name="Google Shape;3648;p53"/>
            <p:cNvSpPr/>
            <p:nvPr/>
          </p:nvSpPr>
          <p:spPr>
            <a:xfrm>
              <a:off x="5615875" y="2937250"/>
              <a:ext cx="174150" cy="13325"/>
            </a:xfrm>
            <a:custGeom>
              <a:avLst/>
              <a:gdLst/>
              <a:ahLst/>
              <a:cxnLst/>
              <a:rect l="l" t="t" r="r" b="b"/>
              <a:pathLst>
                <a:path w="6966" h="533" extrusionOk="0">
                  <a:moveTo>
                    <a:pt x="254" y="1"/>
                  </a:moveTo>
                  <a:lnTo>
                    <a:pt x="152" y="26"/>
                  </a:lnTo>
                  <a:lnTo>
                    <a:pt x="76" y="77"/>
                  </a:lnTo>
                  <a:lnTo>
                    <a:pt x="26" y="153"/>
                  </a:lnTo>
                  <a:lnTo>
                    <a:pt x="0" y="254"/>
                  </a:lnTo>
                  <a:lnTo>
                    <a:pt x="26" y="381"/>
                  </a:lnTo>
                  <a:lnTo>
                    <a:pt x="76" y="457"/>
                  </a:lnTo>
                  <a:lnTo>
                    <a:pt x="152" y="507"/>
                  </a:lnTo>
                  <a:lnTo>
                    <a:pt x="254" y="533"/>
                  </a:lnTo>
                  <a:lnTo>
                    <a:pt x="6687" y="533"/>
                  </a:lnTo>
                  <a:lnTo>
                    <a:pt x="6788" y="507"/>
                  </a:lnTo>
                  <a:lnTo>
                    <a:pt x="6864" y="457"/>
                  </a:lnTo>
                  <a:lnTo>
                    <a:pt x="6940" y="381"/>
                  </a:lnTo>
                  <a:lnTo>
                    <a:pt x="6966" y="254"/>
                  </a:lnTo>
                  <a:lnTo>
                    <a:pt x="6940" y="153"/>
                  </a:lnTo>
                  <a:lnTo>
                    <a:pt x="6864" y="77"/>
                  </a:lnTo>
                  <a:lnTo>
                    <a:pt x="6788" y="26"/>
                  </a:lnTo>
                  <a:lnTo>
                    <a:pt x="6687"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79" name="Google Shape;3649;p53"/>
          <p:cNvGrpSpPr/>
          <p:nvPr/>
        </p:nvGrpSpPr>
        <p:grpSpPr>
          <a:xfrm>
            <a:off x="1876871" y="2777014"/>
            <a:ext cx="727941" cy="581208"/>
            <a:chOff x="6190825" y="2656125"/>
            <a:chExt cx="447050" cy="355250"/>
          </a:xfrm>
        </p:grpSpPr>
        <p:sp>
          <p:nvSpPr>
            <p:cNvPr id="80" name="Google Shape;3650;p53"/>
            <p:cNvSpPr/>
            <p:nvPr/>
          </p:nvSpPr>
          <p:spPr>
            <a:xfrm>
              <a:off x="6200950" y="2688400"/>
              <a:ext cx="429975" cy="291950"/>
            </a:xfrm>
            <a:custGeom>
              <a:avLst/>
              <a:gdLst/>
              <a:ahLst/>
              <a:cxnLst/>
              <a:rect l="l" t="t" r="r" b="b"/>
              <a:pathLst>
                <a:path w="17199" h="11678" extrusionOk="0">
                  <a:moveTo>
                    <a:pt x="456" y="1"/>
                  </a:moveTo>
                  <a:lnTo>
                    <a:pt x="178" y="204"/>
                  </a:lnTo>
                  <a:lnTo>
                    <a:pt x="127" y="204"/>
                  </a:lnTo>
                  <a:lnTo>
                    <a:pt x="51" y="254"/>
                  </a:lnTo>
                  <a:lnTo>
                    <a:pt x="26" y="305"/>
                  </a:lnTo>
                  <a:lnTo>
                    <a:pt x="0" y="381"/>
                  </a:lnTo>
                  <a:lnTo>
                    <a:pt x="76" y="11500"/>
                  </a:lnTo>
                  <a:lnTo>
                    <a:pt x="76" y="11576"/>
                  </a:lnTo>
                  <a:lnTo>
                    <a:pt x="127" y="11626"/>
                  </a:lnTo>
                  <a:lnTo>
                    <a:pt x="178" y="11677"/>
                  </a:lnTo>
                  <a:lnTo>
                    <a:pt x="16818" y="11677"/>
                  </a:lnTo>
                  <a:lnTo>
                    <a:pt x="16869" y="11626"/>
                  </a:lnTo>
                  <a:lnTo>
                    <a:pt x="16919" y="11576"/>
                  </a:lnTo>
                  <a:lnTo>
                    <a:pt x="16919" y="11500"/>
                  </a:lnTo>
                  <a:lnTo>
                    <a:pt x="17198" y="11272"/>
                  </a:lnTo>
                  <a:lnTo>
                    <a:pt x="17198" y="178"/>
                  </a:lnTo>
                  <a:lnTo>
                    <a:pt x="17198" y="102"/>
                  </a:lnTo>
                  <a:lnTo>
                    <a:pt x="17147" y="52"/>
                  </a:lnTo>
                  <a:lnTo>
                    <a:pt x="17097" y="26"/>
                  </a:lnTo>
                  <a:lnTo>
                    <a:pt x="17021" y="1"/>
                  </a:lnTo>
                  <a:close/>
                </a:path>
              </a:pathLst>
            </a:custGeom>
            <a:solidFill>
              <a:srgbClr val="71BDDA"/>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1" name="Google Shape;3651;p53"/>
            <p:cNvSpPr/>
            <p:nvPr/>
          </p:nvSpPr>
          <p:spPr>
            <a:xfrm>
              <a:off x="6197775" y="2688400"/>
              <a:ext cx="433150" cy="297000"/>
            </a:xfrm>
            <a:custGeom>
              <a:avLst/>
              <a:gdLst/>
              <a:ahLst/>
              <a:cxnLst/>
              <a:rect l="l" t="t" r="r" b="b"/>
              <a:pathLst>
                <a:path w="17326" h="11880" extrusionOk="0">
                  <a:moveTo>
                    <a:pt x="153" y="1"/>
                  </a:moveTo>
                  <a:lnTo>
                    <a:pt x="102" y="26"/>
                  </a:lnTo>
                  <a:lnTo>
                    <a:pt x="51" y="52"/>
                  </a:lnTo>
                  <a:lnTo>
                    <a:pt x="1" y="102"/>
                  </a:lnTo>
                  <a:lnTo>
                    <a:pt x="1" y="178"/>
                  </a:lnTo>
                  <a:lnTo>
                    <a:pt x="1" y="11702"/>
                  </a:lnTo>
                  <a:lnTo>
                    <a:pt x="1" y="11753"/>
                  </a:lnTo>
                  <a:lnTo>
                    <a:pt x="51" y="11829"/>
                  </a:lnTo>
                  <a:lnTo>
                    <a:pt x="102" y="11854"/>
                  </a:lnTo>
                  <a:lnTo>
                    <a:pt x="153" y="11880"/>
                  </a:lnTo>
                  <a:lnTo>
                    <a:pt x="17148" y="11880"/>
                  </a:lnTo>
                  <a:lnTo>
                    <a:pt x="17224" y="11854"/>
                  </a:lnTo>
                  <a:lnTo>
                    <a:pt x="17274" y="11829"/>
                  </a:lnTo>
                  <a:lnTo>
                    <a:pt x="17325" y="11753"/>
                  </a:lnTo>
                  <a:lnTo>
                    <a:pt x="17325" y="11702"/>
                  </a:lnTo>
                  <a:lnTo>
                    <a:pt x="17325" y="11272"/>
                  </a:lnTo>
                  <a:lnTo>
                    <a:pt x="685" y="11272"/>
                  </a:lnTo>
                  <a:lnTo>
                    <a:pt x="634" y="11221"/>
                  </a:lnTo>
                  <a:lnTo>
                    <a:pt x="609" y="11171"/>
                  </a:lnTo>
                  <a:lnTo>
                    <a:pt x="583" y="11095"/>
                  </a:lnTo>
                  <a:lnTo>
                    <a:pt x="583" y="1"/>
                  </a:lnTo>
                  <a:close/>
                </a:path>
              </a:pathLst>
            </a:custGeom>
            <a:solidFill>
              <a:srgbClr val="71BDDA"/>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2" name="Google Shape;3652;p53"/>
            <p:cNvSpPr/>
            <p:nvPr/>
          </p:nvSpPr>
          <p:spPr>
            <a:xfrm>
              <a:off x="6394700" y="2958775"/>
              <a:ext cx="39300" cy="31075"/>
            </a:xfrm>
            <a:custGeom>
              <a:avLst/>
              <a:gdLst/>
              <a:ahLst/>
              <a:cxnLst/>
              <a:rect l="l" t="t" r="r" b="b"/>
              <a:pathLst>
                <a:path w="1572" h="1243" extrusionOk="0">
                  <a:moveTo>
                    <a:pt x="1" y="1"/>
                  </a:moveTo>
                  <a:lnTo>
                    <a:pt x="1" y="1065"/>
                  </a:lnTo>
                  <a:lnTo>
                    <a:pt x="1" y="1115"/>
                  </a:lnTo>
                  <a:lnTo>
                    <a:pt x="51" y="1191"/>
                  </a:lnTo>
                  <a:lnTo>
                    <a:pt x="102" y="1217"/>
                  </a:lnTo>
                  <a:lnTo>
                    <a:pt x="178" y="1242"/>
                  </a:lnTo>
                  <a:lnTo>
                    <a:pt x="1394" y="1242"/>
                  </a:lnTo>
                  <a:lnTo>
                    <a:pt x="1470" y="1217"/>
                  </a:lnTo>
                  <a:lnTo>
                    <a:pt x="1520" y="1191"/>
                  </a:lnTo>
                  <a:lnTo>
                    <a:pt x="1546" y="1115"/>
                  </a:lnTo>
                  <a:lnTo>
                    <a:pt x="1571" y="1065"/>
                  </a:lnTo>
                  <a:lnTo>
                    <a:pt x="1571" y="1"/>
                  </a:lnTo>
                  <a:close/>
                </a:path>
              </a:pathLst>
            </a:custGeom>
            <a:solidFill>
              <a:srgbClr val="F2BB88"/>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3" name="Google Shape;3653;p53"/>
            <p:cNvSpPr/>
            <p:nvPr/>
          </p:nvSpPr>
          <p:spPr>
            <a:xfrm>
              <a:off x="6400400" y="2662450"/>
              <a:ext cx="204550" cy="292550"/>
            </a:xfrm>
            <a:custGeom>
              <a:avLst/>
              <a:gdLst/>
              <a:ahLst/>
              <a:cxnLst/>
              <a:rect l="l" t="t" r="r" b="b"/>
              <a:pathLst>
                <a:path w="8182" h="11702" extrusionOk="0">
                  <a:moveTo>
                    <a:pt x="1596" y="1"/>
                  </a:moveTo>
                  <a:lnTo>
                    <a:pt x="1368" y="26"/>
                  </a:lnTo>
                  <a:lnTo>
                    <a:pt x="1140" y="102"/>
                  </a:lnTo>
                  <a:lnTo>
                    <a:pt x="1014" y="178"/>
                  </a:lnTo>
                  <a:lnTo>
                    <a:pt x="912" y="304"/>
                  </a:lnTo>
                  <a:lnTo>
                    <a:pt x="836" y="456"/>
                  </a:lnTo>
                  <a:lnTo>
                    <a:pt x="761" y="634"/>
                  </a:lnTo>
                  <a:lnTo>
                    <a:pt x="710" y="811"/>
                  </a:lnTo>
                  <a:lnTo>
                    <a:pt x="659" y="988"/>
                  </a:lnTo>
                  <a:lnTo>
                    <a:pt x="634" y="1318"/>
                  </a:lnTo>
                  <a:lnTo>
                    <a:pt x="1" y="7244"/>
                  </a:lnTo>
                  <a:lnTo>
                    <a:pt x="558" y="11702"/>
                  </a:lnTo>
                  <a:lnTo>
                    <a:pt x="7700" y="11651"/>
                  </a:lnTo>
                  <a:lnTo>
                    <a:pt x="7751" y="11651"/>
                  </a:lnTo>
                  <a:lnTo>
                    <a:pt x="7827" y="11601"/>
                  </a:lnTo>
                  <a:lnTo>
                    <a:pt x="7852" y="11550"/>
                  </a:lnTo>
                  <a:lnTo>
                    <a:pt x="7878" y="11474"/>
                  </a:lnTo>
                  <a:lnTo>
                    <a:pt x="8182" y="11271"/>
                  </a:lnTo>
                  <a:lnTo>
                    <a:pt x="8182" y="178"/>
                  </a:lnTo>
                  <a:lnTo>
                    <a:pt x="8156" y="102"/>
                  </a:lnTo>
                  <a:lnTo>
                    <a:pt x="8131" y="51"/>
                  </a:lnTo>
                  <a:lnTo>
                    <a:pt x="8080" y="26"/>
                  </a:lnTo>
                  <a:lnTo>
                    <a:pt x="8004"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4" name="Google Shape;3654;p53"/>
            <p:cNvSpPr/>
            <p:nvPr/>
          </p:nvSpPr>
          <p:spPr>
            <a:xfrm>
              <a:off x="6400400" y="2664975"/>
              <a:ext cx="204550" cy="293825"/>
            </a:xfrm>
            <a:custGeom>
              <a:avLst/>
              <a:gdLst/>
              <a:ahLst/>
              <a:cxnLst/>
              <a:rect l="l" t="t" r="r" b="b"/>
              <a:pathLst>
                <a:path w="8182" h="11753" extrusionOk="0">
                  <a:moveTo>
                    <a:pt x="1140" y="1"/>
                  </a:moveTo>
                  <a:lnTo>
                    <a:pt x="1014" y="77"/>
                  </a:lnTo>
                  <a:lnTo>
                    <a:pt x="912" y="153"/>
                  </a:lnTo>
                  <a:lnTo>
                    <a:pt x="811" y="254"/>
                  </a:lnTo>
                  <a:lnTo>
                    <a:pt x="710" y="381"/>
                  </a:lnTo>
                  <a:lnTo>
                    <a:pt x="659" y="507"/>
                  </a:lnTo>
                  <a:lnTo>
                    <a:pt x="609" y="634"/>
                  </a:lnTo>
                  <a:lnTo>
                    <a:pt x="558" y="786"/>
                  </a:lnTo>
                  <a:lnTo>
                    <a:pt x="558" y="938"/>
                  </a:lnTo>
                  <a:lnTo>
                    <a:pt x="1" y="6535"/>
                  </a:lnTo>
                  <a:lnTo>
                    <a:pt x="558" y="11753"/>
                  </a:lnTo>
                  <a:lnTo>
                    <a:pt x="8080" y="11753"/>
                  </a:lnTo>
                  <a:lnTo>
                    <a:pt x="8131" y="11702"/>
                  </a:lnTo>
                  <a:lnTo>
                    <a:pt x="8156" y="11652"/>
                  </a:lnTo>
                  <a:lnTo>
                    <a:pt x="8182" y="11576"/>
                  </a:lnTo>
                  <a:lnTo>
                    <a:pt x="8182" y="11170"/>
                  </a:lnTo>
                  <a:lnTo>
                    <a:pt x="1292" y="11170"/>
                  </a:lnTo>
                  <a:lnTo>
                    <a:pt x="1242" y="11145"/>
                  </a:lnTo>
                  <a:lnTo>
                    <a:pt x="1191" y="11120"/>
                  </a:lnTo>
                  <a:lnTo>
                    <a:pt x="1166" y="11094"/>
                  </a:lnTo>
                  <a:lnTo>
                    <a:pt x="1140" y="11018"/>
                  </a:lnTo>
                  <a:lnTo>
                    <a:pt x="1140"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5" name="Google Shape;3655;p53"/>
            <p:cNvSpPr/>
            <p:nvPr/>
          </p:nvSpPr>
          <p:spPr>
            <a:xfrm>
              <a:off x="6226275" y="2662450"/>
              <a:ext cx="188075" cy="293200"/>
            </a:xfrm>
            <a:custGeom>
              <a:avLst/>
              <a:gdLst/>
              <a:ahLst/>
              <a:cxnLst/>
              <a:rect l="l" t="t" r="r" b="b"/>
              <a:pathLst>
                <a:path w="7523" h="11728" extrusionOk="0">
                  <a:moveTo>
                    <a:pt x="482" y="1"/>
                  </a:moveTo>
                  <a:lnTo>
                    <a:pt x="178" y="152"/>
                  </a:lnTo>
                  <a:lnTo>
                    <a:pt x="102" y="178"/>
                  </a:lnTo>
                  <a:lnTo>
                    <a:pt x="51" y="203"/>
                  </a:lnTo>
                  <a:lnTo>
                    <a:pt x="0" y="279"/>
                  </a:lnTo>
                  <a:lnTo>
                    <a:pt x="0" y="330"/>
                  </a:lnTo>
                  <a:lnTo>
                    <a:pt x="51" y="11575"/>
                  </a:lnTo>
                  <a:lnTo>
                    <a:pt x="51" y="11626"/>
                  </a:lnTo>
                  <a:lnTo>
                    <a:pt x="102" y="11677"/>
                  </a:lnTo>
                  <a:lnTo>
                    <a:pt x="152" y="11727"/>
                  </a:lnTo>
                  <a:lnTo>
                    <a:pt x="228" y="11727"/>
                  </a:lnTo>
                  <a:lnTo>
                    <a:pt x="7523" y="11702"/>
                  </a:lnTo>
                  <a:lnTo>
                    <a:pt x="7523" y="1039"/>
                  </a:lnTo>
                  <a:lnTo>
                    <a:pt x="7498" y="836"/>
                  </a:lnTo>
                  <a:lnTo>
                    <a:pt x="7447" y="634"/>
                  </a:lnTo>
                  <a:lnTo>
                    <a:pt x="7346" y="456"/>
                  </a:lnTo>
                  <a:lnTo>
                    <a:pt x="7219" y="304"/>
                  </a:lnTo>
                  <a:lnTo>
                    <a:pt x="7067" y="178"/>
                  </a:lnTo>
                  <a:lnTo>
                    <a:pt x="6890" y="77"/>
                  </a:lnTo>
                  <a:lnTo>
                    <a:pt x="6687" y="26"/>
                  </a:lnTo>
                  <a:lnTo>
                    <a:pt x="6484"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6" name="Google Shape;3656;p53"/>
            <p:cNvSpPr/>
            <p:nvPr/>
          </p:nvSpPr>
          <p:spPr>
            <a:xfrm>
              <a:off x="6223750" y="2662450"/>
              <a:ext cx="205175" cy="296350"/>
            </a:xfrm>
            <a:custGeom>
              <a:avLst/>
              <a:gdLst/>
              <a:ahLst/>
              <a:cxnLst/>
              <a:rect l="l" t="t" r="r" b="b"/>
              <a:pathLst>
                <a:path w="8207" h="11854" extrusionOk="0">
                  <a:moveTo>
                    <a:pt x="177" y="1"/>
                  </a:moveTo>
                  <a:lnTo>
                    <a:pt x="101" y="26"/>
                  </a:lnTo>
                  <a:lnTo>
                    <a:pt x="51" y="51"/>
                  </a:lnTo>
                  <a:lnTo>
                    <a:pt x="0" y="102"/>
                  </a:lnTo>
                  <a:lnTo>
                    <a:pt x="0" y="178"/>
                  </a:lnTo>
                  <a:lnTo>
                    <a:pt x="0" y="11677"/>
                  </a:lnTo>
                  <a:lnTo>
                    <a:pt x="0" y="11753"/>
                  </a:lnTo>
                  <a:lnTo>
                    <a:pt x="51" y="11803"/>
                  </a:lnTo>
                  <a:lnTo>
                    <a:pt x="101" y="11854"/>
                  </a:lnTo>
                  <a:lnTo>
                    <a:pt x="8206" y="11854"/>
                  </a:lnTo>
                  <a:lnTo>
                    <a:pt x="8206" y="11271"/>
                  </a:lnTo>
                  <a:lnTo>
                    <a:pt x="735" y="11271"/>
                  </a:lnTo>
                  <a:lnTo>
                    <a:pt x="684" y="11246"/>
                  </a:lnTo>
                  <a:lnTo>
                    <a:pt x="633" y="11221"/>
                  </a:lnTo>
                  <a:lnTo>
                    <a:pt x="608" y="11195"/>
                  </a:lnTo>
                  <a:lnTo>
                    <a:pt x="583" y="11119"/>
                  </a:lnTo>
                  <a:lnTo>
                    <a:pt x="583"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7" name="Google Shape;3657;p53"/>
            <p:cNvSpPr/>
            <p:nvPr/>
          </p:nvSpPr>
          <p:spPr>
            <a:xfrm>
              <a:off x="6463725" y="2898625"/>
              <a:ext cx="103875" cy="104500"/>
            </a:xfrm>
            <a:custGeom>
              <a:avLst/>
              <a:gdLst/>
              <a:ahLst/>
              <a:cxnLst/>
              <a:rect l="l" t="t" r="r" b="b"/>
              <a:pathLst>
                <a:path w="4155" h="4180" extrusionOk="0">
                  <a:moveTo>
                    <a:pt x="1064" y="1"/>
                  </a:moveTo>
                  <a:lnTo>
                    <a:pt x="0" y="1090"/>
                  </a:lnTo>
                  <a:lnTo>
                    <a:pt x="2457" y="3597"/>
                  </a:lnTo>
                  <a:lnTo>
                    <a:pt x="2736" y="3876"/>
                  </a:lnTo>
                  <a:lnTo>
                    <a:pt x="2863" y="3977"/>
                  </a:lnTo>
                  <a:lnTo>
                    <a:pt x="3014" y="4079"/>
                  </a:lnTo>
                  <a:lnTo>
                    <a:pt x="3166" y="4155"/>
                  </a:lnTo>
                  <a:lnTo>
                    <a:pt x="3318" y="4180"/>
                  </a:lnTo>
                  <a:lnTo>
                    <a:pt x="3470" y="4180"/>
                  </a:lnTo>
                  <a:lnTo>
                    <a:pt x="3622" y="4129"/>
                  </a:lnTo>
                  <a:lnTo>
                    <a:pt x="3749" y="4053"/>
                  </a:lnTo>
                  <a:lnTo>
                    <a:pt x="3850" y="3952"/>
                  </a:lnTo>
                  <a:lnTo>
                    <a:pt x="4002" y="3775"/>
                  </a:lnTo>
                  <a:lnTo>
                    <a:pt x="4104" y="3597"/>
                  </a:lnTo>
                  <a:lnTo>
                    <a:pt x="4154" y="3395"/>
                  </a:lnTo>
                  <a:lnTo>
                    <a:pt x="4154" y="3192"/>
                  </a:lnTo>
                  <a:lnTo>
                    <a:pt x="4129" y="2989"/>
                  </a:lnTo>
                  <a:lnTo>
                    <a:pt x="4078" y="2787"/>
                  </a:lnTo>
                  <a:lnTo>
                    <a:pt x="3952" y="2610"/>
                  </a:lnTo>
                  <a:lnTo>
                    <a:pt x="3825" y="2458"/>
                  </a:lnTo>
                  <a:lnTo>
                    <a:pt x="1064" y="1"/>
                  </a:lnTo>
                  <a:close/>
                </a:path>
              </a:pathLst>
            </a:custGeom>
            <a:solidFill>
              <a:srgbClr val="FFB462"/>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8" name="Google Shape;3658;p53"/>
            <p:cNvSpPr/>
            <p:nvPr/>
          </p:nvSpPr>
          <p:spPr>
            <a:xfrm>
              <a:off x="6423825" y="2866350"/>
              <a:ext cx="66525" cy="60800"/>
            </a:xfrm>
            <a:custGeom>
              <a:avLst/>
              <a:gdLst/>
              <a:ahLst/>
              <a:cxnLst/>
              <a:rect l="l" t="t" r="r" b="b"/>
              <a:pathLst>
                <a:path w="2661" h="2432" extrusionOk="0">
                  <a:moveTo>
                    <a:pt x="558" y="0"/>
                  </a:moveTo>
                  <a:lnTo>
                    <a:pt x="1" y="583"/>
                  </a:lnTo>
                  <a:lnTo>
                    <a:pt x="938" y="1165"/>
                  </a:lnTo>
                  <a:lnTo>
                    <a:pt x="1520" y="2432"/>
                  </a:lnTo>
                  <a:lnTo>
                    <a:pt x="2660" y="1292"/>
                  </a:lnTo>
                  <a:lnTo>
                    <a:pt x="1698" y="507"/>
                  </a:lnTo>
                  <a:lnTo>
                    <a:pt x="558" y="0"/>
                  </a:lnTo>
                  <a:close/>
                </a:path>
              </a:pathLst>
            </a:custGeom>
            <a:solidFill>
              <a:srgbClr val="FFB462"/>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9" name="Google Shape;3659;p53"/>
            <p:cNvSpPr/>
            <p:nvPr/>
          </p:nvSpPr>
          <p:spPr>
            <a:xfrm>
              <a:off x="6271225" y="2708050"/>
              <a:ext cx="188100" cy="188075"/>
            </a:xfrm>
            <a:custGeom>
              <a:avLst/>
              <a:gdLst/>
              <a:ahLst/>
              <a:cxnLst/>
              <a:rect l="l" t="t" r="r" b="b"/>
              <a:pathLst>
                <a:path w="7524" h="7523" extrusionOk="0">
                  <a:moveTo>
                    <a:pt x="3749" y="0"/>
                  </a:moveTo>
                  <a:lnTo>
                    <a:pt x="3369" y="25"/>
                  </a:lnTo>
                  <a:lnTo>
                    <a:pt x="2989" y="76"/>
                  </a:lnTo>
                  <a:lnTo>
                    <a:pt x="2635" y="177"/>
                  </a:lnTo>
                  <a:lnTo>
                    <a:pt x="2280" y="304"/>
                  </a:lnTo>
                  <a:lnTo>
                    <a:pt x="1951" y="456"/>
                  </a:lnTo>
                  <a:lnTo>
                    <a:pt x="1647" y="633"/>
                  </a:lnTo>
                  <a:lnTo>
                    <a:pt x="1368" y="861"/>
                  </a:lnTo>
                  <a:lnTo>
                    <a:pt x="1090" y="1115"/>
                  </a:lnTo>
                  <a:lnTo>
                    <a:pt x="862" y="1368"/>
                  </a:lnTo>
                  <a:lnTo>
                    <a:pt x="634" y="1672"/>
                  </a:lnTo>
                  <a:lnTo>
                    <a:pt x="457" y="1976"/>
                  </a:lnTo>
                  <a:lnTo>
                    <a:pt x="279" y="2305"/>
                  </a:lnTo>
                  <a:lnTo>
                    <a:pt x="153" y="2634"/>
                  </a:lnTo>
                  <a:lnTo>
                    <a:pt x="77" y="3014"/>
                  </a:lnTo>
                  <a:lnTo>
                    <a:pt x="1" y="3369"/>
                  </a:lnTo>
                  <a:lnTo>
                    <a:pt x="1" y="3774"/>
                  </a:lnTo>
                  <a:lnTo>
                    <a:pt x="1" y="4154"/>
                  </a:lnTo>
                  <a:lnTo>
                    <a:pt x="77" y="4534"/>
                  </a:lnTo>
                  <a:lnTo>
                    <a:pt x="153" y="4888"/>
                  </a:lnTo>
                  <a:lnTo>
                    <a:pt x="279" y="5218"/>
                  </a:lnTo>
                  <a:lnTo>
                    <a:pt x="457" y="5547"/>
                  </a:lnTo>
                  <a:lnTo>
                    <a:pt x="634" y="5876"/>
                  </a:lnTo>
                  <a:lnTo>
                    <a:pt x="862" y="6155"/>
                  </a:lnTo>
                  <a:lnTo>
                    <a:pt x="1090" y="6433"/>
                  </a:lnTo>
                  <a:lnTo>
                    <a:pt x="1368" y="6661"/>
                  </a:lnTo>
                  <a:lnTo>
                    <a:pt x="1647" y="6889"/>
                  </a:lnTo>
                  <a:lnTo>
                    <a:pt x="1951" y="7067"/>
                  </a:lnTo>
                  <a:lnTo>
                    <a:pt x="2280" y="7219"/>
                  </a:lnTo>
                  <a:lnTo>
                    <a:pt x="2635" y="7345"/>
                  </a:lnTo>
                  <a:lnTo>
                    <a:pt x="2989" y="7447"/>
                  </a:lnTo>
                  <a:lnTo>
                    <a:pt x="3369" y="7497"/>
                  </a:lnTo>
                  <a:lnTo>
                    <a:pt x="3749" y="7523"/>
                  </a:lnTo>
                  <a:lnTo>
                    <a:pt x="4129" y="7497"/>
                  </a:lnTo>
                  <a:lnTo>
                    <a:pt x="4509" y="7447"/>
                  </a:lnTo>
                  <a:lnTo>
                    <a:pt x="4864" y="7345"/>
                  </a:lnTo>
                  <a:lnTo>
                    <a:pt x="5218" y="7219"/>
                  </a:lnTo>
                  <a:lnTo>
                    <a:pt x="5548" y="7067"/>
                  </a:lnTo>
                  <a:lnTo>
                    <a:pt x="5852" y="6889"/>
                  </a:lnTo>
                  <a:lnTo>
                    <a:pt x="6155" y="6661"/>
                  </a:lnTo>
                  <a:lnTo>
                    <a:pt x="6409" y="6433"/>
                  </a:lnTo>
                  <a:lnTo>
                    <a:pt x="6662" y="6155"/>
                  </a:lnTo>
                  <a:lnTo>
                    <a:pt x="6865" y="5876"/>
                  </a:lnTo>
                  <a:lnTo>
                    <a:pt x="7067" y="5547"/>
                  </a:lnTo>
                  <a:lnTo>
                    <a:pt x="7219" y="5218"/>
                  </a:lnTo>
                  <a:lnTo>
                    <a:pt x="7346" y="4888"/>
                  </a:lnTo>
                  <a:lnTo>
                    <a:pt x="7447" y="4534"/>
                  </a:lnTo>
                  <a:lnTo>
                    <a:pt x="7498" y="4154"/>
                  </a:lnTo>
                  <a:lnTo>
                    <a:pt x="7523" y="3774"/>
                  </a:lnTo>
                  <a:lnTo>
                    <a:pt x="7498" y="3369"/>
                  </a:lnTo>
                  <a:lnTo>
                    <a:pt x="7447" y="3014"/>
                  </a:lnTo>
                  <a:lnTo>
                    <a:pt x="7346" y="2634"/>
                  </a:lnTo>
                  <a:lnTo>
                    <a:pt x="7219" y="2305"/>
                  </a:lnTo>
                  <a:lnTo>
                    <a:pt x="7067" y="1976"/>
                  </a:lnTo>
                  <a:lnTo>
                    <a:pt x="6865" y="1672"/>
                  </a:lnTo>
                  <a:lnTo>
                    <a:pt x="6662" y="1368"/>
                  </a:lnTo>
                  <a:lnTo>
                    <a:pt x="6409" y="1115"/>
                  </a:lnTo>
                  <a:lnTo>
                    <a:pt x="6155" y="861"/>
                  </a:lnTo>
                  <a:lnTo>
                    <a:pt x="5852" y="633"/>
                  </a:lnTo>
                  <a:lnTo>
                    <a:pt x="5548" y="456"/>
                  </a:lnTo>
                  <a:lnTo>
                    <a:pt x="5218" y="304"/>
                  </a:lnTo>
                  <a:lnTo>
                    <a:pt x="4864" y="177"/>
                  </a:lnTo>
                  <a:lnTo>
                    <a:pt x="4509" y="76"/>
                  </a:lnTo>
                  <a:lnTo>
                    <a:pt x="4129" y="25"/>
                  </a:lnTo>
                  <a:lnTo>
                    <a:pt x="3749" y="0"/>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0" name="Google Shape;3660;p53"/>
            <p:cNvSpPr/>
            <p:nvPr/>
          </p:nvSpPr>
          <p:spPr>
            <a:xfrm>
              <a:off x="6450425" y="2884075"/>
              <a:ext cx="53850" cy="53850"/>
            </a:xfrm>
            <a:custGeom>
              <a:avLst/>
              <a:gdLst/>
              <a:ahLst/>
              <a:cxnLst/>
              <a:rect l="l" t="t" r="r" b="b"/>
              <a:pathLst>
                <a:path w="2154" h="2154" extrusionOk="0">
                  <a:moveTo>
                    <a:pt x="1394" y="0"/>
                  </a:moveTo>
                  <a:lnTo>
                    <a:pt x="1292" y="26"/>
                  </a:lnTo>
                  <a:lnTo>
                    <a:pt x="1216" y="76"/>
                  </a:lnTo>
                  <a:lnTo>
                    <a:pt x="1140" y="127"/>
                  </a:lnTo>
                  <a:lnTo>
                    <a:pt x="507" y="785"/>
                  </a:lnTo>
                  <a:lnTo>
                    <a:pt x="127" y="1368"/>
                  </a:lnTo>
                  <a:lnTo>
                    <a:pt x="77" y="1444"/>
                  </a:lnTo>
                  <a:lnTo>
                    <a:pt x="26" y="1520"/>
                  </a:lnTo>
                  <a:lnTo>
                    <a:pt x="1" y="1596"/>
                  </a:lnTo>
                  <a:lnTo>
                    <a:pt x="1" y="1672"/>
                  </a:lnTo>
                  <a:lnTo>
                    <a:pt x="1" y="1773"/>
                  </a:lnTo>
                  <a:lnTo>
                    <a:pt x="26" y="1849"/>
                  </a:lnTo>
                  <a:lnTo>
                    <a:pt x="77" y="1925"/>
                  </a:lnTo>
                  <a:lnTo>
                    <a:pt x="127" y="2001"/>
                  </a:lnTo>
                  <a:lnTo>
                    <a:pt x="254" y="2052"/>
                  </a:lnTo>
                  <a:lnTo>
                    <a:pt x="330" y="2102"/>
                  </a:lnTo>
                  <a:lnTo>
                    <a:pt x="406" y="2128"/>
                  </a:lnTo>
                  <a:lnTo>
                    <a:pt x="456" y="2153"/>
                  </a:lnTo>
                  <a:lnTo>
                    <a:pt x="583" y="2153"/>
                  </a:lnTo>
                  <a:lnTo>
                    <a:pt x="659" y="2102"/>
                  </a:lnTo>
                  <a:lnTo>
                    <a:pt x="786" y="2001"/>
                  </a:lnTo>
                  <a:lnTo>
                    <a:pt x="1292" y="1723"/>
                  </a:lnTo>
                  <a:lnTo>
                    <a:pt x="2027" y="988"/>
                  </a:lnTo>
                  <a:lnTo>
                    <a:pt x="2077" y="937"/>
                  </a:lnTo>
                  <a:lnTo>
                    <a:pt x="2128" y="836"/>
                  </a:lnTo>
                  <a:lnTo>
                    <a:pt x="2153" y="760"/>
                  </a:lnTo>
                  <a:lnTo>
                    <a:pt x="2153" y="684"/>
                  </a:lnTo>
                  <a:lnTo>
                    <a:pt x="2153" y="583"/>
                  </a:lnTo>
                  <a:lnTo>
                    <a:pt x="2128" y="507"/>
                  </a:lnTo>
                  <a:lnTo>
                    <a:pt x="2077" y="431"/>
                  </a:lnTo>
                  <a:lnTo>
                    <a:pt x="2027" y="355"/>
                  </a:lnTo>
                  <a:lnTo>
                    <a:pt x="1799" y="127"/>
                  </a:lnTo>
                  <a:lnTo>
                    <a:pt x="1723" y="76"/>
                  </a:lnTo>
                  <a:lnTo>
                    <a:pt x="1647" y="26"/>
                  </a:lnTo>
                  <a:lnTo>
                    <a:pt x="1571" y="0"/>
                  </a:lnTo>
                  <a:close/>
                </a:path>
              </a:pathLst>
            </a:custGeom>
            <a:solidFill>
              <a:srgbClr val="FFB462"/>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1" name="Google Shape;3661;p53"/>
            <p:cNvSpPr/>
            <p:nvPr/>
          </p:nvSpPr>
          <p:spPr>
            <a:xfrm>
              <a:off x="6258575" y="2690950"/>
              <a:ext cx="217850" cy="219100"/>
            </a:xfrm>
            <a:custGeom>
              <a:avLst/>
              <a:gdLst/>
              <a:ahLst/>
              <a:cxnLst/>
              <a:rect l="l" t="t" r="r" b="b"/>
              <a:pathLst>
                <a:path w="8714" h="8764" extrusionOk="0">
                  <a:moveTo>
                    <a:pt x="4610" y="1013"/>
                  </a:moveTo>
                  <a:lnTo>
                    <a:pt x="4964" y="1064"/>
                  </a:lnTo>
                  <a:lnTo>
                    <a:pt x="5294" y="1165"/>
                  </a:lnTo>
                  <a:lnTo>
                    <a:pt x="5598" y="1267"/>
                  </a:lnTo>
                  <a:lnTo>
                    <a:pt x="5902" y="1419"/>
                  </a:lnTo>
                  <a:lnTo>
                    <a:pt x="6180" y="1596"/>
                  </a:lnTo>
                  <a:lnTo>
                    <a:pt x="6459" y="1799"/>
                  </a:lnTo>
                  <a:lnTo>
                    <a:pt x="6712" y="2001"/>
                  </a:lnTo>
                  <a:lnTo>
                    <a:pt x="6915" y="2254"/>
                  </a:lnTo>
                  <a:lnTo>
                    <a:pt x="7117" y="2533"/>
                  </a:lnTo>
                  <a:lnTo>
                    <a:pt x="7295" y="2812"/>
                  </a:lnTo>
                  <a:lnTo>
                    <a:pt x="7447" y="3116"/>
                  </a:lnTo>
                  <a:lnTo>
                    <a:pt x="7548" y="3420"/>
                  </a:lnTo>
                  <a:lnTo>
                    <a:pt x="7649" y="3749"/>
                  </a:lnTo>
                  <a:lnTo>
                    <a:pt x="7700" y="4103"/>
                  </a:lnTo>
                  <a:lnTo>
                    <a:pt x="7700" y="4458"/>
                  </a:lnTo>
                  <a:lnTo>
                    <a:pt x="7700" y="4813"/>
                  </a:lnTo>
                  <a:lnTo>
                    <a:pt x="7649" y="5142"/>
                  </a:lnTo>
                  <a:lnTo>
                    <a:pt x="7548" y="5471"/>
                  </a:lnTo>
                  <a:lnTo>
                    <a:pt x="7447" y="5800"/>
                  </a:lnTo>
                  <a:lnTo>
                    <a:pt x="7295" y="6079"/>
                  </a:lnTo>
                  <a:lnTo>
                    <a:pt x="7117" y="6383"/>
                  </a:lnTo>
                  <a:lnTo>
                    <a:pt x="6915" y="6636"/>
                  </a:lnTo>
                  <a:lnTo>
                    <a:pt x="6712" y="6889"/>
                  </a:lnTo>
                  <a:lnTo>
                    <a:pt x="6459" y="7117"/>
                  </a:lnTo>
                  <a:lnTo>
                    <a:pt x="6180" y="7295"/>
                  </a:lnTo>
                  <a:lnTo>
                    <a:pt x="5902" y="7472"/>
                  </a:lnTo>
                  <a:lnTo>
                    <a:pt x="5598" y="7624"/>
                  </a:lnTo>
                  <a:lnTo>
                    <a:pt x="5294" y="7751"/>
                  </a:lnTo>
                  <a:lnTo>
                    <a:pt x="4964" y="7827"/>
                  </a:lnTo>
                  <a:lnTo>
                    <a:pt x="4610" y="7877"/>
                  </a:lnTo>
                  <a:lnTo>
                    <a:pt x="4255" y="7903"/>
                  </a:lnTo>
                  <a:lnTo>
                    <a:pt x="3901" y="7877"/>
                  </a:lnTo>
                  <a:lnTo>
                    <a:pt x="3571" y="7827"/>
                  </a:lnTo>
                  <a:lnTo>
                    <a:pt x="3242" y="7751"/>
                  </a:lnTo>
                  <a:lnTo>
                    <a:pt x="2913" y="7624"/>
                  </a:lnTo>
                  <a:lnTo>
                    <a:pt x="2609" y="7472"/>
                  </a:lnTo>
                  <a:lnTo>
                    <a:pt x="2330" y="7295"/>
                  </a:lnTo>
                  <a:lnTo>
                    <a:pt x="2077" y="7117"/>
                  </a:lnTo>
                  <a:lnTo>
                    <a:pt x="1824" y="6889"/>
                  </a:lnTo>
                  <a:lnTo>
                    <a:pt x="1596" y="6636"/>
                  </a:lnTo>
                  <a:lnTo>
                    <a:pt x="1393" y="6383"/>
                  </a:lnTo>
                  <a:lnTo>
                    <a:pt x="1241" y="6079"/>
                  </a:lnTo>
                  <a:lnTo>
                    <a:pt x="1089" y="5800"/>
                  </a:lnTo>
                  <a:lnTo>
                    <a:pt x="963" y="5471"/>
                  </a:lnTo>
                  <a:lnTo>
                    <a:pt x="887" y="5142"/>
                  </a:lnTo>
                  <a:lnTo>
                    <a:pt x="836" y="4813"/>
                  </a:lnTo>
                  <a:lnTo>
                    <a:pt x="811" y="4458"/>
                  </a:lnTo>
                  <a:lnTo>
                    <a:pt x="836" y="4103"/>
                  </a:lnTo>
                  <a:lnTo>
                    <a:pt x="887" y="3749"/>
                  </a:lnTo>
                  <a:lnTo>
                    <a:pt x="963" y="3420"/>
                  </a:lnTo>
                  <a:lnTo>
                    <a:pt x="1089" y="3116"/>
                  </a:lnTo>
                  <a:lnTo>
                    <a:pt x="1241" y="2812"/>
                  </a:lnTo>
                  <a:lnTo>
                    <a:pt x="1393" y="2533"/>
                  </a:lnTo>
                  <a:lnTo>
                    <a:pt x="1596" y="2254"/>
                  </a:lnTo>
                  <a:lnTo>
                    <a:pt x="1824" y="2001"/>
                  </a:lnTo>
                  <a:lnTo>
                    <a:pt x="2077" y="1799"/>
                  </a:lnTo>
                  <a:lnTo>
                    <a:pt x="2330" y="1596"/>
                  </a:lnTo>
                  <a:lnTo>
                    <a:pt x="2609" y="1419"/>
                  </a:lnTo>
                  <a:lnTo>
                    <a:pt x="2913" y="1267"/>
                  </a:lnTo>
                  <a:lnTo>
                    <a:pt x="3242" y="1165"/>
                  </a:lnTo>
                  <a:lnTo>
                    <a:pt x="3571" y="1064"/>
                  </a:lnTo>
                  <a:lnTo>
                    <a:pt x="3901" y="1013"/>
                  </a:lnTo>
                  <a:close/>
                  <a:moveTo>
                    <a:pt x="4255" y="0"/>
                  </a:moveTo>
                  <a:lnTo>
                    <a:pt x="3825" y="26"/>
                  </a:lnTo>
                  <a:lnTo>
                    <a:pt x="3394" y="76"/>
                  </a:lnTo>
                  <a:lnTo>
                    <a:pt x="2989" y="178"/>
                  </a:lnTo>
                  <a:lnTo>
                    <a:pt x="2584" y="330"/>
                  </a:lnTo>
                  <a:lnTo>
                    <a:pt x="2229" y="482"/>
                  </a:lnTo>
                  <a:lnTo>
                    <a:pt x="1849" y="709"/>
                  </a:lnTo>
                  <a:lnTo>
                    <a:pt x="1520" y="937"/>
                  </a:lnTo>
                  <a:lnTo>
                    <a:pt x="1216" y="1216"/>
                  </a:lnTo>
                  <a:lnTo>
                    <a:pt x="912" y="1520"/>
                  </a:lnTo>
                  <a:lnTo>
                    <a:pt x="659" y="1875"/>
                  </a:lnTo>
                  <a:lnTo>
                    <a:pt x="456" y="2254"/>
                  </a:lnTo>
                  <a:lnTo>
                    <a:pt x="279" y="2660"/>
                  </a:lnTo>
                  <a:lnTo>
                    <a:pt x="152" y="3065"/>
                  </a:lnTo>
                  <a:lnTo>
                    <a:pt x="76" y="3521"/>
                  </a:lnTo>
                  <a:lnTo>
                    <a:pt x="26" y="3977"/>
                  </a:lnTo>
                  <a:lnTo>
                    <a:pt x="0" y="4458"/>
                  </a:lnTo>
                  <a:lnTo>
                    <a:pt x="26" y="4889"/>
                  </a:lnTo>
                  <a:lnTo>
                    <a:pt x="76" y="5344"/>
                  </a:lnTo>
                  <a:lnTo>
                    <a:pt x="178" y="5750"/>
                  </a:lnTo>
                  <a:lnTo>
                    <a:pt x="329" y="6155"/>
                  </a:lnTo>
                  <a:lnTo>
                    <a:pt x="507" y="6535"/>
                  </a:lnTo>
                  <a:lnTo>
                    <a:pt x="709" y="6889"/>
                  </a:lnTo>
                  <a:lnTo>
                    <a:pt x="963" y="7219"/>
                  </a:lnTo>
                  <a:lnTo>
                    <a:pt x="1241" y="7523"/>
                  </a:lnTo>
                  <a:lnTo>
                    <a:pt x="1545" y="7801"/>
                  </a:lnTo>
                  <a:lnTo>
                    <a:pt x="1874" y="8029"/>
                  </a:lnTo>
                  <a:lnTo>
                    <a:pt x="2229" y="8257"/>
                  </a:lnTo>
                  <a:lnTo>
                    <a:pt x="2609" y="8434"/>
                  </a:lnTo>
                  <a:lnTo>
                    <a:pt x="2989" y="8561"/>
                  </a:lnTo>
                  <a:lnTo>
                    <a:pt x="3419" y="8662"/>
                  </a:lnTo>
                  <a:lnTo>
                    <a:pt x="3850" y="8738"/>
                  </a:lnTo>
                  <a:lnTo>
                    <a:pt x="4306" y="8764"/>
                  </a:lnTo>
                  <a:lnTo>
                    <a:pt x="4838" y="8738"/>
                  </a:lnTo>
                  <a:lnTo>
                    <a:pt x="5091" y="8713"/>
                  </a:lnTo>
                  <a:lnTo>
                    <a:pt x="5319" y="8662"/>
                  </a:lnTo>
                  <a:lnTo>
                    <a:pt x="5547" y="8612"/>
                  </a:lnTo>
                  <a:lnTo>
                    <a:pt x="5775" y="8536"/>
                  </a:lnTo>
                  <a:lnTo>
                    <a:pt x="6003" y="8460"/>
                  </a:lnTo>
                  <a:lnTo>
                    <a:pt x="6256" y="8333"/>
                  </a:lnTo>
                  <a:lnTo>
                    <a:pt x="6864" y="8004"/>
                  </a:lnTo>
                  <a:lnTo>
                    <a:pt x="7168" y="7801"/>
                  </a:lnTo>
                  <a:lnTo>
                    <a:pt x="7447" y="7573"/>
                  </a:lnTo>
                  <a:lnTo>
                    <a:pt x="7725" y="7244"/>
                  </a:lnTo>
                  <a:lnTo>
                    <a:pt x="7979" y="6915"/>
                  </a:lnTo>
                  <a:lnTo>
                    <a:pt x="8181" y="6560"/>
                  </a:lnTo>
                  <a:lnTo>
                    <a:pt x="8384" y="6155"/>
                  </a:lnTo>
                  <a:lnTo>
                    <a:pt x="8510" y="5750"/>
                  </a:lnTo>
                  <a:lnTo>
                    <a:pt x="8637" y="5344"/>
                  </a:lnTo>
                  <a:lnTo>
                    <a:pt x="8688" y="4889"/>
                  </a:lnTo>
                  <a:lnTo>
                    <a:pt x="8713" y="4458"/>
                  </a:lnTo>
                  <a:lnTo>
                    <a:pt x="8688" y="4002"/>
                  </a:lnTo>
                  <a:lnTo>
                    <a:pt x="8637" y="3546"/>
                  </a:lnTo>
                  <a:lnTo>
                    <a:pt x="8510" y="3116"/>
                  </a:lnTo>
                  <a:lnTo>
                    <a:pt x="8358" y="2710"/>
                  </a:lnTo>
                  <a:lnTo>
                    <a:pt x="8181" y="2330"/>
                  </a:lnTo>
                  <a:lnTo>
                    <a:pt x="7953" y="1951"/>
                  </a:lnTo>
                  <a:lnTo>
                    <a:pt x="7700" y="1621"/>
                  </a:lnTo>
                  <a:lnTo>
                    <a:pt x="7421" y="1292"/>
                  </a:lnTo>
                  <a:lnTo>
                    <a:pt x="7092" y="1013"/>
                  </a:lnTo>
                  <a:lnTo>
                    <a:pt x="6763" y="760"/>
                  </a:lnTo>
                  <a:lnTo>
                    <a:pt x="6383" y="532"/>
                  </a:lnTo>
                  <a:lnTo>
                    <a:pt x="6003" y="355"/>
                  </a:lnTo>
                  <a:lnTo>
                    <a:pt x="5598" y="203"/>
                  </a:lnTo>
                  <a:lnTo>
                    <a:pt x="5167" y="76"/>
                  </a:lnTo>
                  <a:lnTo>
                    <a:pt x="4711" y="26"/>
                  </a:lnTo>
                  <a:lnTo>
                    <a:pt x="4255" y="0"/>
                  </a:lnTo>
                  <a:close/>
                </a:path>
              </a:pathLst>
            </a:custGeom>
            <a:solidFill>
              <a:srgbClr val="FFB462"/>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2" name="Google Shape;3662;p53"/>
            <p:cNvSpPr/>
            <p:nvPr/>
          </p:nvSpPr>
          <p:spPr>
            <a:xfrm>
              <a:off x="6190825" y="2656125"/>
              <a:ext cx="447050" cy="355250"/>
            </a:xfrm>
            <a:custGeom>
              <a:avLst/>
              <a:gdLst/>
              <a:ahLst/>
              <a:cxnLst/>
              <a:rect l="l" t="t" r="r" b="b"/>
              <a:pathLst>
                <a:path w="17882" h="14210" extrusionOk="0">
                  <a:moveTo>
                    <a:pt x="10562" y="8890"/>
                  </a:moveTo>
                  <a:lnTo>
                    <a:pt x="11094" y="9321"/>
                  </a:lnTo>
                  <a:lnTo>
                    <a:pt x="10461" y="9954"/>
                  </a:lnTo>
                  <a:lnTo>
                    <a:pt x="10030" y="9422"/>
                  </a:lnTo>
                  <a:lnTo>
                    <a:pt x="10309" y="9169"/>
                  </a:lnTo>
                  <a:lnTo>
                    <a:pt x="10562" y="8890"/>
                  </a:lnTo>
                  <a:close/>
                  <a:moveTo>
                    <a:pt x="11904" y="9397"/>
                  </a:moveTo>
                  <a:lnTo>
                    <a:pt x="12006" y="9448"/>
                  </a:lnTo>
                  <a:lnTo>
                    <a:pt x="12208" y="9650"/>
                  </a:lnTo>
                  <a:lnTo>
                    <a:pt x="12259" y="9726"/>
                  </a:lnTo>
                  <a:lnTo>
                    <a:pt x="12284" y="9802"/>
                  </a:lnTo>
                  <a:lnTo>
                    <a:pt x="12259" y="9878"/>
                  </a:lnTo>
                  <a:lnTo>
                    <a:pt x="12208" y="9929"/>
                  </a:lnTo>
                  <a:lnTo>
                    <a:pt x="11068" y="11094"/>
                  </a:lnTo>
                  <a:lnTo>
                    <a:pt x="11018" y="11119"/>
                  </a:lnTo>
                  <a:lnTo>
                    <a:pt x="10967" y="11145"/>
                  </a:lnTo>
                  <a:lnTo>
                    <a:pt x="10891" y="11145"/>
                  </a:lnTo>
                  <a:lnTo>
                    <a:pt x="10790" y="11094"/>
                  </a:lnTo>
                  <a:lnTo>
                    <a:pt x="10562" y="10866"/>
                  </a:lnTo>
                  <a:lnTo>
                    <a:pt x="10537" y="10815"/>
                  </a:lnTo>
                  <a:lnTo>
                    <a:pt x="10511" y="10765"/>
                  </a:lnTo>
                  <a:lnTo>
                    <a:pt x="10511" y="10689"/>
                  </a:lnTo>
                  <a:lnTo>
                    <a:pt x="10562" y="10587"/>
                  </a:lnTo>
                  <a:lnTo>
                    <a:pt x="11727" y="9448"/>
                  </a:lnTo>
                  <a:lnTo>
                    <a:pt x="11752" y="9397"/>
                  </a:lnTo>
                  <a:close/>
                  <a:moveTo>
                    <a:pt x="9599" y="9751"/>
                  </a:moveTo>
                  <a:lnTo>
                    <a:pt x="10106" y="10359"/>
                  </a:lnTo>
                  <a:lnTo>
                    <a:pt x="10005" y="10537"/>
                  </a:lnTo>
                  <a:lnTo>
                    <a:pt x="9979" y="10714"/>
                  </a:lnTo>
                  <a:lnTo>
                    <a:pt x="10005" y="10866"/>
                  </a:lnTo>
                  <a:lnTo>
                    <a:pt x="10055" y="10993"/>
                  </a:lnTo>
                  <a:lnTo>
                    <a:pt x="10106" y="11119"/>
                  </a:lnTo>
                  <a:lnTo>
                    <a:pt x="10207" y="11220"/>
                  </a:lnTo>
                  <a:lnTo>
                    <a:pt x="10435" y="11448"/>
                  </a:lnTo>
                  <a:lnTo>
                    <a:pt x="10537" y="11550"/>
                  </a:lnTo>
                  <a:lnTo>
                    <a:pt x="10663" y="11600"/>
                  </a:lnTo>
                  <a:lnTo>
                    <a:pt x="10790" y="11651"/>
                  </a:lnTo>
                  <a:lnTo>
                    <a:pt x="11043" y="11651"/>
                  </a:lnTo>
                  <a:lnTo>
                    <a:pt x="11170" y="11626"/>
                  </a:lnTo>
                  <a:lnTo>
                    <a:pt x="11372" y="11854"/>
                  </a:lnTo>
                  <a:lnTo>
                    <a:pt x="9194" y="11854"/>
                  </a:lnTo>
                  <a:lnTo>
                    <a:pt x="9194" y="10005"/>
                  </a:lnTo>
                  <a:lnTo>
                    <a:pt x="9599" y="9751"/>
                  </a:lnTo>
                  <a:close/>
                  <a:moveTo>
                    <a:pt x="1064" y="1571"/>
                  </a:moveTo>
                  <a:lnTo>
                    <a:pt x="1064" y="11930"/>
                  </a:lnTo>
                  <a:lnTo>
                    <a:pt x="1064" y="12031"/>
                  </a:lnTo>
                  <a:lnTo>
                    <a:pt x="1089" y="12107"/>
                  </a:lnTo>
                  <a:lnTo>
                    <a:pt x="1140" y="12183"/>
                  </a:lnTo>
                  <a:lnTo>
                    <a:pt x="1191" y="12259"/>
                  </a:lnTo>
                  <a:lnTo>
                    <a:pt x="1241" y="12310"/>
                  </a:lnTo>
                  <a:lnTo>
                    <a:pt x="1317" y="12335"/>
                  </a:lnTo>
                  <a:lnTo>
                    <a:pt x="1393" y="12360"/>
                  </a:lnTo>
                  <a:lnTo>
                    <a:pt x="1494" y="12386"/>
                  </a:lnTo>
                  <a:lnTo>
                    <a:pt x="7902" y="12386"/>
                  </a:lnTo>
                  <a:lnTo>
                    <a:pt x="7902" y="12892"/>
                  </a:lnTo>
                  <a:lnTo>
                    <a:pt x="532" y="12892"/>
                  </a:lnTo>
                  <a:lnTo>
                    <a:pt x="532" y="1571"/>
                  </a:lnTo>
                  <a:close/>
                  <a:moveTo>
                    <a:pt x="11828" y="12386"/>
                  </a:moveTo>
                  <a:lnTo>
                    <a:pt x="12310" y="12892"/>
                  </a:lnTo>
                  <a:lnTo>
                    <a:pt x="9979" y="12892"/>
                  </a:lnTo>
                  <a:lnTo>
                    <a:pt x="9979" y="12386"/>
                  </a:lnTo>
                  <a:close/>
                  <a:moveTo>
                    <a:pt x="9473" y="12386"/>
                  </a:moveTo>
                  <a:lnTo>
                    <a:pt x="9473" y="13196"/>
                  </a:lnTo>
                  <a:lnTo>
                    <a:pt x="9447" y="13247"/>
                  </a:lnTo>
                  <a:lnTo>
                    <a:pt x="9371" y="13272"/>
                  </a:lnTo>
                  <a:lnTo>
                    <a:pt x="8510" y="13272"/>
                  </a:lnTo>
                  <a:lnTo>
                    <a:pt x="8434" y="13247"/>
                  </a:lnTo>
                  <a:lnTo>
                    <a:pt x="8409" y="13196"/>
                  </a:lnTo>
                  <a:lnTo>
                    <a:pt x="8409" y="12386"/>
                  </a:lnTo>
                  <a:close/>
                  <a:moveTo>
                    <a:pt x="16311" y="507"/>
                  </a:moveTo>
                  <a:lnTo>
                    <a:pt x="16311" y="8992"/>
                  </a:lnTo>
                  <a:lnTo>
                    <a:pt x="16311" y="9093"/>
                  </a:lnTo>
                  <a:lnTo>
                    <a:pt x="16387" y="9169"/>
                  </a:lnTo>
                  <a:lnTo>
                    <a:pt x="16463" y="9245"/>
                  </a:lnTo>
                  <a:lnTo>
                    <a:pt x="16666" y="9245"/>
                  </a:lnTo>
                  <a:lnTo>
                    <a:pt x="16742" y="9169"/>
                  </a:lnTo>
                  <a:lnTo>
                    <a:pt x="16793" y="9093"/>
                  </a:lnTo>
                  <a:lnTo>
                    <a:pt x="16818" y="8992"/>
                  </a:lnTo>
                  <a:lnTo>
                    <a:pt x="16818" y="1571"/>
                  </a:lnTo>
                  <a:lnTo>
                    <a:pt x="17350" y="1571"/>
                  </a:lnTo>
                  <a:lnTo>
                    <a:pt x="17350" y="12892"/>
                  </a:lnTo>
                  <a:lnTo>
                    <a:pt x="15349" y="12892"/>
                  </a:lnTo>
                  <a:lnTo>
                    <a:pt x="15324" y="12664"/>
                  </a:lnTo>
                  <a:lnTo>
                    <a:pt x="15273" y="12512"/>
                  </a:lnTo>
                  <a:lnTo>
                    <a:pt x="15222" y="12386"/>
                  </a:lnTo>
                  <a:lnTo>
                    <a:pt x="16387" y="12386"/>
                  </a:lnTo>
                  <a:lnTo>
                    <a:pt x="16463" y="12360"/>
                  </a:lnTo>
                  <a:lnTo>
                    <a:pt x="16565" y="12335"/>
                  </a:lnTo>
                  <a:lnTo>
                    <a:pt x="16641" y="12310"/>
                  </a:lnTo>
                  <a:lnTo>
                    <a:pt x="16691" y="12259"/>
                  </a:lnTo>
                  <a:lnTo>
                    <a:pt x="16742" y="12183"/>
                  </a:lnTo>
                  <a:lnTo>
                    <a:pt x="16793" y="12107"/>
                  </a:lnTo>
                  <a:lnTo>
                    <a:pt x="16818" y="12031"/>
                  </a:lnTo>
                  <a:lnTo>
                    <a:pt x="16818" y="11930"/>
                  </a:lnTo>
                  <a:lnTo>
                    <a:pt x="16818" y="10258"/>
                  </a:lnTo>
                  <a:lnTo>
                    <a:pt x="16793" y="10157"/>
                  </a:lnTo>
                  <a:lnTo>
                    <a:pt x="16742" y="10081"/>
                  </a:lnTo>
                  <a:lnTo>
                    <a:pt x="16666" y="10030"/>
                  </a:lnTo>
                  <a:lnTo>
                    <a:pt x="16565" y="10005"/>
                  </a:lnTo>
                  <a:lnTo>
                    <a:pt x="16463" y="10030"/>
                  </a:lnTo>
                  <a:lnTo>
                    <a:pt x="16387" y="10081"/>
                  </a:lnTo>
                  <a:lnTo>
                    <a:pt x="16311" y="10157"/>
                  </a:lnTo>
                  <a:lnTo>
                    <a:pt x="16311" y="10258"/>
                  </a:lnTo>
                  <a:lnTo>
                    <a:pt x="16311" y="11854"/>
                  </a:lnTo>
                  <a:lnTo>
                    <a:pt x="14792" y="11854"/>
                  </a:lnTo>
                  <a:lnTo>
                    <a:pt x="14386" y="11499"/>
                  </a:lnTo>
                  <a:lnTo>
                    <a:pt x="14310" y="11448"/>
                  </a:lnTo>
                  <a:lnTo>
                    <a:pt x="14209" y="11423"/>
                  </a:lnTo>
                  <a:lnTo>
                    <a:pt x="14108" y="11448"/>
                  </a:lnTo>
                  <a:lnTo>
                    <a:pt x="14032" y="11524"/>
                  </a:lnTo>
                  <a:lnTo>
                    <a:pt x="13981" y="11600"/>
                  </a:lnTo>
                  <a:lnTo>
                    <a:pt x="13956" y="11702"/>
                  </a:lnTo>
                  <a:lnTo>
                    <a:pt x="13981" y="11803"/>
                  </a:lnTo>
                  <a:lnTo>
                    <a:pt x="14057" y="11879"/>
                  </a:lnTo>
                  <a:lnTo>
                    <a:pt x="14564" y="12335"/>
                  </a:lnTo>
                  <a:lnTo>
                    <a:pt x="14665" y="12462"/>
                  </a:lnTo>
                  <a:lnTo>
                    <a:pt x="14741" y="12588"/>
                  </a:lnTo>
                  <a:lnTo>
                    <a:pt x="14792" y="12715"/>
                  </a:lnTo>
                  <a:lnTo>
                    <a:pt x="14817" y="12892"/>
                  </a:lnTo>
                  <a:lnTo>
                    <a:pt x="14792" y="13044"/>
                  </a:lnTo>
                  <a:lnTo>
                    <a:pt x="14766" y="13196"/>
                  </a:lnTo>
                  <a:lnTo>
                    <a:pt x="14690" y="13323"/>
                  </a:lnTo>
                  <a:lnTo>
                    <a:pt x="14589" y="13449"/>
                  </a:lnTo>
                  <a:lnTo>
                    <a:pt x="14462" y="13551"/>
                  </a:lnTo>
                  <a:lnTo>
                    <a:pt x="14336" y="13627"/>
                  </a:lnTo>
                  <a:lnTo>
                    <a:pt x="14184" y="13677"/>
                  </a:lnTo>
                  <a:lnTo>
                    <a:pt x="14032" y="13677"/>
                  </a:lnTo>
                  <a:lnTo>
                    <a:pt x="13880" y="13652"/>
                  </a:lnTo>
                  <a:lnTo>
                    <a:pt x="13728" y="13601"/>
                  </a:lnTo>
                  <a:lnTo>
                    <a:pt x="13601" y="13525"/>
                  </a:lnTo>
                  <a:lnTo>
                    <a:pt x="13475" y="13424"/>
                  </a:lnTo>
                  <a:lnTo>
                    <a:pt x="11575" y="11296"/>
                  </a:lnTo>
                  <a:lnTo>
                    <a:pt x="12436" y="10461"/>
                  </a:lnTo>
                  <a:lnTo>
                    <a:pt x="13120" y="11069"/>
                  </a:lnTo>
                  <a:lnTo>
                    <a:pt x="13171" y="11094"/>
                  </a:lnTo>
                  <a:lnTo>
                    <a:pt x="13272" y="11119"/>
                  </a:lnTo>
                  <a:lnTo>
                    <a:pt x="13373" y="11094"/>
                  </a:lnTo>
                  <a:lnTo>
                    <a:pt x="13424" y="11069"/>
                  </a:lnTo>
                  <a:lnTo>
                    <a:pt x="13475" y="11043"/>
                  </a:lnTo>
                  <a:lnTo>
                    <a:pt x="13551" y="10942"/>
                  </a:lnTo>
                  <a:lnTo>
                    <a:pt x="13551" y="10841"/>
                  </a:lnTo>
                  <a:lnTo>
                    <a:pt x="13525" y="10739"/>
                  </a:lnTo>
                  <a:lnTo>
                    <a:pt x="13475" y="10663"/>
                  </a:lnTo>
                  <a:lnTo>
                    <a:pt x="12765" y="10030"/>
                  </a:lnTo>
                  <a:lnTo>
                    <a:pt x="12791" y="9853"/>
                  </a:lnTo>
                  <a:lnTo>
                    <a:pt x="12791" y="9650"/>
                  </a:lnTo>
                  <a:lnTo>
                    <a:pt x="12715" y="9448"/>
                  </a:lnTo>
                  <a:lnTo>
                    <a:pt x="12664" y="9372"/>
                  </a:lnTo>
                  <a:lnTo>
                    <a:pt x="12588" y="9296"/>
                  </a:lnTo>
                  <a:lnTo>
                    <a:pt x="12360" y="9068"/>
                  </a:lnTo>
                  <a:lnTo>
                    <a:pt x="12259" y="8966"/>
                  </a:lnTo>
                  <a:lnTo>
                    <a:pt x="12132" y="8916"/>
                  </a:lnTo>
                  <a:lnTo>
                    <a:pt x="12006" y="8865"/>
                  </a:lnTo>
                  <a:lnTo>
                    <a:pt x="11854" y="8865"/>
                  </a:lnTo>
                  <a:lnTo>
                    <a:pt x="11651" y="8890"/>
                  </a:lnTo>
                  <a:lnTo>
                    <a:pt x="11474" y="8966"/>
                  </a:lnTo>
                  <a:lnTo>
                    <a:pt x="10891" y="8485"/>
                  </a:lnTo>
                  <a:lnTo>
                    <a:pt x="11144" y="8055"/>
                  </a:lnTo>
                  <a:lnTo>
                    <a:pt x="11347" y="7599"/>
                  </a:lnTo>
                  <a:lnTo>
                    <a:pt x="15526" y="7599"/>
                  </a:lnTo>
                  <a:lnTo>
                    <a:pt x="15627" y="7573"/>
                  </a:lnTo>
                  <a:lnTo>
                    <a:pt x="15703" y="7523"/>
                  </a:lnTo>
                  <a:lnTo>
                    <a:pt x="15754" y="7447"/>
                  </a:lnTo>
                  <a:lnTo>
                    <a:pt x="15779" y="7345"/>
                  </a:lnTo>
                  <a:lnTo>
                    <a:pt x="15754" y="7244"/>
                  </a:lnTo>
                  <a:lnTo>
                    <a:pt x="15703" y="7143"/>
                  </a:lnTo>
                  <a:lnTo>
                    <a:pt x="15627" y="7092"/>
                  </a:lnTo>
                  <a:lnTo>
                    <a:pt x="15526" y="7067"/>
                  </a:lnTo>
                  <a:lnTo>
                    <a:pt x="11524" y="7067"/>
                  </a:lnTo>
                  <a:lnTo>
                    <a:pt x="11600" y="6763"/>
                  </a:lnTo>
                  <a:lnTo>
                    <a:pt x="11651" y="6459"/>
                  </a:lnTo>
                  <a:lnTo>
                    <a:pt x="13323" y="6459"/>
                  </a:lnTo>
                  <a:lnTo>
                    <a:pt x="13424" y="6434"/>
                  </a:lnTo>
                  <a:lnTo>
                    <a:pt x="13500" y="6383"/>
                  </a:lnTo>
                  <a:lnTo>
                    <a:pt x="13576" y="6307"/>
                  </a:lnTo>
                  <a:lnTo>
                    <a:pt x="13576" y="6206"/>
                  </a:lnTo>
                  <a:lnTo>
                    <a:pt x="13576" y="6104"/>
                  </a:lnTo>
                  <a:lnTo>
                    <a:pt x="13500" y="6028"/>
                  </a:lnTo>
                  <a:lnTo>
                    <a:pt x="13424" y="5952"/>
                  </a:lnTo>
                  <a:lnTo>
                    <a:pt x="11676" y="5952"/>
                  </a:lnTo>
                  <a:lnTo>
                    <a:pt x="11676" y="5648"/>
                  </a:lnTo>
                  <a:lnTo>
                    <a:pt x="11651" y="5319"/>
                  </a:lnTo>
                  <a:lnTo>
                    <a:pt x="15602" y="5319"/>
                  </a:lnTo>
                  <a:lnTo>
                    <a:pt x="15703" y="5243"/>
                  </a:lnTo>
                  <a:lnTo>
                    <a:pt x="15754" y="5167"/>
                  </a:lnTo>
                  <a:lnTo>
                    <a:pt x="15779" y="5066"/>
                  </a:lnTo>
                  <a:lnTo>
                    <a:pt x="15754" y="4965"/>
                  </a:lnTo>
                  <a:lnTo>
                    <a:pt x="15703" y="4889"/>
                  </a:lnTo>
                  <a:lnTo>
                    <a:pt x="15602" y="4838"/>
                  </a:lnTo>
                  <a:lnTo>
                    <a:pt x="15501" y="4813"/>
                  </a:lnTo>
                  <a:lnTo>
                    <a:pt x="11575" y="4813"/>
                  </a:lnTo>
                  <a:lnTo>
                    <a:pt x="11499" y="4509"/>
                  </a:lnTo>
                  <a:lnTo>
                    <a:pt x="11398" y="4205"/>
                  </a:lnTo>
                  <a:lnTo>
                    <a:pt x="12411" y="4205"/>
                  </a:lnTo>
                  <a:lnTo>
                    <a:pt x="12512" y="4179"/>
                  </a:lnTo>
                  <a:lnTo>
                    <a:pt x="12588" y="4129"/>
                  </a:lnTo>
                  <a:lnTo>
                    <a:pt x="12639" y="4027"/>
                  </a:lnTo>
                  <a:lnTo>
                    <a:pt x="12664" y="3926"/>
                  </a:lnTo>
                  <a:lnTo>
                    <a:pt x="12639" y="3825"/>
                  </a:lnTo>
                  <a:lnTo>
                    <a:pt x="12588" y="3749"/>
                  </a:lnTo>
                  <a:lnTo>
                    <a:pt x="12512" y="3698"/>
                  </a:lnTo>
                  <a:lnTo>
                    <a:pt x="12411" y="3673"/>
                  </a:lnTo>
                  <a:lnTo>
                    <a:pt x="11170" y="3673"/>
                  </a:lnTo>
                  <a:lnTo>
                    <a:pt x="10992" y="3369"/>
                  </a:lnTo>
                  <a:lnTo>
                    <a:pt x="10790" y="3065"/>
                  </a:lnTo>
                  <a:lnTo>
                    <a:pt x="15501" y="3065"/>
                  </a:lnTo>
                  <a:lnTo>
                    <a:pt x="15602" y="3040"/>
                  </a:lnTo>
                  <a:lnTo>
                    <a:pt x="15703" y="2989"/>
                  </a:lnTo>
                  <a:lnTo>
                    <a:pt x="15754" y="2913"/>
                  </a:lnTo>
                  <a:lnTo>
                    <a:pt x="15779" y="2812"/>
                  </a:lnTo>
                  <a:lnTo>
                    <a:pt x="15754" y="2710"/>
                  </a:lnTo>
                  <a:lnTo>
                    <a:pt x="15703" y="2609"/>
                  </a:lnTo>
                  <a:lnTo>
                    <a:pt x="15602" y="2558"/>
                  </a:lnTo>
                  <a:lnTo>
                    <a:pt x="15501" y="2533"/>
                  </a:lnTo>
                  <a:lnTo>
                    <a:pt x="10334" y="2533"/>
                  </a:lnTo>
                  <a:lnTo>
                    <a:pt x="10081" y="2305"/>
                  </a:lnTo>
                  <a:lnTo>
                    <a:pt x="9802" y="2077"/>
                  </a:lnTo>
                  <a:lnTo>
                    <a:pt x="9498" y="1875"/>
                  </a:lnTo>
                  <a:lnTo>
                    <a:pt x="9194" y="1697"/>
                  </a:lnTo>
                  <a:lnTo>
                    <a:pt x="9194" y="1292"/>
                  </a:lnTo>
                  <a:lnTo>
                    <a:pt x="9219" y="1140"/>
                  </a:lnTo>
                  <a:lnTo>
                    <a:pt x="9270" y="988"/>
                  </a:lnTo>
                  <a:lnTo>
                    <a:pt x="9346" y="861"/>
                  </a:lnTo>
                  <a:lnTo>
                    <a:pt x="9422" y="735"/>
                  </a:lnTo>
                  <a:lnTo>
                    <a:pt x="9549" y="659"/>
                  </a:lnTo>
                  <a:lnTo>
                    <a:pt x="9675" y="583"/>
                  </a:lnTo>
                  <a:lnTo>
                    <a:pt x="9827" y="532"/>
                  </a:lnTo>
                  <a:lnTo>
                    <a:pt x="9979" y="507"/>
                  </a:lnTo>
                  <a:close/>
                  <a:moveTo>
                    <a:pt x="1393" y="0"/>
                  </a:moveTo>
                  <a:lnTo>
                    <a:pt x="1317" y="26"/>
                  </a:lnTo>
                  <a:lnTo>
                    <a:pt x="1241" y="76"/>
                  </a:lnTo>
                  <a:lnTo>
                    <a:pt x="1191" y="127"/>
                  </a:lnTo>
                  <a:lnTo>
                    <a:pt x="1140" y="178"/>
                  </a:lnTo>
                  <a:lnTo>
                    <a:pt x="1089" y="254"/>
                  </a:lnTo>
                  <a:lnTo>
                    <a:pt x="1064" y="330"/>
                  </a:lnTo>
                  <a:lnTo>
                    <a:pt x="1064" y="431"/>
                  </a:lnTo>
                  <a:lnTo>
                    <a:pt x="1064" y="1039"/>
                  </a:lnTo>
                  <a:lnTo>
                    <a:pt x="355" y="1039"/>
                  </a:lnTo>
                  <a:lnTo>
                    <a:pt x="279" y="1064"/>
                  </a:lnTo>
                  <a:lnTo>
                    <a:pt x="203" y="1115"/>
                  </a:lnTo>
                  <a:lnTo>
                    <a:pt x="127" y="1165"/>
                  </a:lnTo>
                  <a:lnTo>
                    <a:pt x="76" y="1241"/>
                  </a:lnTo>
                  <a:lnTo>
                    <a:pt x="51" y="1292"/>
                  </a:lnTo>
                  <a:lnTo>
                    <a:pt x="25" y="1393"/>
                  </a:lnTo>
                  <a:lnTo>
                    <a:pt x="0" y="1469"/>
                  </a:lnTo>
                  <a:lnTo>
                    <a:pt x="0" y="12993"/>
                  </a:lnTo>
                  <a:lnTo>
                    <a:pt x="25" y="13069"/>
                  </a:lnTo>
                  <a:lnTo>
                    <a:pt x="51" y="13145"/>
                  </a:lnTo>
                  <a:lnTo>
                    <a:pt x="76" y="13221"/>
                  </a:lnTo>
                  <a:lnTo>
                    <a:pt x="127" y="13297"/>
                  </a:lnTo>
                  <a:lnTo>
                    <a:pt x="203" y="13348"/>
                  </a:lnTo>
                  <a:lnTo>
                    <a:pt x="279" y="13399"/>
                  </a:lnTo>
                  <a:lnTo>
                    <a:pt x="355" y="13424"/>
                  </a:lnTo>
                  <a:lnTo>
                    <a:pt x="7928" y="13424"/>
                  </a:lnTo>
                  <a:lnTo>
                    <a:pt x="8029" y="13576"/>
                  </a:lnTo>
                  <a:lnTo>
                    <a:pt x="8156" y="13703"/>
                  </a:lnTo>
                  <a:lnTo>
                    <a:pt x="8308" y="13779"/>
                  </a:lnTo>
                  <a:lnTo>
                    <a:pt x="8510" y="13804"/>
                  </a:lnTo>
                  <a:lnTo>
                    <a:pt x="9371" y="13804"/>
                  </a:lnTo>
                  <a:lnTo>
                    <a:pt x="9549" y="13779"/>
                  </a:lnTo>
                  <a:lnTo>
                    <a:pt x="9726" y="13703"/>
                  </a:lnTo>
                  <a:lnTo>
                    <a:pt x="9853" y="13576"/>
                  </a:lnTo>
                  <a:lnTo>
                    <a:pt x="9929" y="13424"/>
                  </a:lnTo>
                  <a:lnTo>
                    <a:pt x="12765" y="13424"/>
                  </a:lnTo>
                  <a:lnTo>
                    <a:pt x="13095" y="13779"/>
                  </a:lnTo>
                  <a:lnTo>
                    <a:pt x="13272" y="13956"/>
                  </a:lnTo>
                  <a:lnTo>
                    <a:pt x="13500" y="14083"/>
                  </a:lnTo>
                  <a:lnTo>
                    <a:pt x="13753" y="14159"/>
                  </a:lnTo>
                  <a:lnTo>
                    <a:pt x="14006" y="14209"/>
                  </a:lnTo>
                  <a:lnTo>
                    <a:pt x="14260" y="14184"/>
                  </a:lnTo>
                  <a:lnTo>
                    <a:pt x="14513" y="14133"/>
                  </a:lnTo>
                  <a:lnTo>
                    <a:pt x="14741" y="14007"/>
                  </a:lnTo>
                  <a:lnTo>
                    <a:pt x="14868" y="13931"/>
                  </a:lnTo>
                  <a:lnTo>
                    <a:pt x="14969" y="13829"/>
                  </a:lnTo>
                  <a:lnTo>
                    <a:pt x="15121" y="13627"/>
                  </a:lnTo>
                  <a:lnTo>
                    <a:pt x="15248" y="13424"/>
                  </a:lnTo>
                  <a:lnTo>
                    <a:pt x="17527" y="13424"/>
                  </a:lnTo>
                  <a:lnTo>
                    <a:pt x="17603" y="13399"/>
                  </a:lnTo>
                  <a:lnTo>
                    <a:pt x="17679" y="13348"/>
                  </a:lnTo>
                  <a:lnTo>
                    <a:pt x="17730" y="13297"/>
                  </a:lnTo>
                  <a:lnTo>
                    <a:pt x="17806" y="13221"/>
                  </a:lnTo>
                  <a:lnTo>
                    <a:pt x="17831" y="13145"/>
                  </a:lnTo>
                  <a:lnTo>
                    <a:pt x="17856" y="13069"/>
                  </a:lnTo>
                  <a:lnTo>
                    <a:pt x="17882" y="12993"/>
                  </a:lnTo>
                  <a:lnTo>
                    <a:pt x="17882" y="1469"/>
                  </a:lnTo>
                  <a:lnTo>
                    <a:pt x="17856" y="1393"/>
                  </a:lnTo>
                  <a:lnTo>
                    <a:pt x="17831" y="1292"/>
                  </a:lnTo>
                  <a:lnTo>
                    <a:pt x="17806" y="1241"/>
                  </a:lnTo>
                  <a:lnTo>
                    <a:pt x="17730" y="1165"/>
                  </a:lnTo>
                  <a:lnTo>
                    <a:pt x="17679" y="1115"/>
                  </a:lnTo>
                  <a:lnTo>
                    <a:pt x="17603" y="1064"/>
                  </a:lnTo>
                  <a:lnTo>
                    <a:pt x="17527" y="1039"/>
                  </a:lnTo>
                  <a:lnTo>
                    <a:pt x="16818" y="1039"/>
                  </a:lnTo>
                  <a:lnTo>
                    <a:pt x="16818" y="431"/>
                  </a:lnTo>
                  <a:lnTo>
                    <a:pt x="16818" y="330"/>
                  </a:lnTo>
                  <a:lnTo>
                    <a:pt x="16793" y="254"/>
                  </a:lnTo>
                  <a:lnTo>
                    <a:pt x="16742" y="178"/>
                  </a:lnTo>
                  <a:lnTo>
                    <a:pt x="16691" y="127"/>
                  </a:lnTo>
                  <a:lnTo>
                    <a:pt x="16641" y="76"/>
                  </a:lnTo>
                  <a:lnTo>
                    <a:pt x="16565" y="26"/>
                  </a:lnTo>
                  <a:lnTo>
                    <a:pt x="16463" y="0"/>
                  </a:lnTo>
                  <a:lnTo>
                    <a:pt x="9827" y="0"/>
                  </a:lnTo>
                  <a:lnTo>
                    <a:pt x="9675" y="26"/>
                  </a:lnTo>
                  <a:lnTo>
                    <a:pt x="9523" y="76"/>
                  </a:lnTo>
                  <a:lnTo>
                    <a:pt x="9397" y="127"/>
                  </a:lnTo>
                  <a:lnTo>
                    <a:pt x="9270" y="203"/>
                  </a:lnTo>
                  <a:lnTo>
                    <a:pt x="9144" y="304"/>
                  </a:lnTo>
                  <a:lnTo>
                    <a:pt x="9042" y="405"/>
                  </a:lnTo>
                  <a:lnTo>
                    <a:pt x="8941" y="507"/>
                  </a:lnTo>
                  <a:lnTo>
                    <a:pt x="8840" y="405"/>
                  </a:lnTo>
                  <a:lnTo>
                    <a:pt x="8738" y="304"/>
                  </a:lnTo>
                  <a:lnTo>
                    <a:pt x="8612" y="203"/>
                  </a:lnTo>
                  <a:lnTo>
                    <a:pt x="8485" y="127"/>
                  </a:lnTo>
                  <a:lnTo>
                    <a:pt x="8358" y="76"/>
                  </a:lnTo>
                  <a:lnTo>
                    <a:pt x="8206" y="26"/>
                  </a:lnTo>
                  <a:lnTo>
                    <a:pt x="8054" y="0"/>
                  </a:lnTo>
                  <a:lnTo>
                    <a:pt x="3977" y="0"/>
                  </a:lnTo>
                  <a:lnTo>
                    <a:pt x="3901" y="76"/>
                  </a:lnTo>
                  <a:lnTo>
                    <a:pt x="3825" y="152"/>
                  </a:lnTo>
                  <a:lnTo>
                    <a:pt x="3825" y="254"/>
                  </a:lnTo>
                  <a:lnTo>
                    <a:pt x="3825" y="355"/>
                  </a:lnTo>
                  <a:lnTo>
                    <a:pt x="3901" y="431"/>
                  </a:lnTo>
                  <a:lnTo>
                    <a:pt x="3977" y="481"/>
                  </a:lnTo>
                  <a:lnTo>
                    <a:pt x="4078" y="507"/>
                  </a:lnTo>
                  <a:lnTo>
                    <a:pt x="7902" y="507"/>
                  </a:lnTo>
                  <a:lnTo>
                    <a:pt x="8054" y="532"/>
                  </a:lnTo>
                  <a:lnTo>
                    <a:pt x="8206" y="583"/>
                  </a:lnTo>
                  <a:lnTo>
                    <a:pt x="8333" y="659"/>
                  </a:lnTo>
                  <a:lnTo>
                    <a:pt x="8434" y="735"/>
                  </a:lnTo>
                  <a:lnTo>
                    <a:pt x="8536" y="861"/>
                  </a:lnTo>
                  <a:lnTo>
                    <a:pt x="8612" y="988"/>
                  </a:lnTo>
                  <a:lnTo>
                    <a:pt x="8662" y="1140"/>
                  </a:lnTo>
                  <a:lnTo>
                    <a:pt x="8688" y="1292"/>
                  </a:lnTo>
                  <a:lnTo>
                    <a:pt x="8688" y="1444"/>
                  </a:lnTo>
                  <a:lnTo>
                    <a:pt x="8282" y="1317"/>
                  </a:lnTo>
                  <a:lnTo>
                    <a:pt x="7852" y="1216"/>
                  </a:lnTo>
                  <a:lnTo>
                    <a:pt x="7421" y="1140"/>
                  </a:lnTo>
                  <a:lnTo>
                    <a:pt x="6965" y="1115"/>
                  </a:lnTo>
                  <a:lnTo>
                    <a:pt x="6560" y="1140"/>
                  </a:lnTo>
                  <a:lnTo>
                    <a:pt x="6155" y="1191"/>
                  </a:lnTo>
                  <a:lnTo>
                    <a:pt x="5750" y="1292"/>
                  </a:lnTo>
                  <a:lnTo>
                    <a:pt x="5370" y="1393"/>
                  </a:lnTo>
                  <a:lnTo>
                    <a:pt x="3065" y="1393"/>
                  </a:lnTo>
                  <a:lnTo>
                    <a:pt x="2963" y="1419"/>
                  </a:lnTo>
                  <a:lnTo>
                    <a:pt x="2862" y="1469"/>
                  </a:lnTo>
                  <a:lnTo>
                    <a:pt x="2812" y="1571"/>
                  </a:lnTo>
                  <a:lnTo>
                    <a:pt x="2786" y="1672"/>
                  </a:lnTo>
                  <a:lnTo>
                    <a:pt x="2812" y="1773"/>
                  </a:lnTo>
                  <a:lnTo>
                    <a:pt x="2862" y="1849"/>
                  </a:lnTo>
                  <a:lnTo>
                    <a:pt x="2963" y="1900"/>
                  </a:lnTo>
                  <a:lnTo>
                    <a:pt x="3065" y="1925"/>
                  </a:lnTo>
                  <a:lnTo>
                    <a:pt x="4331" y="1925"/>
                  </a:lnTo>
                  <a:lnTo>
                    <a:pt x="3951" y="2204"/>
                  </a:lnTo>
                  <a:lnTo>
                    <a:pt x="3622" y="2533"/>
                  </a:lnTo>
                  <a:lnTo>
                    <a:pt x="2356" y="2533"/>
                  </a:lnTo>
                  <a:lnTo>
                    <a:pt x="2254" y="2558"/>
                  </a:lnTo>
                  <a:lnTo>
                    <a:pt x="2178" y="2609"/>
                  </a:lnTo>
                  <a:lnTo>
                    <a:pt x="2128" y="2710"/>
                  </a:lnTo>
                  <a:lnTo>
                    <a:pt x="2102" y="2812"/>
                  </a:lnTo>
                  <a:lnTo>
                    <a:pt x="2128" y="2913"/>
                  </a:lnTo>
                  <a:lnTo>
                    <a:pt x="2178" y="2989"/>
                  </a:lnTo>
                  <a:lnTo>
                    <a:pt x="2254" y="3040"/>
                  </a:lnTo>
                  <a:lnTo>
                    <a:pt x="2356" y="3065"/>
                  </a:lnTo>
                  <a:lnTo>
                    <a:pt x="3166" y="3065"/>
                  </a:lnTo>
                  <a:lnTo>
                    <a:pt x="2963" y="3369"/>
                  </a:lnTo>
                  <a:lnTo>
                    <a:pt x="2786" y="3673"/>
                  </a:lnTo>
                  <a:lnTo>
                    <a:pt x="2634" y="4002"/>
                  </a:lnTo>
                  <a:lnTo>
                    <a:pt x="2508" y="4357"/>
                  </a:lnTo>
                  <a:lnTo>
                    <a:pt x="2381" y="4711"/>
                  </a:lnTo>
                  <a:lnTo>
                    <a:pt x="2330" y="5066"/>
                  </a:lnTo>
                  <a:lnTo>
                    <a:pt x="2280" y="5446"/>
                  </a:lnTo>
                  <a:lnTo>
                    <a:pt x="2254" y="5851"/>
                  </a:lnTo>
                  <a:lnTo>
                    <a:pt x="2280" y="6155"/>
                  </a:lnTo>
                  <a:lnTo>
                    <a:pt x="2305" y="6484"/>
                  </a:lnTo>
                  <a:lnTo>
                    <a:pt x="2356" y="6788"/>
                  </a:lnTo>
                  <a:lnTo>
                    <a:pt x="2432" y="7092"/>
                  </a:lnTo>
                  <a:lnTo>
                    <a:pt x="2508" y="7371"/>
                  </a:lnTo>
                  <a:lnTo>
                    <a:pt x="2634" y="7675"/>
                  </a:lnTo>
                  <a:lnTo>
                    <a:pt x="2761" y="7928"/>
                  </a:lnTo>
                  <a:lnTo>
                    <a:pt x="2888" y="8206"/>
                  </a:lnTo>
                  <a:lnTo>
                    <a:pt x="2356" y="8206"/>
                  </a:lnTo>
                  <a:lnTo>
                    <a:pt x="2254" y="8232"/>
                  </a:lnTo>
                  <a:lnTo>
                    <a:pt x="2178" y="8282"/>
                  </a:lnTo>
                  <a:lnTo>
                    <a:pt x="2128" y="8358"/>
                  </a:lnTo>
                  <a:lnTo>
                    <a:pt x="2102" y="8460"/>
                  </a:lnTo>
                  <a:lnTo>
                    <a:pt x="2128" y="8561"/>
                  </a:lnTo>
                  <a:lnTo>
                    <a:pt x="2178" y="8662"/>
                  </a:lnTo>
                  <a:lnTo>
                    <a:pt x="2254" y="8713"/>
                  </a:lnTo>
                  <a:lnTo>
                    <a:pt x="2356" y="8738"/>
                  </a:lnTo>
                  <a:lnTo>
                    <a:pt x="3242" y="8738"/>
                  </a:lnTo>
                  <a:lnTo>
                    <a:pt x="3521" y="9042"/>
                  </a:lnTo>
                  <a:lnTo>
                    <a:pt x="3799" y="9346"/>
                  </a:lnTo>
                  <a:lnTo>
                    <a:pt x="2356" y="9346"/>
                  </a:lnTo>
                  <a:lnTo>
                    <a:pt x="2254" y="9372"/>
                  </a:lnTo>
                  <a:lnTo>
                    <a:pt x="2178" y="9422"/>
                  </a:lnTo>
                  <a:lnTo>
                    <a:pt x="2128" y="9498"/>
                  </a:lnTo>
                  <a:lnTo>
                    <a:pt x="2102" y="9600"/>
                  </a:lnTo>
                  <a:lnTo>
                    <a:pt x="2128" y="9701"/>
                  </a:lnTo>
                  <a:lnTo>
                    <a:pt x="2178" y="9777"/>
                  </a:lnTo>
                  <a:lnTo>
                    <a:pt x="2254" y="9853"/>
                  </a:lnTo>
                  <a:lnTo>
                    <a:pt x="4508" y="9853"/>
                  </a:lnTo>
                  <a:lnTo>
                    <a:pt x="4812" y="10030"/>
                  </a:lnTo>
                  <a:lnTo>
                    <a:pt x="5142" y="10182"/>
                  </a:lnTo>
                  <a:lnTo>
                    <a:pt x="5471" y="10309"/>
                  </a:lnTo>
                  <a:lnTo>
                    <a:pt x="5826" y="10410"/>
                  </a:lnTo>
                  <a:lnTo>
                    <a:pt x="5927" y="10410"/>
                  </a:lnTo>
                  <a:lnTo>
                    <a:pt x="6003" y="10385"/>
                  </a:lnTo>
                  <a:lnTo>
                    <a:pt x="6079" y="10309"/>
                  </a:lnTo>
                  <a:lnTo>
                    <a:pt x="6129" y="10233"/>
                  </a:lnTo>
                  <a:lnTo>
                    <a:pt x="6129" y="10131"/>
                  </a:lnTo>
                  <a:lnTo>
                    <a:pt x="6104" y="10030"/>
                  </a:lnTo>
                  <a:lnTo>
                    <a:pt x="6028" y="9954"/>
                  </a:lnTo>
                  <a:lnTo>
                    <a:pt x="5952" y="9903"/>
                  </a:lnTo>
                  <a:lnTo>
                    <a:pt x="5598" y="9802"/>
                  </a:lnTo>
                  <a:lnTo>
                    <a:pt x="5268" y="9675"/>
                  </a:lnTo>
                  <a:lnTo>
                    <a:pt x="4964" y="9524"/>
                  </a:lnTo>
                  <a:lnTo>
                    <a:pt x="4660" y="9346"/>
                  </a:lnTo>
                  <a:lnTo>
                    <a:pt x="4382" y="9144"/>
                  </a:lnTo>
                  <a:lnTo>
                    <a:pt x="4129" y="8916"/>
                  </a:lnTo>
                  <a:lnTo>
                    <a:pt x="3875" y="8688"/>
                  </a:lnTo>
                  <a:lnTo>
                    <a:pt x="3673" y="8409"/>
                  </a:lnTo>
                  <a:lnTo>
                    <a:pt x="3470" y="8130"/>
                  </a:lnTo>
                  <a:lnTo>
                    <a:pt x="3293" y="7852"/>
                  </a:lnTo>
                  <a:lnTo>
                    <a:pt x="3141" y="7548"/>
                  </a:lnTo>
                  <a:lnTo>
                    <a:pt x="3014" y="7219"/>
                  </a:lnTo>
                  <a:lnTo>
                    <a:pt x="2913" y="6889"/>
                  </a:lnTo>
                  <a:lnTo>
                    <a:pt x="2837" y="6560"/>
                  </a:lnTo>
                  <a:lnTo>
                    <a:pt x="2786" y="6206"/>
                  </a:lnTo>
                  <a:lnTo>
                    <a:pt x="2786" y="5851"/>
                  </a:lnTo>
                  <a:lnTo>
                    <a:pt x="2812" y="5420"/>
                  </a:lnTo>
                  <a:lnTo>
                    <a:pt x="2862" y="4990"/>
                  </a:lnTo>
                  <a:lnTo>
                    <a:pt x="2963" y="4585"/>
                  </a:lnTo>
                  <a:lnTo>
                    <a:pt x="3115" y="4205"/>
                  </a:lnTo>
                  <a:lnTo>
                    <a:pt x="3293" y="3850"/>
                  </a:lnTo>
                  <a:lnTo>
                    <a:pt x="3495" y="3495"/>
                  </a:lnTo>
                  <a:lnTo>
                    <a:pt x="3749" y="3166"/>
                  </a:lnTo>
                  <a:lnTo>
                    <a:pt x="4002" y="2888"/>
                  </a:lnTo>
                  <a:lnTo>
                    <a:pt x="4306" y="2609"/>
                  </a:lnTo>
                  <a:lnTo>
                    <a:pt x="4635" y="2356"/>
                  </a:lnTo>
                  <a:lnTo>
                    <a:pt x="4964" y="2153"/>
                  </a:lnTo>
                  <a:lnTo>
                    <a:pt x="5344" y="1976"/>
                  </a:lnTo>
                  <a:lnTo>
                    <a:pt x="5724" y="1849"/>
                  </a:lnTo>
                  <a:lnTo>
                    <a:pt x="6129" y="1723"/>
                  </a:lnTo>
                  <a:lnTo>
                    <a:pt x="6535" y="1672"/>
                  </a:lnTo>
                  <a:lnTo>
                    <a:pt x="6965" y="1647"/>
                  </a:lnTo>
                  <a:lnTo>
                    <a:pt x="7396" y="1672"/>
                  </a:lnTo>
                  <a:lnTo>
                    <a:pt x="7826" y="1723"/>
                  </a:lnTo>
                  <a:lnTo>
                    <a:pt x="8206" y="1849"/>
                  </a:lnTo>
                  <a:lnTo>
                    <a:pt x="8612" y="1976"/>
                  </a:lnTo>
                  <a:lnTo>
                    <a:pt x="8966" y="2153"/>
                  </a:lnTo>
                  <a:lnTo>
                    <a:pt x="9321" y="2356"/>
                  </a:lnTo>
                  <a:lnTo>
                    <a:pt x="9650" y="2609"/>
                  </a:lnTo>
                  <a:lnTo>
                    <a:pt x="9929" y="2888"/>
                  </a:lnTo>
                  <a:lnTo>
                    <a:pt x="10207" y="3166"/>
                  </a:lnTo>
                  <a:lnTo>
                    <a:pt x="10461" y="3495"/>
                  </a:lnTo>
                  <a:lnTo>
                    <a:pt x="10663" y="3850"/>
                  </a:lnTo>
                  <a:lnTo>
                    <a:pt x="10840" y="4205"/>
                  </a:lnTo>
                  <a:lnTo>
                    <a:pt x="10967" y="4585"/>
                  </a:lnTo>
                  <a:lnTo>
                    <a:pt x="11068" y="4990"/>
                  </a:lnTo>
                  <a:lnTo>
                    <a:pt x="11144" y="5420"/>
                  </a:lnTo>
                  <a:lnTo>
                    <a:pt x="11170" y="5851"/>
                  </a:lnTo>
                  <a:lnTo>
                    <a:pt x="11144" y="6256"/>
                  </a:lnTo>
                  <a:lnTo>
                    <a:pt x="11094" y="6636"/>
                  </a:lnTo>
                  <a:lnTo>
                    <a:pt x="10992" y="7041"/>
                  </a:lnTo>
                  <a:lnTo>
                    <a:pt x="10866" y="7396"/>
                  </a:lnTo>
                  <a:lnTo>
                    <a:pt x="10689" y="7751"/>
                  </a:lnTo>
                  <a:lnTo>
                    <a:pt x="10511" y="8105"/>
                  </a:lnTo>
                  <a:lnTo>
                    <a:pt x="10283" y="8409"/>
                  </a:lnTo>
                  <a:lnTo>
                    <a:pt x="10005" y="8713"/>
                  </a:lnTo>
                  <a:lnTo>
                    <a:pt x="9726" y="8992"/>
                  </a:lnTo>
                  <a:lnTo>
                    <a:pt x="9422" y="9245"/>
                  </a:lnTo>
                  <a:lnTo>
                    <a:pt x="9093" y="9448"/>
                  </a:lnTo>
                  <a:lnTo>
                    <a:pt x="8764" y="9650"/>
                  </a:lnTo>
                  <a:lnTo>
                    <a:pt x="8384" y="9802"/>
                  </a:lnTo>
                  <a:lnTo>
                    <a:pt x="8004" y="9903"/>
                  </a:lnTo>
                  <a:lnTo>
                    <a:pt x="7599" y="9979"/>
                  </a:lnTo>
                  <a:lnTo>
                    <a:pt x="7193" y="10030"/>
                  </a:lnTo>
                  <a:lnTo>
                    <a:pt x="7092" y="10055"/>
                  </a:lnTo>
                  <a:lnTo>
                    <a:pt x="7016" y="10106"/>
                  </a:lnTo>
                  <a:lnTo>
                    <a:pt x="6965" y="10207"/>
                  </a:lnTo>
                  <a:lnTo>
                    <a:pt x="6965" y="10309"/>
                  </a:lnTo>
                  <a:lnTo>
                    <a:pt x="6991" y="10410"/>
                  </a:lnTo>
                  <a:lnTo>
                    <a:pt x="7041" y="10486"/>
                  </a:lnTo>
                  <a:lnTo>
                    <a:pt x="7117" y="10537"/>
                  </a:lnTo>
                  <a:lnTo>
                    <a:pt x="7219" y="10562"/>
                  </a:lnTo>
                  <a:lnTo>
                    <a:pt x="7573" y="10511"/>
                  </a:lnTo>
                  <a:lnTo>
                    <a:pt x="7953" y="10461"/>
                  </a:lnTo>
                  <a:lnTo>
                    <a:pt x="8333" y="10359"/>
                  </a:lnTo>
                  <a:lnTo>
                    <a:pt x="8688" y="10233"/>
                  </a:lnTo>
                  <a:lnTo>
                    <a:pt x="8688" y="11854"/>
                  </a:lnTo>
                  <a:lnTo>
                    <a:pt x="1570" y="11854"/>
                  </a:lnTo>
                  <a:lnTo>
                    <a:pt x="1570" y="507"/>
                  </a:lnTo>
                  <a:lnTo>
                    <a:pt x="2837" y="507"/>
                  </a:lnTo>
                  <a:lnTo>
                    <a:pt x="2938" y="481"/>
                  </a:lnTo>
                  <a:lnTo>
                    <a:pt x="3014" y="431"/>
                  </a:lnTo>
                  <a:lnTo>
                    <a:pt x="3065" y="355"/>
                  </a:lnTo>
                  <a:lnTo>
                    <a:pt x="3090" y="254"/>
                  </a:lnTo>
                  <a:lnTo>
                    <a:pt x="3065" y="152"/>
                  </a:lnTo>
                  <a:lnTo>
                    <a:pt x="3014" y="76"/>
                  </a:lnTo>
                  <a:lnTo>
                    <a:pt x="2938"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3" name="Google Shape;3663;p53"/>
            <p:cNvSpPr/>
            <p:nvPr/>
          </p:nvSpPr>
          <p:spPr>
            <a:xfrm>
              <a:off x="6451050" y="2690950"/>
              <a:ext cx="134275" cy="13325"/>
            </a:xfrm>
            <a:custGeom>
              <a:avLst/>
              <a:gdLst/>
              <a:ahLst/>
              <a:cxnLst/>
              <a:rect l="l" t="t" r="r" b="b"/>
              <a:pathLst>
                <a:path w="5371" h="533" extrusionOk="0">
                  <a:moveTo>
                    <a:pt x="280" y="0"/>
                  </a:moveTo>
                  <a:lnTo>
                    <a:pt x="178" y="26"/>
                  </a:lnTo>
                  <a:lnTo>
                    <a:pt x="77" y="76"/>
                  </a:lnTo>
                  <a:lnTo>
                    <a:pt x="26" y="178"/>
                  </a:lnTo>
                  <a:lnTo>
                    <a:pt x="1" y="279"/>
                  </a:lnTo>
                  <a:lnTo>
                    <a:pt x="26" y="380"/>
                  </a:lnTo>
                  <a:lnTo>
                    <a:pt x="77" y="456"/>
                  </a:lnTo>
                  <a:lnTo>
                    <a:pt x="178" y="507"/>
                  </a:lnTo>
                  <a:lnTo>
                    <a:pt x="280" y="532"/>
                  </a:lnTo>
                  <a:lnTo>
                    <a:pt x="5092" y="532"/>
                  </a:lnTo>
                  <a:lnTo>
                    <a:pt x="5193" y="507"/>
                  </a:lnTo>
                  <a:lnTo>
                    <a:pt x="5294" y="456"/>
                  </a:lnTo>
                  <a:lnTo>
                    <a:pt x="5345" y="380"/>
                  </a:lnTo>
                  <a:lnTo>
                    <a:pt x="5370" y="279"/>
                  </a:lnTo>
                  <a:lnTo>
                    <a:pt x="5345" y="178"/>
                  </a:lnTo>
                  <a:lnTo>
                    <a:pt x="5294" y="76"/>
                  </a:lnTo>
                  <a:lnTo>
                    <a:pt x="5193" y="26"/>
                  </a:lnTo>
                  <a:lnTo>
                    <a:pt x="509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4" name="Google Shape;3664;p53"/>
            <p:cNvSpPr/>
            <p:nvPr/>
          </p:nvSpPr>
          <p:spPr>
            <a:xfrm>
              <a:off x="6525150" y="2747925"/>
              <a:ext cx="60175" cy="13325"/>
            </a:xfrm>
            <a:custGeom>
              <a:avLst/>
              <a:gdLst/>
              <a:ahLst/>
              <a:cxnLst/>
              <a:rect l="l" t="t" r="r" b="b"/>
              <a:pathLst>
                <a:path w="2407" h="533" extrusionOk="0">
                  <a:moveTo>
                    <a:pt x="254" y="1"/>
                  </a:moveTo>
                  <a:lnTo>
                    <a:pt x="152" y="26"/>
                  </a:lnTo>
                  <a:lnTo>
                    <a:pt x="76" y="77"/>
                  </a:lnTo>
                  <a:lnTo>
                    <a:pt x="26" y="153"/>
                  </a:lnTo>
                  <a:lnTo>
                    <a:pt x="0" y="254"/>
                  </a:lnTo>
                  <a:lnTo>
                    <a:pt x="26" y="355"/>
                  </a:lnTo>
                  <a:lnTo>
                    <a:pt x="76" y="457"/>
                  </a:lnTo>
                  <a:lnTo>
                    <a:pt x="152" y="507"/>
                  </a:lnTo>
                  <a:lnTo>
                    <a:pt x="254" y="533"/>
                  </a:lnTo>
                  <a:lnTo>
                    <a:pt x="2128" y="533"/>
                  </a:lnTo>
                  <a:lnTo>
                    <a:pt x="2229" y="507"/>
                  </a:lnTo>
                  <a:lnTo>
                    <a:pt x="2330" y="457"/>
                  </a:lnTo>
                  <a:lnTo>
                    <a:pt x="2381" y="355"/>
                  </a:lnTo>
                  <a:lnTo>
                    <a:pt x="2406" y="254"/>
                  </a:lnTo>
                  <a:lnTo>
                    <a:pt x="2381" y="153"/>
                  </a:lnTo>
                  <a:lnTo>
                    <a:pt x="2330" y="77"/>
                  </a:lnTo>
                  <a:lnTo>
                    <a:pt x="2229" y="26"/>
                  </a:lnTo>
                  <a:lnTo>
                    <a:pt x="2128"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5" name="Google Shape;3665;p53"/>
            <p:cNvSpPr/>
            <p:nvPr/>
          </p:nvSpPr>
          <p:spPr>
            <a:xfrm>
              <a:off x="6243375" y="2918250"/>
              <a:ext cx="51950" cy="12700"/>
            </a:xfrm>
            <a:custGeom>
              <a:avLst/>
              <a:gdLst/>
              <a:ahLst/>
              <a:cxnLst/>
              <a:rect l="l" t="t" r="r" b="b"/>
              <a:pathLst>
                <a:path w="2078" h="508" extrusionOk="0">
                  <a:moveTo>
                    <a:pt x="152" y="1"/>
                  </a:moveTo>
                  <a:lnTo>
                    <a:pt x="76" y="77"/>
                  </a:lnTo>
                  <a:lnTo>
                    <a:pt x="26" y="153"/>
                  </a:lnTo>
                  <a:lnTo>
                    <a:pt x="0" y="254"/>
                  </a:lnTo>
                  <a:lnTo>
                    <a:pt x="26" y="356"/>
                  </a:lnTo>
                  <a:lnTo>
                    <a:pt x="76" y="432"/>
                  </a:lnTo>
                  <a:lnTo>
                    <a:pt x="152" y="482"/>
                  </a:lnTo>
                  <a:lnTo>
                    <a:pt x="254" y="508"/>
                  </a:lnTo>
                  <a:lnTo>
                    <a:pt x="1824" y="508"/>
                  </a:lnTo>
                  <a:lnTo>
                    <a:pt x="1925" y="482"/>
                  </a:lnTo>
                  <a:lnTo>
                    <a:pt x="2001" y="432"/>
                  </a:lnTo>
                  <a:lnTo>
                    <a:pt x="2077" y="356"/>
                  </a:lnTo>
                  <a:lnTo>
                    <a:pt x="2077" y="254"/>
                  </a:lnTo>
                  <a:lnTo>
                    <a:pt x="2077" y="153"/>
                  </a:lnTo>
                  <a:lnTo>
                    <a:pt x="2001" y="77"/>
                  </a:lnTo>
                  <a:lnTo>
                    <a:pt x="1925"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6" name="Google Shape;3666;p53"/>
            <p:cNvSpPr/>
            <p:nvPr/>
          </p:nvSpPr>
          <p:spPr>
            <a:xfrm>
              <a:off x="6540975" y="2889775"/>
              <a:ext cx="44350" cy="12675"/>
            </a:xfrm>
            <a:custGeom>
              <a:avLst/>
              <a:gdLst/>
              <a:ahLst/>
              <a:cxnLst/>
              <a:rect l="l" t="t" r="r" b="b"/>
              <a:pathLst>
                <a:path w="1774" h="507" extrusionOk="0">
                  <a:moveTo>
                    <a:pt x="254" y="0"/>
                  </a:moveTo>
                  <a:lnTo>
                    <a:pt x="152" y="26"/>
                  </a:lnTo>
                  <a:lnTo>
                    <a:pt x="76" y="76"/>
                  </a:lnTo>
                  <a:lnTo>
                    <a:pt x="26" y="152"/>
                  </a:lnTo>
                  <a:lnTo>
                    <a:pt x="0" y="254"/>
                  </a:lnTo>
                  <a:lnTo>
                    <a:pt x="26" y="355"/>
                  </a:lnTo>
                  <a:lnTo>
                    <a:pt x="76" y="431"/>
                  </a:lnTo>
                  <a:lnTo>
                    <a:pt x="152" y="507"/>
                  </a:lnTo>
                  <a:lnTo>
                    <a:pt x="1621" y="507"/>
                  </a:lnTo>
                  <a:lnTo>
                    <a:pt x="1697" y="431"/>
                  </a:lnTo>
                  <a:lnTo>
                    <a:pt x="1748" y="355"/>
                  </a:lnTo>
                  <a:lnTo>
                    <a:pt x="1773" y="254"/>
                  </a:lnTo>
                  <a:lnTo>
                    <a:pt x="1748" y="152"/>
                  </a:lnTo>
                  <a:lnTo>
                    <a:pt x="1697" y="76"/>
                  </a:lnTo>
                  <a:lnTo>
                    <a:pt x="1621" y="26"/>
                  </a:lnTo>
                  <a:lnTo>
                    <a:pt x="1520"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7" name="Google Shape;3667;p53"/>
            <p:cNvSpPr/>
            <p:nvPr/>
          </p:nvSpPr>
          <p:spPr>
            <a:xfrm>
              <a:off x="6272500" y="2709300"/>
              <a:ext cx="185550" cy="185550"/>
            </a:xfrm>
            <a:custGeom>
              <a:avLst/>
              <a:gdLst/>
              <a:ahLst/>
              <a:cxnLst/>
              <a:rect l="l" t="t" r="r" b="b"/>
              <a:pathLst>
                <a:path w="7422" h="7422" extrusionOk="0">
                  <a:moveTo>
                    <a:pt x="3977" y="533"/>
                  </a:moveTo>
                  <a:lnTo>
                    <a:pt x="4256" y="583"/>
                  </a:lnTo>
                  <a:lnTo>
                    <a:pt x="4534" y="634"/>
                  </a:lnTo>
                  <a:lnTo>
                    <a:pt x="4787" y="710"/>
                  </a:lnTo>
                  <a:lnTo>
                    <a:pt x="5041" y="811"/>
                  </a:lnTo>
                  <a:lnTo>
                    <a:pt x="5269" y="938"/>
                  </a:lnTo>
                  <a:lnTo>
                    <a:pt x="5497" y="1090"/>
                  </a:lnTo>
                  <a:lnTo>
                    <a:pt x="5699" y="1242"/>
                  </a:lnTo>
                  <a:lnTo>
                    <a:pt x="1697" y="1242"/>
                  </a:lnTo>
                  <a:lnTo>
                    <a:pt x="1925" y="1090"/>
                  </a:lnTo>
                  <a:lnTo>
                    <a:pt x="2128" y="938"/>
                  </a:lnTo>
                  <a:lnTo>
                    <a:pt x="2381" y="811"/>
                  </a:lnTo>
                  <a:lnTo>
                    <a:pt x="2635" y="710"/>
                  </a:lnTo>
                  <a:lnTo>
                    <a:pt x="2888" y="634"/>
                  </a:lnTo>
                  <a:lnTo>
                    <a:pt x="3141" y="583"/>
                  </a:lnTo>
                  <a:lnTo>
                    <a:pt x="3420" y="533"/>
                  </a:lnTo>
                  <a:close/>
                  <a:moveTo>
                    <a:pt x="6231" y="1774"/>
                  </a:moveTo>
                  <a:lnTo>
                    <a:pt x="6383" y="1976"/>
                  </a:lnTo>
                  <a:lnTo>
                    <a:pt x="6510" y="2204"/>
                  </a:lnTo>
                  <a:lnTo>
                    <a:pt x="6636" y="2458"/>
                  </a:lnTo>
                  <a:lnTo>
                    <a:pt x="6738" y="2711"/>
                  </a:lnTo>
                  <a:lnTo>
                    <a:pt x="684" y="2711"/>
                  </a:lnTo>
                  <a:lnTo>
                    <a:pt x="786" y="2458"/>
                  </a:lnTo>
                  <a:lnTo>
                    <a:pt x="887" y="2204"/>
                  </a:lnTo>
                  <a:lnTo>
                    <a:pt x="1039" y="1976"/>
                  </a:lnTo>
                  <a:lnTo>
                    <a:pt x="1191" y="1774"/>
                  </a:lnTo>
                  <a:close/>
                  <a:moveTo>
                    <a:pt x="6864" y="3243"/>
                  </a:moveTo>
                  <a:lnTo>
                    <a:pt x="6890" y="3471"/>
                  </a:lnTo>
                  <a:lnTo>
                    <a:pt x="6890" y="3724"/>
                  </a:lnTo>
                  <a:lnTo>
                    <a:pt x="6890" y="3952"/>
                  </a:lnTo>
                  <a:lnTo>
                    <a:pt x="6864" y="4180"/>
                  </a:lnTo>
                  <a:lnTo>
                    <a:pt x="3977" y="4180"/>
                  </a:lnTo>
                  <a:lnTo>
                    <a:pt x="3876" y="4205"/>
                  </a:lnTo>
                  <a:lnTo>
                    <a:pt x="3774" y="4256"/>
                  </a:lnTo>
                  <a:lnTo>
                    <a:pt x="3724" y="4357"/>
                  </a:lnTo>
                  <a:lnTo>
                    <a:pt x="3698" y="4458"/>
                  </a:lnTo>
                  <a:lnTo>
                    <a:pt x="3724" y="4560"/>
                  </a:lnTo>
                  <a:lnTo>
                    <a:pt x="3774" y="4636"/>
                  </a:lnTo>
                  <a:lnTo>
                    <a:pt x="3876" y="4686"/>
                  </a:lnTo>
                  <a:lnTo>
                    <a:pt x="3977" y="4712"/>
                  </a:lnTo>
                  <a:lnTo>
                    <a:pt x="6738" y="4712"/>
                  </a:lnTo>
                  <a:lnTo>
                    <a:pt x="6636" y="4965"/>
                  </a:lnTo>
                  <a:lnTo>
                    <a:pt x="6510" y="5218"/>
                  </a:lnTo>
                  <a:lnTo>
                    <a:pt x="6383" y="5446"/>
                  </a:lnTo>
                  <a:lnTo>
                    <a:pt x="6231" y="5674"/>
                  </a:lnTo>
                  <a:lnTo>
                    <a:pt x="1191" y="5674"/>
                  </a:lnTo>
                  <a:lnTo>
                    <a:pt x="1039" y="5446"/>
                  </a:lnTo>
                  <a:lnTo>
                    <a:pt x="887" y="5218"/>
                  </a:lnTo>
                  <a:lnTo>
                    <a:pt x="786" y="4965"/>
                  </a:lnTo>
                  <a:lnTo>
                    <a:pt x="684" y="4712"/>
                  </a:lnTo>
                  <a:lnTo>
                    <a:pt x="2736" y="4712"/>
                  </a:lnTo>
                  <a:lnTo>
                    <a:pt x="2837" y="4686"/>
                  </a:lnTo>
                  <a:lnTo>
                    <a:pt x="2938" y="4636"/>
                  </a:lnTo>
                  <a:lnTo>
                    <a:pt x="2989" y="4560"/>
                  </a:lnTo>
                  <a:lnTo>
                    <a:pt x="3014" y="4458"/>
                  </a:lnTo>
                  <a:lnTo>
                    <a:pt x="2989" y="4357"/>
                  </a:lnTo>
                  <a:lnTo>
                    <a:pt x="2938" y="4256"/>
                  </a:lnTo>
                  <a:lnTo>
                    <a:pt x="2837" y="4205"/>
                  </a:lnTo>
                  <a:lnTo>
                    <a:pt x="2736" y="4180"/>
                  </a:lnTo>
                  <a:lnTo>
                    <a:pt x="558" y="4180"/>
                  </a:lnTo>
                  <a:lnTo>
                    <a:pt x="532" y="3952"/>
                  </a:lnTo>
                  <a:lnTo>
                    <a:pt x="532" y="3724"/>
                  </a:lnTo>
                  <a:lnTo>
                    <a:pt x="532" y="3471"/>
                  </a:lnTo>
                  <a:lnTo>
                    <a:pt x="558" y="3243"/>
                  </a:lnTo>
                  <a:close/>
                  <a:moveTo>
                    <a:pt x="5699" y="6181"/>
                  </a:moveTo>
                  <a:lnTo>
                    <a:pt x="5497" y="6358"/>
                  </a:lnTo>
                  <a:lnTo>
                    <a:pt x="5269" y="6485"/>
                  </a:lnTo>
                  <a:lnTo>
                    <a:pt x="5041" y="6611"/>
                  </a:lnTo>
                  <a:lnTo>
                    <a:pt x="4787" y="6713"/>
                  </a:lnTo>
                  <a:lnTo>
                    <a:pt x="4534" y="6789"/>
                  </a:lnTo>
                  <a:lnTo>
                    <a:pt x="4256" y="6839"/>
                  </a:lnTo>
                  <a:lnTo>
                    <a:pt x="3977" y="6890"/>
                  </a:lnTo>
                  <a:lnTo>
                    <a:pt x="3420" y="6890"/>
                  </a:lnTo>
                  <a:lnTo>
                    <a:pt x="3141" y="6839"/>
                  </a:lnTo>
                  <a:lnTo>
                    <a:pt x="2888" y="6789"/>
                  </a:lnTo>
                  <a:lnTo>
                    <a:pt x="2635" y="6713"/>
                  </a:lnTo>
                  <a:lnTo>
                    <a:pt x="2381" y="6611"/>
                  </a:lnTo>
                  <a:lnTo>
                    <a:pt x="2128" y="6485"/>
                  </a:lnTo>
                  <a:lnTo>
                    <a:pt x="1925" y="6358"/>
                  </a:lnTo>
                  <a:lnTo>
                    <a:pt x="1697" y="6181"/>
                  </a:lnTo>
                  <a:close/>
                  <a:moveTo>
                    <a:pt x="3698" y="1"/>
                  </a:moveTo>
                  <a:lnTo>
                    <a:pt x="3318" y="26"/>
                  </a:lnTo>
                  <a:lnTo>
                    <a:pt x="2964" y="77"/>
                  </a:lnTo>
                  <a:lnTo>
                    <a:pt x="2609" y="178"/>
                  </a:lnTo>
                  <a:lnTo>
                    <a:pt x="2255" y="305"/>
                  </a:lnTo>
                  <a:lnTo>
                    <a:pt x="1951" y="457"/>
                  </a:lnTo>
                  <a:lnTo>
                    <a:pt x="1621" y="634"/>
                  </a:lnTo>
                  <a:lnTo>
                    <a:pt x="1343" y="862"/>
                  </a:lnTo>
                  <a:lnTo>
                    <a:pt x="1090" y="1090"/>
                  </a:lnTo>
                  <a:lnTo>
                    <a:pt x="836" y="1368"/>
                  </a:lnTo>
                  <a:lnTo>
                    <a:pt x="634" y="1647"/>
                  </a:lnTo>
                  <a:lnTo>
                    <a:pt x="456" y="1951"/>
                  </a:lnTo>
                  <a:lnTo>
                    <a:pt x="279" y="2280"/>
                  </a:lnTo>
                  <a:lnTo>
                    <a:pt x="152" y="2610"/>
                  </a:lnTo>
                  <a:lnTo>
                    <a:pt x="76" y="2964"/>
                  </a:lnTo>
                  <a:lnTo>
                    <a:pt x="26" y="3344"/>
                  </a:lnTo>
                  <a:lnTo>
                    <a:pt x="0" y="3724"/>
                  </a:lnTo>
                  <a:lnTo>
                    <a:pt x="26" y="4104"/>
                  </a:lnTo>
                  <a:lnTo>
                    <a:pt x="76" y="4458"/>
                  </a:lnTo>
                  <a:lnTo>
                    <a:pt x="152" y="4813"/>
                  </a:lnTo>
                  <a:lnTo>
                    <a:pt x="279" y="5168"/>
                  </a:lnTo>
                  <a:lnTo>
                    <a:pt x="456" y="5472"/>
                  </a:lnTo>
                  <a:lnTo>
                    <a:pt x="634" y="5776"/>
                  </a:lnTo>
                  <a:lnTo>
                    <a:pt x="836" y="6079"/>
                  </a:lnTo>
                  <a:lnTo>
                    <a:pt x="1090" y="6333"/>
                  </a:lnTo>
                  <a:lnTo>
                    <a:pt x="1343" y="6586"/>
                  </a:lnTo>
                  <a:lnTo>
                    <a:pt x="1621" y="6789"/>
                  </a:lnTo>
                  <a:lnTo>
                    <a:pt x="1951" y="6966"/>
                  </a:lnTo>
                  <a:lnTo>
                    <a:pt x="2255" y="7118"/>
                  </a:lnTo>
                  <a:lnTo>
                    <a:pt x="2609" y="7245"/>
                  </a:lnTo>
                  <a:lnTo>
                    <a:pt x="2964" y="7346"/>
                  </a:lnTo>
                  <a:lnTo>
                    <a:pt x="3318" y="7397"/>
                  </a:lnTo>
                  <a:lnTo>
                    <a:pt x="3698" y="7422"/>
                  </a:lnTo>
                  <a:lnTo>
                    <a:pt x="4078" y="7397"/>
                  </a:lnTo>
                  <a:lnTo>
                    <a:pt x="4458" y="7346"/>
                  </a:lnTo>
                  <a:lnTo>
                    <a:pt x="4813" y="7245"/>
                  </a:lnTo>
                  <a:lnTo>
                    <a:pt x="5142" y="7118"/>
                  </a:lnTo>
                  <a:lnTo>
                    <a:pt x="5471" y="6966"/>
                  </a:lnTo>
                  <a:lnTo>
                    <a:pt x="5775" y="6789"/>
                  </a:lnTo>
                  <a:lnTo>
                    <a:pt x="6054" y="6586"/>
                  </a:lnTo>
                  <a:lnTo>
                    <a:pt x="6332" y="6333"/>
                  </a:lnTo>
                  <a:lnTo>
                    <a:pt x="6560" y="6079"/>
                  </a:lnTo>
                  <a:lnTo>
                    <a:pt x="6788" y="5776"/>
                  </a:lnTo>
                  <a:lnTo>
                    <a:pt x="6966" y="5472"/>
                  </a:lnTo>
                  <a:lnTo>
                    <a:pt x="7118" y="5168"/>
                  </a:lnTo>
                  <a:lnTo>
                    <a:pt x="7244" y="4813"/>
                  </a:lnTo>
                  <a:lnTo>
                    <a:pt x="7346" y="4458"/>
                  </a:lnTo>
                  <a:lnTo>
                    <a:pt x="7396" y="4104"/>
                  </a:lnTo>
                  <a:lnTo>
                    <a:pt x="7422" y="3724"/>
                  </a:lnTo>
                  <a:lnTo>
                    <a:pt x="7396" y="3344"/>
                  </a:lnTo>
                  <a:lnTo>
                    <a:pt x="7346" y="2964"/>
                  </a:lnTo>
                  <a:lnTo>
                    <a:pt x="7244" y="2610"/>
                  </a:lnTo>
                  <a:lnTo>
                    <a:pt x="7118" y="2280"/>
                  </a:lnTo>
                  <a:lnTo>
                    <a:pt x="6966" y="1951"/>
                  </a:lnTo>
                  <a:lnTo>
                    <a:pt x="6788" y="1647"/>
                  </a:lnTo>
                  <a:lnTo>
                    <a:pt x="6560" y="1368"/>
                  </a:lnTo>
                  <a:lnTo>
                    <a:pt x="6332" y="1090"/>
                  </a:lnTo>
                  <a:lnTo>
                    <a:pt x="6054" y="862"/>
                  </a:lnTo>
                  <a:lnTo>
                    <a:pt x="5775" y="634"/>
                  </a:lnTo>
                  <a:lnTo>
                    <a:pt x="5471" y="457"/>
                  </a:lnTo>
                  <a:lnTo>
                    <a:pt x="5142" y="305"/>
                  </a:lnTo>
                  <a:lnTo>
                    <a:pt x="4813" y="178"/>
                  </a:lnTo>
                  <a:lnTo>
                    <a:pt x="4458" y="77"/>
                  </a:lnTo>
                  <a:lnTo>
                    <a:pt x="4078" y="26"/>
                  </a:lnTo>
                  <a:lnTo>
                    <a:pt x="3698"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98" name="Google Shape;3668;p53"/>
          <p:cNvGrpSpPr/>
          <p:nvPr/>
        </p:nvGrpSpPr>
        <p:grpSpPr>
          <a:xfrm>
            <a:off x="9690557" y="2701917"/>
            <a:ext cx="548582" cy="731398"/>
            <a:chOff x="6245900" y="3310850"/>
            <a:chExt cx="336900" cy="447050"/>
          </a:xfrm>
        </p:grpSpPr>
        <p:sp>
          <p:nvSpPr>
            <p:cNvPr id="99" name="Google Shape;3669;p53"/>
            <p:cNvSpPr/>
            <p:nvPr/>
          </p:nvSpPr>
          <p:spPr>
            <a:xfrm>
              <a:off x="6255400" y="3317800"/>
              <a:ext cx="320425" cy="429975"/>
            </a:xfrm>
            <a:custGeom>
              <a:avLst/>
              <a:gdLst/>
              <a:ahLst/>
              <a:cxnLst/>
              <a:rect l="l" t="t" r="r" b="b"/>
              <a:pathLst>
                <a:path w="12817" h="17199" extrusionOk="0">
                  <a:moveTo>
                    <a:pt x="456" y="1"/>
                  </a:moveTo>
                  <a:lnTo>
                    <a:pt x="330" y="77"/>
                  </a:lnTo>
                  <a:lnTo>
                    <a:pt x="229" y="153"/>
                  </a:lnTo>
                  <a:lnTo>
                    <a:pt x="153" y="254"/>
                  </a:lnTo>
                  <a:lnTo>
                    <a:pt x="77" y="355"/>
                  </a:lnTo>
                  <a:lnTo>
                    <a:pt x="26" y="507"/>
                  </a:lnTo>
                  <a:lnTo>
                    <a:pt x="1" y="634"/>
                  </a:lnTo>
                  <a:lnTo>
                    <a:pt x="1" y="786"/>
                  </a:lnTo>
                  <a:lnTo>
                    <a:pt x="178" y="16489"/>
                  </a:lnTo>
                  <a:lnTo>
                    <a:pt x="203" y="16641"/>
                  </a:lnTo>
                  <a:lnTo>
                    <a:pt x="229" y="16768"/>
                  </a:lnTo>
                  <a:lnTo>
                    <a:pt x="305" y="16895"/>
                  </a:lnTo>
                  <a:lnTo>
                    <a:pt x="380" y="16996"/>
                  </a:lnTo>
                  <a:lnTo>
                    <a:pt x="482" y="17072"/>
                  </a:lnTo>
                  <a:lnTo>
                    <a:pt x="608" y="17148"/>
                  </a:lnTo>
                  <a:lnTo>
                    <a:pt x="735" y="17173"/>
                  </a:lnTo>
                  <a:lnTo>
                    <a:pt x="887" y="17198"/>
                  </a:lnTo>
                  <a:lnTo>
                    <a:pt x="11854" y="17198"/>
                  </a:lnTo>
                  <a:lnTo>
                    <a:pt x="12158" y="17173"/>
                  </a:lnTo>
                  <a:lnTo>
                    <a:pt x="12335" y="17148"/>
                  </a:lnTo>
                  <a:lnTo>
                    <a:pt x="12487" y="17097"/>
                  </a:lnTo>
                  <a:lnTo>
                    <a:pt x="12614" y="17021"/>
                  </a:lnTo>
                  <a:lnTo>
                    <a:pt x="12715" y="16945"/>
                  </a:lnTo>
                  <a:lnTo>
                    <a:pt x="12791" y="16844"/>
                  </a:lnTo>
                  <a:lnTo>
                    <a:pt x="12817" y="16692"/>
                  </a:lnTo>
                  <a:lnTo>
                    <a:pt x="12817" y="685"/>
                  </a:lnTo>
                  <a:lnTo>
                    <a:pt x="12817" y="558"/>
                  </a:lnTo>
                  <a:lnTo>
                    <a:pt x="12766" y="431"/>
                  </a:lnTo>
                  <a:lnTo>
                    <a:pt x="12715" y="305"/>
                  </a:lnTo>
                  <a:lnTo>
                    <a:pt x="12614" y="203"/>
                  </a:lnTo>
                  <a:lnTo>
                    <a:pt x="12513" y="102"/>
                  </a:lnTo>
                  <a:lnTo>
                    <a:pt x="12411" y="52"/>
                  </a:lnTo>
                  <a:lnTo>
                    <a:pt x="12259"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0" name="Google Shape;3670;p53"/>
            <p:cNvSpPr/>
            <p:nvPr/>
          </p:nvSpPr>
          <p:spPr>
            <a:xfrm>
              <a:off x="6252225" y="3317800"/>
              <a:ext cx="323600" cy="435050"/>
            </a:xfrm>
            <a:custGeom>
              <a:avLst/>
              <a:gdLst/>
              <a:ahLst/>
              <a:cxnLst/>
              <a:rect l="l" t="t" r="r" b="b"/>
              <a:pathLst>
                <a:path w="12944" h="17402" extrusionOk="0">
                  <a:moveTo>
                    <a:pt x="558" y="1"/>
                  </a:moveTo>
                  <a:lnTo>
                    <a:pt x="432" y="52"/>
                  </a:lnTo>
                  <a:lnTo>
                    <a:pt x="330" y="102"/>
                  </a:lnTo>
                  <a:lnTo>
                    <a:pt x="204" y="203"/>
                  </a:lnTo>
                  <a:lnTo>
                    <a:pt x="128" y="305"/>
                  </a:lnTo>
                  <a:lnTo>
                    <a:pt x="77" y="431"/>
                  </a:lnTo>
                  <a:lnTo>
                    <a:pt x="26" y="558"/>
                  </a:lnTo>
                  <a:lnTo>
                    <a:pt x="1" y="685"/>
                  </a:lnTo>
                  <a:lnTo>
                    <a:pt x="1" y="16692"/>
                  </a:lnTo>
                  <a:lnTo>
                    <a:pt x="26" y="16844"/>
                  </a:lnTo>
                  <a:lnTo>
                    <a:pt x="77" y="16970"/>
                  </a:lnTo>
                  <a:lnTo>
                    <a:pt x="128" y="17097"/>
                  </a:lnTo>
                  <a:lnTo>
                    <a:pt x="204" y="17198"/>
                  </a:lnTo>
                  <a:lnTo>
                    <a:pt x="330" y="17274"/>
                  </a:lnTo>
                  <a:lnTo>
                    <a:pt x="432" y="17350"/>
                  </a:lnTo>
                  <a:lnTo>
                    <a:pt x="558" y="17376"/>
                  </a:lnTo>
                  <a:lnTo>
                    <a:pt x="710" y="17401"/>
                  </a:lnTo>
                  <a:lnTo>
                    <a:pt x="12260" y="17401"/>
                  </a:lnTo>
                  <a:lnTo>
                    <a:pt x="12386" y="17376"/>
                  </a:lnTo>
                  <a:lnTo>
                    <a:pt x="12538" y="17350"/>
                  </a:lnTo>
                  <a:lnTo>
                    <a:pt x="12640" y="17274"/>
                  </a:lnTo>
                  <a:lnTo>
                    <a:pt x="12741" y="17198"/>
                  </a:lnTo>
                  <a:lnTo>
                    <a:pt x="12842" y="17097"/>
                  </a:lnTo>
                  <a:lnTo>
                    <a:pt x="12893" y="16970"/>
                  </a:lnTo>
                  <a:lnTo>
                    <a:pt x="12944" y="16844"/>
                  </a:lnTo>
                  <a:lnTo>
                    <a:pt x="12944" y="16692"/>
                  </a:lnTo>
                  <a:lnTo>
                    <a:pt x="1065" y="16692"/>
                  </a:lnTo>
                  <a:lnTo>
                    <a:pt x="913" y="16667"/>
                  </a:lnTo>
                  <a:lnTo>
                    <a:pt x="811" y="16591"/>
                  </a:lnTo>
                  <a:lnTo>
                    <a:pt x="735" y="16489"/>
                  </a:lnTo>
                  <a:lnTo>
                    <a:pt x="710" y="16363"/>
                  </a:lnTo>
                  <a:lnTo>
                    <a:pt x="710"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1" name="Google Shape;3671;p53"/>
            <p:cNvSpPr/>
            <p:nvPr/>
          </p:nvSpPr>
          <p:spPr>
            <a:xfrm>
              <a:off x="6317450" y="3348200"/>
              <a:ext cx="197600" cy="29150"/>
            </a:xfrm>
            <a:custGeom>
              <a:avLst/>
              <a:gdLst/>
              <a:ahLst/>
              <a:cxnLst/>
              <a:rect l="l" t="t" r="r" b="b"/>
              <a:pathLst>
                <a:path w="7904" h="1166" extrusionOk="0">
                  <a:moveTo>
                    <a:pt x="406" y="1"/>
                  </a:moveTo>
                  <a:lnTo>
                    <a:pt x="178" y="51"/>
                  </a:lnTo>
                  <a:lnTo>
                    <a:pt x="102" y="77"/>
                  </a:lnTo>
                  <a:lnTo>
                    <a:pt x="51" y="102"/>
                  </a:lnTo>
                  <a:lnTo>
                    <a:pt x="26" y="153"/>
                  </a:lnTo>
                  <a:lnTo>
                    <a:pt x="1" y="203"/>
                  </a:lnTo>
                  <a:lnTo>
                    <a:pt x="1" y="355"/>
                  </a:lnTo>
                  <a:lnTo>
                    <a:pt x="1" y="507"/>
                  </a:lnTo>
                  <a:lnTo>
                    <a:pt x="51" y="836"/>
                  </a:lnTo>
                  <a:lnTo>
                    <a:pt x="77" y="963"/>
                  </a:lnTo>
                  <a:lnTo>
                    <a:pt x="153" y="1064"/>
                  </a:lnTo>
                  <a:lnTo>
                    <a:pt x="254" y="1140"/>
                  </a:lnTo>
                  <a:lnTo>
                    <a:pt x="406" y="1166"/>
                  </a:lnTo>
                  <a:lnTo>
                    <a:pt x="7245" y="1115"/>
                  </a:lnTo>
                  <a:lnTo>
                    <a:pt x="7523" y="1115"/>
                  </a:lnTo>
                  <a:lnTo>
                    <a:pt x="7599" y="1090"/>
                  </a:lnTo>
                  <a:lnTo>
                    <a:pt x="7650" y="1064"/>
                  </a:lnTo>
                  <a:lnTo>
                    <a:pt x="7675" y="1039"/>
                  </a:lnTo>
                  <a:lnTo>
                    <a:pt x="7675" y="963"/>
                  </a:lnTo>
                  <a:lnTo>
                    <a:pt x="7903" y="760"/>
                  </a:lnTo>
                  <a:lnTo>
                    <a:pt x="7903" y="355"/>
                  </a:lnTo>
                  <a:lnTo>
                    <a:pt x="7878" y="203"/>
                  </a:lnTo>
                  <a:lnTo>
                    <a:pt x="7802" y="102"/>
                  </a:lnTo>
                  <a:lnTo>
                    <a:pt x="7700" y="26"/>
                  </a:lnTo>
                  <a:lnTo>
                    <a:pt x="7548"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2" name="Google Shape;3672;p53"/>
            <p:cNvSpPr/>
            <p:nvPr/>
          </p:nvSpPr>
          <p:spPr>
            <a:xfrm>
              <a:off x="6313650" y="3348200"/>
              <a:ext cx="201400" cy="32950"/>
            </a:xfrm>
            <a:custGeom>
              <a:avLst/>
              <a:gdLst/>
              <a:ahLst/>
              <a:cxnLst/>
              <a:rect l="l" t="t" r="r" b="b"/>
              <a:pathLst>
                <a:path w="8056" h="1318" extrusionOk="0">
                  <a:moveTo>
                    <a:pt x="355" y="1"/>
                  </a:moveTo>
                  <a:lnTo>
                    <a:pt x="203" y="26"/>
                  </a:lnTo>
                  <a:lnTo>
                    <a:pt x="102" y="102"/>
                  </a:lnTo>
                  <a:lnTo>
                    <a:pt x="26" y="203"/>
                  </a:lnTo>
                  <a:lnTo>
                    <a:pt x="1" y="355"/>
                  </a:lnTo>
                  <a:lnTo>
                    <a:pt x="1" y="963"/>
                  </a:lnTo>
                  <a:lnTo>
                    <a:pt x="26" y="1115"/>
                  </a:lnTo>
                  <a:lnTo>
                    <a:pt x="102" y="1216"/>
                  </a:lnTo>
                  <a:lnTo>
                    <a:pt x="203" y="1292"/>
                  </a:lnTo>
                  <a:lnTo>
                    <a:pt x="355" y="1318"/>
                  </a:lnTo>
                  <a:lnTo>
                    <a:pt x="7700" y="1318"/>
                  </a:lnTo>
                  <a:lnTo>
                    <a:pt x="7852" y="1292"/>
                  </a:lnTo>
                  <a:lnTo>
                    <a:pt x="7954" y="1216"/>
                  </a:lnTo>
                  <a:lnTo>
                    <a:pt x="8030" y="1115"/>
                  </a:lnTo>
                  <a:lnTo>
                    <a:pt x="8055" y="963"/>
                  </a:lnTo>
                  <a:lnTo>
                    <a:pt x="8055" y="760"/>
                  </a:lnTo>
                  <a:lnTo>
                    <a:pt x="761" y="760"/>
                  </a:lnTo>
                  <a:lnTo>
                    <a:pt x="685" y="735"/>
                  </a:lnTo>
                  <a:lnTo>
                    <a:pt x="609" y="710"/>
                  </a:lnTo>
                  <a:lnTo>
                    <a:pt x="558" y="634"/>
                  </a:lnTo>
                  <a:lnTo>
                    <a:pt x="558" y="558"/>
                  </a:lnTo>
                  <a:lnTo>
                    <a:pt x="558" y="1"/>
                  </a:lnTo>
                  <a:close/>
                </a:path>
              </a:pathLst>
            </a:custGeom>
            <a:solidFill>
              <a:srgbClr val="F54F4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3" name="Google Shape;3673;p53"/>
            <p:cNvSpPr/>
            <p:nvPr/>
          </p:nvSpPr>
          <p:spPr>
            <a:xfrm>
              <a:off x="6292750" y="3412150"/>
              <a:ext cx="60825" cy="60825"/>
            </a:xfrm>
            <a:custGeom>
              <a:avLst/>
              <a:gdLst/>
              <a:ahLst/>
              <a:cxnLst/>
              <a:rect l="l" t="t" r="r" b="b"/>
              <a:pathLst>
                <a:path w="2433" h="2433" extrusionOk="0">
                  <a:moveTo>
                    <a:pt x="330" y="1"/>
                  </a:moveTo>
                  <a:lnTo>
                    <a:pt x="204" y="26"/>
                  </a:lnTo>
                  <a:lnTo>
                    <a:pt x="102" y="102"/>
                  </a:lnTo>
                  <a:lnTo>
                    <a:pt x="26" y="203"/>
                  </a:lnTo>
                  <a:lnTo>
                    <a:pt x="1" y="330"/>
                  </a:lnTo>
                  <a:lnTo>
                    <a:pt x="1" y="2078"/>
                  </a:lnTo>
                  <a:lnTo>
                    <a:pt x="26" y="2230"/>
                  </a:lnTo>
                  <a:lnTo>
                    <a:pt x="102" y="2331"/>
                  </a:lnTo>
                  <a:lnTo>
                    <a:pt x="204" y="2407"/>
                  </a:lnTo>
                  <a:lnTo>
                    <a:pt x="330" y="2432"/>
                  </a:lnTo>
                  <a:lnTo>
                    <a:pt x="2078" y="2432"/>
                  </a:lnTo>
                  <a:lnTo>
                    <a:pt x="2230" y="2407"/>
                  </a:lnTo>
                  <a:lnTo>
                    <a:pt x="2331" y="2331"/>
                  </a:lnTo>
                  <a:lnTo>
                    <a:pt x="2407" y="2230"/>
                  </a:lnTo>
                  <a:lnTo>
                    <a:pt x="2432" y="2078"/>
                  </a:lnTo>
                  <a:lnTo>
                    <a:pt x="2432" y="330"/>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4" name="Google Shape;3674;p53"/>
            <p:cNvSpPr/>
            <p:nvPr/>
          </p:nvSpPr>
          <p:spPr>
            <a:xfrm>
              <a:off x="6292750" y="3498900"/>
              <a:ext cx="60825" cy="61450"/>
            </a:xfrm>
            <a:custGeom>
              <a:avLst/>
              <a:gdLst/>
              <a:ahLst/>
              <a:cxnLst/>
              <a:rect l="l" t="t" r="r" b="b"/>
              <a:pathLst>
                <a:path w="2433" h="2458" extrusionOk="0">
                  <a:moveTo>
                    <a:pt x="330" y="1"/>
                  </a:moveTo>
                  <a:lnTo>
                    <a:pt x="204" y="26"/>
                  </a:lnTo>
                  <a:lnTo>
                    <a:pt x="102" y="102"/>
                  </a:lnTo>
                  <a:lnTo>
                    <a:pt x="26" y="229"/>
                  </a:lnTo>
                  <a:lnTo>
                    <a:pt x="1" y="355"/>
                  </a:lnTo>
                  <a:lnTo>
                    <a:pt x="1" y="2103"/>
                  </a:lnTo>
                  <a:lnTo>
                    <a:pt x="26" y="2229"/>
                  </a:lnTo>
                  <a:lnTo>
                    <a:pt x="102" y="2356"/>
                  </a:lnTo>
                  <a:lnTo>
                    <a:pt x="204" y="2432"/>
                  </a:lnTo>
                  <a:lnTo>
                    <a:pt x="330" y="2457"/>
                  </a:lnTo>
                  <a:lnTo>
                    <a:pt x="2078" y="2457"/>
                  </a:lnTo>
                  <a:lnTo>
                    <a:pt x="2230" y="2432"/>
                  </a:lnTo>
                  <a:lnTo>
                    <a:pt x="2331" y="2356"/>
                  </a:lnTo>
                  <a:lnTo>
                    <a:pt x="2407" y="2229"/>
                  </a:lnTo>
                  <a:lnTo>
                    <a:pt x="2432" y="2103"/>
                  </a:lnTo>
                  <a:lnTo>
                    <a:pt x="2432" y="355"/>
                  </a:lnTo>
                  <a:lnTo>
                    <a:pt x="2407" y="229"/>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5" name="Google Shape;3675;p53"/>
            <p:cNvSpPr/>
            <p:nvPr/>
          </p:nvSpPr>
          <p:spPr>
            <a:xfrm>
              <a:off x="6292750" y="3586275"/>
              <a:ext cx="60825" cy="60825"/>
            </a:xfrm>
            <a:custGeom>
              <a:avLst/>
              <a:gdLst/>
              <a:ahLst/>
              <a:cxnLst/>
              <a:rect l="l" t="t" r="r" b="b"/>
              <a:pathLst>
                <a:path w="2433" h="2433" extrusionOk="0">
                  <a:moveTo>
                    <a:pt x="330" y="1"/>
                  </a:moveTo>
                  <a:lnTo>
                    <a:pt x="204" y="26"/>
                  </a:lnTo>
                  <a:lnTo>
                    <a:pt x="102" y="102"/>
                  </a:lnTo>
                  <a:lnTo>
                    <a:pt x="26" y="203"/>
                  </a:lnTo>
                  <a:lnTo>
                    <a:pt x="1" y="355"/>
                  </a:lnTo>
                  <a:lnTo>
                    <a:pt x="1" y="2103"/>
                  </a:lnTo>
                  <a:lnTo>
                    <a:pt x="26" y="2230"/>
                  </a:lnTo>
                  <a:lnTo>
                    <a:pt x="102" y="2331"/>
                  </a:lnTo>
                  <a:lnTo>
                    <a:pt x="204" y="2407"/>
                  </a:lnTo>
                  <a:lnTo>
                    <a:pt x="330" y="2432"/>
                  </a:lnTo>
                  <a:lnTo>
                    <a:pt x="2078" y="2432"/>
                  </a:lnTo>
                  <a:lnTo>
                    <a:pt x="2230" y="2407"/>
                  </a:lnTo>
                  <a:lnTo>
                    <a:pt x="2331" y="2331"/>
                  </a:lnTo>
                  <a:lnTo>
                    <a:pt x="2407" y="2230"/>
                  </a:lnTo>
                  <a:lnTo>
                    <a:pt x="2432" y="2103"/>
                  </a:lnTo>
                  <a:lnTo>
                    <a:pt x="2432" y="355"/>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6" name="Google Shape;3676;p53"/>
            <p:cNvSpPr/>
            <p:nvPr/>
          </p:nvSpPr>
          <p:spPr>
            <a:xfrm>
              <a:off x="6245900" y="3310850"/>
              <a:ext cx="336900" cy="447050"/>
            </a:xfrm>
            <a:custGeom>
              <a:avLst/>
              <a:gdLst/>
              <a:ahLst/>
              <a:cxnLst/>
              <a:rect l="l" t="t" r="r" b="b"/>
              <a:pathLst>
                <a:path w="13476" h="17882" extrusionOk="0">
                  <a:moveTo>
                    <a:pt x="963" y="0"/>
                  </a:moveTo>
                  <a:lnTo>
                    <a:pt x="760" y="26"/>
                  </a:lnTo>
                  <a:lnTo>
                    <a:pt x="583" y="76"/>
                  </a:lnTo>
                  <a:lnTo>
                    <a:pt x="431" y="178"/>
                  </a:lnTo>
                  <a:lnTo>
                    <a:pt x="279" y="304"/>
                  </a:lnTo>
                  <a:lnTo>
                    <a:pt x="153" y="431"/>
                  </a:lnTo>
                  <a:lnTo>
                    <a:pt x="77" y="608"/>
                  </a:lnTo>
                  <a:lnTo>
                    <a:pt x="26" y="785"/>
                  </a:lnTo>
                  <a:lnTo>
                    <a:pt x="1" y="963"/>
                  </a:lnTo>
                  <a:lnTo>
                    <a:pt x="1" y="16919"/>
                  </a:lnTo>
                  <a:lnTo>
                    <a:pt x="26" y="17097"/>
                  </a:lnTo>
                  <a:lnTo>
                    <a:pt x="77" y="17299"/>
                  </a:lnTo>
                  <a:lnTo>
                    <a:pt x="153" y="17451"/>
                  </a:lnTo>
                  <a:lnTo>
                    <a:pt x="279" y="17603"/>
                  </a:lnTo>
                  <a:lnTo>
                    <a:pt x="431" y="17704"/>
                  </a:lnTo>
                  <a:lnTo>
                    <a:pt x="583" y="17806"/>
                  </a:lnTo>
                  <a:lnTo>
                    <a:pt x="760" y="17856"/>
                  </a:lnTo>
                  <a:lnTo>
                    <a:pt x="963" y="17882"/>
                  </a:lnTo>
                  <a:lnTo>
                    <a:pt x="12513" y="17882"/>
                  </a:lnTo>
                  <a:lnTo>
                    <a:pt x="12715" y="17856"/>
                  </a:lnTo>
                  <a:lnTo>
                    <a:pt x="12893" y="17806"/>
                  </a:lnTo>
                  <a:lnTo>
                    <a:pt x="13045" y="17704"/>
                  </a:lnTo>
                  <a:lnTo>
                    <a:pt x="13197" y="17603"/>
                  </a:lnTo>
                  <a:lnTo>
                    <a:pt x="13298" y="17451"/>
                  </a:lnTo>
                  <a:lnTo>
                    <a:pt x="13399" y="17299"/>
                  </a:lnTo>
                  <a:lnTo>
                    <a:pt x="13450" y="17097"/>
                  </a:lnTo>
                  <a:lnTo>
                    <a:pt x="13475" y="16919"/>
                  </a:lnTo>
                  <a:lnTo>
                    <a:pt x="13475" y="9979"/>
                  </a:lnTo>
                  <a:lnTo>
                    <a:pt x="13450" y="9878"/>
                  </a:lnTo>
                  <a:lnTo>
                    <a:pt x="13399" y="9802"/>
                  </a:lnTo>
                  <a:lnTo>
                    <a:pt x="13298" y="9751"/>
                  </a:lnTo>
                  <a:lnTo>
                    <a:pt x="13197" y="9726"/>
                  </a:lnTo>
                  <a:lnTo>
                    <a:pt x="13095" y="9751"/>
                  </a:lnTo>
                  <a:lnTo>
                    <a:pt x="13019" y="9802"/>
                  </a:lnTo>
                  <a:lnTo>
                    <a:pt x="12969" y="9878"/>
                  </a:lnTo>
                  <a:lnTo>
                    <a:pt x="12943" y="9979"/>
                  </a:lnTo>
                  <a:lnTo>
                    <a:pt x="12943" y="16919"/>
                  </a:lnTo>
                  <a:lnTo>
                    <a:pt x="12943" y="16995"/>
                  </a:lnTo>
                  <a:lnTo>
                    <a:pt x="12918" y="17097"/>
                  </a:lnTo>
                  <a:lnTo>
                    <a:pt x="12867" y="17147"/>
                  </a:lnTo>
                  <a:lnTo>
                    <a:pt x="12817" y="17223"/>
                  </a:lnTo>
                  <a:lnTo>
                    <a:pt x="12766" y="17274"/>
                  </a:lnTo>
                  <a:lnTo>
                    <a:pt x="12690" y="17324"/>
                  </a:lnTo>
                  <a:lnTo>
                    <a:pt x="12589" y="17350"/>
                  </a:lnTo>
                  <a:lnTo>
                    <a:pt x="862" y="17350"/>
                  </a:lnTo>
                  <a:lnTo>
                    <a:pt x="786" y="17324"/>
                  </a:lnTo>
                  <a:lnTo>
                    <a:pt x="710" y="17274"/>
                  </a:lnTo>
                  <a:lnTo>
                    <a:pt x="659" y="17223"/>
                  </a:lnTo>
                  <a:lnTo>
                    <a:pt x="609" y="17147"/>
                  </a:lnTo>
                  <a:lnTo>
                    <a:pt x="558" y="17097"/>
                  </a:lnTo>
                  <a:lnTo>
                    <a:pt x="533" y="16995"/>
                  </a:lnTo>
                  <a:lnTo>
                    <a:pt x="533" y="16919"/>
                  </a:lnTo>
                  <a:lnTo>
                    <a:pt x="533" y="963"/>
                  </a:lnTo>
                  <a:lnTo>
                    <a:pt x="533" y="887"/>
                  </a:lnTo>
                  <a:lnTo>
                    <a:pt x="558" y="811"/>
                  </a:lnTo>
                  <a:lnTo>
                    <a:pt x="609" y="735"/>
                  </a:lnTo>
                  <a:lnTo>
                    <a:pt x="659" y="659"/>
                  </a:lnTo>
                  <a:lnTo>
                    <a:pt x="710" y="608"/>
                  </a:lnTo>
                  <a:lnTo>
                    <a:pt x="786" y="557"/>
                  </a:lnTo>
                  <a:lnTo>
                    <a:pt x="862" y="532"/>
                  </a:lnTo>
                  <a:lnTo>
                    <a:pt x="2128" y="532"/>
                  </a:lnTo>
                  <a:lnTo>
                    <a:pt x="2230" y="507"/>
                  </a:lnTo>
                  <a:lnTo>
                    <a:pt x="2305" y="456"/>
                  </a:lnTo>
                  <a:lnTo>
                    <a:pt x="2381" y="380"/>
                  </a:lnTo>
                  <a:lnTo>
                    <a:pt x="2381" y="279"/>
                  </a:lnTo>
                  <a:lnTo>
                    <a:pt x="2381" y="178"/>
                  </a:lnTo>
                  <a:lnTo>
                    <a:pt x="2305" y="76"/>
                  </a:lnTo>
                  <a:lnTo>
                    <a:pt x="2230" y="26"/>
                  </a:lnTo>
                  <a:lnTo>
                    <a:pt x="2128"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7" name="Google Shape;3677;p53"/>
            <p:cNvSpPr/>
            <p:nvPr/>
          </p:nvSpPr>
          <p:spPr>
            <a:xfrm>
              <a:off x="6323150" y="3310850"/>
              <a:ext cx="259650" cy="225425"/>
            </a:xfrm>
            <a:custGeom>
              <a:avLst/>
              <a:gdLst/>
              <a:ahLst/>
              <a:cxnLst/>
              <a:rect l="l" t="t" r="r" b="b"/>
              <a:pathLst>
                <a:path w="10386" h="9017" extrusionOk="0">
                  <a:moveTo>
                    <a:pt x="254" y="0"/>
                  </a:moveTo>
                  <a:lnTo>
                    <a:pt x="153" y="26"/>
                  </a:lnTo>
                  <a:lnTo>
                    <a:pt x="77" y="102"/>
                  </a:lnTo>
                  <a:lnTo>
                    <a:pt x="26" y="178"/>
                  </a:lnTo>
                  <a:lnTo>
                    <a:pt x="1" y="279"/>
                  </a:lnTo>
                  <a:lnTo>
                    <a:pt x="26" y="380"/>
                  </a:lnTo>
                  <a:lnTo>
                    <a:pt x="77" y="456"/>
                  </a:lnTo>
                  <a:lnTo>
                    <a:pt x="153" y="507"/>
                  </a:lnTo>
                  <a:lnTo>
                    <a:pt x="254" y="532"/>
                  </a:lnTo>
                  <a:lnTo>
                    <a:pt x="9423" y="532"/>
                  </a:lnTo>
                  <a:lnTo>
                    <a:pt x="9499" y="557"/>
                  </a:lnTo>
                  <a:lnTo>
                    <a:pt x="9600" y="583"/>
                  </a:lnTo>
                  <a:lnTo>
                    <a:pt x="9651" y="608"/>
                  </a:lnTo>
                  <a:lnTo>
                    <a:pt x="9727" y="659"/>
                  </a:lnTo>
                  <a:lnTo>
                    <a:pt x="9777" y="735"/>
                  </a:lnTo>
                  <a:lnTo>
                    <a:pt x="9828" y="811"/>
                  </a:lnTo>
                  <a:lnTo>
                    <a:pt x="9853" y="887"/>
                  </a:lnTo>
                  <a:lnTo>
                    <a:pt x="9853" y="963"/>
                  </a:lnTo>
                  <a:lnTo>
                    <a:pt x="9853" y="8764"/>
                  </a:lnTo>
                  <a:lnTo>
                    <a:pt x="9879" y="8865"/>
                  </a:lnTo>
                  <a:lnTo>
                    <a:pt x="9929" y="8941"/>
                  </a:lnTo>
                  <a:lnTo>
                    <a:pt x="10005" y="8992"/>
                  </a:lnTo>
                  <a:lnTo>
                    <a:pt x="10107" y="9017"/>
                  </a:lnTo>
                  <a:lnTo>
                    <a:pt x="10208" y="8992"/>
                  </a:lnTo>
                  <a:lnTo>
                    <a:pt x="10309" y="8941"/>
                  </a:lnTo>
                  <a:lnTo>
                    <a:pt x="10360" y="8865"/>
                  </a:lnTo>
                  <a:lnTo>
                    <a:pt x="10385" y="8764"/>
                  </a:lnTo>
                  <a:lnTo>
                    <a:pt x="10385" y="963"/>
                  </a:lnTo>
                  <a:lnTo>
                    <a:pt x="10360" y="785"/>
                  </a:lnTo>
                  <a:lnTo>
                    <a:pt x="10309" y="608"/>
                  </a:lnTo>
                  <a:lnTo>
                    <a:pt x="10208" y="431"/>
                  </a:lnTo>
                  <a:lnTo>
                    <a:pt x="10107" y="304"/>
                  </a:lnTo>
                  <a:lnTo>
                    <a:pt x="9955" y="178"/>
                  </a:lnTo>
                  <a:lnTo>
                    <a:pt x="9803" y="76"/>
                  </a:lnTo>
                  <a:lnTo>
                    <a:pt x="9600" y="26"/>
                  </a:lnTo>
                  <a:lnTo>
                    <a:pt x="9423"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8" name="Google Shape;3678;p53"/>
            <p:cNvSpPr/>
            <p:nvPr/>
          </p:nvSpPr>
          <p:spPr>
            <a:xfrm>
              <a:off x="6306700" y="3341875"/>
              <a:ext cx="214675" cy="45600"/>
            </a:xfrm>
            <a:custGeom>
              <a:avLst/>
              <a:gdLst/>
              <a:ahLst/>
              <a:cxnLst/>
              <a:rect l="l" t="t" r="r" b="b"/>
              <a:pathLst>
                <a:path w="8587" h="1824" extrusionOk="0">
                  <a:moveTo>
                    <a:pt x="507" y="0"/>
                  </a:moveTo>
                  <a:lnTo>
                    <a:pt x="380" y="51"/>
                  </a:lnTo>
                  <a:lnTo>
                    <a:pt x="279" y="102"/>
                  </a:lnTo>
                  <a:lnTo>
                    <a:pt x="203" y="178"/>
                  </a:lnTo>
                  <a:lnTo>
                    <a:pt x="127" y="254"/>
                  </a:lnTo>
                  <a:lnTo>
                    <a:pt x="51" y="355"/>
                  </a:lnTo>
                  <a:lnTo>
                    <a:pt x="25" y="482"/>
                  </a:lnTo>
                  <a:lnTo>
                    <a:pt x="0" y="608"/>
                  </a:lnTo>
                  <a:lnTo>
                    <a:pt x="0" y="1216"/>
                  </a:lnTo>
                  <a:lnTo>
                    <a:pt x="25" y="1343"/>
                  </a:lnTo>
                  <a:lnTo>
                    <a:pt x="51" y="1469"/>
                  </a:lnTo>
                  <a:lnTo>
                    <a:pt x="127" y="1571"/>
                  </a:lnTo>
                  <a:lnTo>
                    <a:pt x="203" y="1647"/>
                  </a:lnTo>
                  <a:lnTo>
                    <a:pt x="279" y="1723"/>
                  </a:lnTo>
                  <a:lnTo>
                    <a:pt x="380" y="1799"/>
                  </a:lnTo>
                  <a:lnTo>
                    <a:pt x="507" y="1824"/>
                  </a:lnTo>
                  <a:lnTo>
                    <a:pt x="5724" y="1824"/>
                  </a:lnTo>
                  <a:lnTo>
                    <a:pt x="5826" y="1748"/>
                  </a:lnTo>
                  <a:lnTo>
                    <a:pt x="5876" y="1672"/>
                  </a:lnTo>
                  <a:lnTo>
                    <a:pt x="5902" y="1571"/>
                  </a:lnTo>
                  <a:lnTo>
                    <a:pt x="5876" y="1469"/>
                  </a:lnTo>
                  <a:lnTo>
                    <a:pt x="5826" y="1393"/>
                  </a:lnTo>
                  <a:lnTo>
                    <a:pt x="5724" y="1343"/>
                  </a:lnTo>
                  <a:lnTo>
                    <a:pt x="5623" y="1317"/>
                  </a:lnTo>
                  <a:lnTo>
                    <a:pt x="633" y="1317"/>
                  </a:lnTo>
                  <a:lnTo>
                    <a:pt x="557" y="1292"/>
                  </a:lnTo>
                  <a:lnTo>
                    <a:pt x="532" y="1216"/>
                  </a:lnTo>
                  <a:lnTo>
                    <a:pt x="532" y="608"/>
                  </a:lnTo>
                  <a:lnTo>
                    <a:pt x="557" y="532"/>
                  </a:lnTo>
                  <a:lnTo>
                    <a:pt x="633" y="507"/>
                  </a:lnTo>
                  <a:lnTo>
                    <a:pt x="7978" y="507"/>
                  </a:lnTo>
                  <a:lnTo>
                    <a:pt x="8054" y="532"/>
                  </a:lnTo>
                  <a:lnTo>
                    <a:pt x="8080" y="608"/>
                  </a:lnTo>
                  <a:lnTo>
                    <a:pt x="8080" y="1216"/>
                  </a:lnTo>
                  <a:lnTo>
                    <a:pt x="8054" y="1292"/>
                  </a:lnTo>
                  <a:lnTo>
                    <a:pt x="7978" y="1317"/>
                  </a:lnTo>
                  <a:lnTo>
                    <a:pt x="6839" y="1317"/>
                  </a:lnTo>
                  <a:lnTo>
                    <a:pt x="6737" y="1343"/>
                  </a:lnTo>
                  <a:lnTo>
                    <a:pt x="6661" y="1393"/>
                  </a:lnTo>
                  <a:lnTo>
                    <a:pt x="6611" y="1469"/>
                  </a:lnTo>
                  <a:lnTo>
                    <a:pt x="6585" y="1571"/>
                  </a:lnTo>
                  <a:lnTo>
                    <a:pt x="6611" y="1672"/>
                  </a:lnTo>
                  <a:lnTo>
                    <a:pt x="6661" y="1748"/>
                  </a:lnTo>
                  <a:lnTo>
                    <a:pt x="6737" y="1824"/>
                  </a:lnTo>
                  <a:lnTo>
                    <a:pt x="8105" y="1824"/>
                  </a:lnTo>
                  <a:lnTo>
                    <a:pt x="8232" y="1799"/>
                  </a:lnTo>
                  <a:lnTo>
                    <a:pt x="8333" y="1723"/>
                  </a:lnTo>
                  <a:lnTo>
                    <a:pt x="8409" y="1647"/>
                  </a:lnTo>
                  <a:lnTo>
                    <a:pt x="8485" y="1571"/>
                  </a:lnTo>
                  <a:lnTo>
                    <a:pt x="8536" y="1469"/>
                  </a:lnTo>
                  <a:lnTo>
                    <a:pt x="8586" y="1343"/>
                  </a:lnTo>
                  <a:lnTo>
                    <a:pt x="8586" y="1216"/>
                  </a:lnTo>
                  <a:lnTo>
                    <a:pt x="8586" y="608"/>
                  </a:lnTo>
                  <a:lnTo>
                    <a:pt x="8586" y="482"/>
                  </a:lnTo>
                  <a:lnTo>
                    <a:pt x="8536" y="355"/>
                  </a:lnTo>
                  <a:lnTo>
                    <a:pt x="8485" y="254"/>
                  </a:lnTo>
                  <a:lnTo>
                    <a:pt x="8409" y="178"/>
                  </a:lnTo>
                  <a:lnTo>
                    <a:pt x="8333" y="102"/>
                  </a:lnTo>
                  <a:lnTo>
                    <a:pt x="8232" y="51"/>
                  </a:lnTo>
                  <a:lnTo>
                    <a:pt x="8105"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9" name="Google Shape;3679;p53"/>
            <p:cNvSpPr/>
            <p:nvPr/>
          </p:nvSpPr>
          <p:spPr>
            <a:xfrm>
              <a:off x="6368750" y="3422925"/>
              <a:ext cx="147550" cy="12675"/>
            </a:xfrm>
            <a:custGeom>
              <a:avLst/>
              <a:gdLst/>
              <a:ahLst/>
              <a:cxnLst/>
              <a:rect l="l" t="t" r="r" b="b"/>
              <a:pathLst>
                <a:path w="5902" h="507" extrusionOk="0">
                  <a:moveTo>
                    <a:pt x="279" y="0"/>
                  </a:moveTo>
                  <a:lnTo>
                    <a:pt x="178" y="26"/>
                  </a:lnTo>
                  <a:lnTo>
                    <a:pt x="76" y="76"/>
                  </a:lnTo>
                  <a:lnTo>
                    <a:pt x="26" y="152"/>
                  </a:lnTo>
                  <a:lnTo>
                    <a:pt x="0" y="254"/>
                  </a:lnTo>
                  <a:lnTo>
                    <a:pt x="26" y="355"/>
                  </a:lnTo>
                  <a:lnTo>
                    <a:pt x="76" y="431"/>
                  </a:lnTo>
                  <a:lnTo>
                    <a:pt x="178" y="507"/>
                  </a:lnTo>
                  <a:lnTo>
                    <a:pt x="5750" y="507"/>
                  </a:lnTo>
                  <a:lnTo>
                    <a:pt x="5826" y="431"/>
                  </a:lnTo>
                  <a:lnTo>
                    <a:pt x="5876" y="355"/>
                  </a:lnTo>
                  <a:lnTo>
                    <a:pt x="5902" y="254"/>
                  </a:lnTo>
                  <a:lnTo>
                    <a:pt x="5876" y="152"/>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0" name="Google Shape;3680;p53"/>
            <p:cNvSpPr/>
            <p:nvPr/>
          </p:nvSpPr>
          <p:spPr>
            <a:xfrm>
              <a:off x="6368750" y="3448875"/>
              <a:ext cx="110200" cy="13325"/>
            </a:xfrm>
            <a:custGeom>
              <a:avLst/>
              <a:gdLst/>
              <a:ahLst/>
              <a:cxnLst/>
              <a:rect l="l" t="t" r="r" b="b"/>
              <a:pathLst>
                <a:path w="4408" h="533" extrusionOk="0">
                  <a:moveTo>
                    <a:pt x="279" y="1"/>
                  </a:moveTo>
                  <a:lnTo>
                    <a:pt x="178" y="26"/>
                  </a:lnTo>
                  <a:lnTo>
                    <a:pt x="76" y="77"/>
                  </a:lnTo>
                  <a:lnTo>
                    <a:pt x="26" y="153"/>
                  </a:lnTo>
                  <a:lnTo>
                    <a:pt x="0" y="254"/>
                  </a:lnTo>
                  <a:lnTo>
                    <a:pt x="26" y="355"/>
                  </a:lnTo>
                  <a:lnTo>
                    <a:pt x="76" y="457"/>
                  </a:lnTo>
                  <a:lnTo>
                    <a:pt x="178" y="507"/>
                  </a:lnTo>
                  <a:lnTo>
                    <a:pt x="279" y="533"/>
                  </a:lnTo>
                  <a:lnTo>
                    <a:pt x="4129" y="533"/>
                  </a:lnTo>
                  <a:lnTo>
                    <a:pt x="4255" y="507"/>
                  </a:lnTo>
                  <a:lnTo>
                    <a:pt x="4331" y="457"/>
                  </a:lnTo>
                  <a:lnTo>
                    <a:pt x="4382" y="355"/>
                  </a:lnTo>
                  <a:lnTo>
                    <a:pt x="4407" y="254"/>
                  </a:lnTo>
                  <a:lnTo>
                    <a:pt x="4382" y="153"/>
                  </a:lnTo>
                  <a:lnTo>
                    <a:pt x="4331" y="77"/>
                  </a:lnTo>
                  <a:lnTo>
                    <a:pt x="4255" y="26"/>
                  </a:lnTo>
                  <a:lnTo>
                    <a:pt x="4129"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1" name="Google Shape;3681;p53"/>
            <p:cNvSpPr/>
            <p:nvPr/>
          </p:nvSpPr>
          <p:spPr>
            <a:xfrm>
              <a:off x="6368750" y="3510300"/>
              <a:ext cx="147550" cy="12700"/>
            </a:xfrm>
            <a:custGeom>
              <a:avLst/>
              <a:gdLst/>
              <a:ahLst/>
              <a:cxnLst/>
              <a:rect l="l" t="t" r="r" b="b"/>
              <a:pathLst>
                <a:path w="5902" h="508" extrusionOk="0">
                  <a:moveTo>
                    <a:pt x="178" y="1"/>
                  </a:moveTo>
                  <a:lnTo>
                    <a:pt x="76" y="76"/>
                  </a:lnTo>
                  <a:lnTo>
                    <a:pt x="26" y="152"/>
                  </a:lnTo>
                  <a:lnTo>
                    <a:pt x="0" y="254"/>
                  </a:lnTo>
                  <a:lnTo>
                    <a:pt x="26" y="355"/>
                  </a:lnTo>
                  <a:lnTo>
                    <a:pt x="76" y="431"/>
                  </a:lnTo>
                  <a:lnTo>
                    <a:pt x="178" y="482"/>
                  </a:lnTo>
                  <a:lnTo>
                    <a:pt x="279" y="507"/>
                  </a:lnTo>
                  <a:lnTo>
                    <a:pt x="5648" y="507"/>
                  </a:lnTo>
                  <a:lnTo>
                    <a:pt x="5750" y="482"/>
                  </a:lnTo>
                  <a:lnTo>
                    <a:pt x="5826" y="431"/>
                  </a:lnTo>
                  <a:lnTo>
                    <a:pt x="5876" y="355"/>
                  </a:lnTo>
                  <a:lnTo>
                    <a:pt x="5902" y="254"/>
                  </a:lnTo>
                  <a:lnTo>
                    <a:pt x="5876" y="152"/>
                  </a:lnTo>
                  <a:lnTo>
                    <a:pt x="5826" y="76"/>
                  </a:lnTo>
                  <a:lnTo>
                    <a:pt x="5750"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2" name="Google Shape;3682;p53"/>
            <p:cNvSpPr/>
            <p:nvPr/>
          </p:nvSpPr>
          <p:spPr>
            <a:xfrm>
              <a:off x="6368750" y="3536250"/>
              <a:ext cx="77900" cy="13325"/>
            </a:xfrm>
            <a:custGeom>
              <a:avLst/>
              <a:gdLst/>
              <a:ahLst/>
              <a:cxnLst/>
              <a:rect l="l" t="t" r="r" b="b"/>
              <a:pathLst>
                <a:path w="3116" h="533" extrusionOk="0">
                  <a:moveTo>
                    <a:pt x="279" y="1"/>
                  </a:moveTo>
                  <a:lnTo>
                    <a:pt x="178" y="26"/>
                  </a:lnTo>
                  <a:lnTo>
                    <a:pt x="76" y="77"/>
                  </a:lnTo>
                  <a:lnTo>
                    <a:pt x="26" y="153"/>
                  </a:lnTo>
                  <a:lnTo>
                    <a:pt x="0" y="254"/>
                  </a:lnTo>
                  <a:lnTo>
                    <a:pt x="26" y="356"/>
                  </a:lnTo>
                  <a:lnTo>
                    <a:pt x="76" y="457"/>
                  </a:lnTo>
                  <a:lnTo>
                    <a:pt x="178" y="508"/>
                  </a:lnTo>
                  <a:lnTo>
                    <a:pt x="279" y="533"/>
                  </a:lnTo>
                  <a:lnTo>
                    <a:pt x="2862" y="533"/>
                  </a:lnTo>
                  <a:lnTo>
                    <a:pt x="2964" y="508"/>
                  </a:lnTo>
                  <a:lnTo>
                    <a:pt x="3040" y="457"/>
                  </a:lnTo>
                  <a:lnTo>
                    <a:pt x="3090" y="356"/>
                  </a:lnTo>
                  <a:lnTo>
                    <a:pt x="3116" y="254"/>
                  </a:lnTo>
                  <a:lnTo>
                    <a:pt x="3090" y="153"/>
                  </a:lnTo>
                  <a:lnTo>
                    <a:pt x="3040" y="77"/>
                  </a:lnTo>
                  <a:lnTo>
                    <a:pt x="2964" y="26"/>
                  </a:lnTo>
                  <a:lnTo>
                    <a:pt x="2862"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3" name="Google Shape;3683;p53"/>
            <p:cNvSpPr/>
            <p:nvPr/>
          </p:nvSpPr>
          <p:spPr>
            <a:xfrm>
              <a:off x="6368750" y="3597050"/>
              <a:ext cx="147550" cy="13325"/>
            </a:xfrm>
            <a:custGeom>
              <a:avLst/>
              <a:gdLst/>
              <a:ahLst/>
              <a:cxnLst/>
              <a:rect l="l" t="t" r="r" b="b"/>
              <a:pathLst>
                <a:path w="5902" h="533" extrusionOk="0">
                  <a:moveTo>
                    <a:pt x="279" y="0"/>
                  </a:moveTo>
                  <a:lnTo>
                    <a:pt x="178" y="26"/>
                  </a:lnTo>
                  <a:lnTo>
                    <a:pt x="76" y="76"/>
                  </a:lnTo>
                  <a:lnTo>
                    <a:pt x="26" y="178"/>
                  </a:lnTo>
                  <a:lnTo>
                    <a:pt x="0" y="279"/>
                  </a:lnTo>
                  <a:lnTo>
                    <a:pt x="26" y="380"/>
                  </a:lnTo>
                  <a:lnTo>
                    <a:pt x="76" y="456"/>
                  </a:lnTo>
                  <a:lnTo>
                    <a:pt x="178" y="507"/>
                  </a:lnTo>
                  <a:lnTo>
                    <a:pt x="279" y="532"/>
                  </a:lnTo>
                  <a:lnTo>
                    <a:pt x="5648" y="532"/>
                  </a:lnTo>
                  <a:lnTo>
                    <a:pt x="5750" y="507"/>
                  </a:lnTo>
                  <a:lnTo>
                    <a:pt x="5826" y="456"/>
                  </a:lnTo>
                  <a:lnTo>
                    <a:pt x="5876" y="380"/>
                  </a:lnTo>
                  <a:lnTo>
                    <a:pt x="5902" y="279"/>
                  </a:lnTo>
                  <a:lnTo>
                    <a:pt x="5876" y="178"/>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4" name="Google Shape;3684;p53"/>
            <p:cNvSpPr/>
            <p:nvPr/>
          </p:nvSpPr>
          <p:spPr>
            <a:xfrm>
              <a:off x="6368750" y="3623650"/>
              <a:ext cx="55100" cy="12675"/>
            </a:xfrm>
            <a:custGeom>
              <a:avLst/>
              <a:gdLst/>
              <a:ahLst/>
              <a:cxnLst/>
              <a:rect l="l" t="t" r="r" b="b"/>
              <a:pathLst>
                <a:path w="2204" h="507" extrusionOk="0">
                  <a:moveTo>
                    <a:pt x="178" y="0"/>
                  </a:moveTo>
                  <a:lnTo>
                    <a:pt x="76" y="76"/>
                  </a:lnTo>
                  <a:lnTo>
                    <a:pt x="26" y="152"/>
                  </a:lnTo>
                  <a:lnTo>
                    <a:pt x="0" y="253"/>
                  </a:lnTo>
                  <a:lnTo>
                    <a:pt x="26" y="355"/>
                  </a:lnTo>
                  <a:lnTo>
                    <a:pt x="76" y="431"/>
                  </a:lnTo>
                  <a:lnTo>
                    <a:pt x="178" y="481"/>
                  </a:lnTo>
                  <a:lnTo>
                    <a:pt x="279" y="507"/>
                  </a:lnTo>
                  <a:lnTo>
                    <a:pt x="1951" y="507"/>
                  </a:lnTo>
                  <a:lnTo>
                    <a:pt x="2052" y="481"/>
                  </a:lnTo>
                  <a:lnTo>
                    <a:pt x="2128" y="431"/>
                  </a:lnTo>
                  <a:lnTo>
                    <a:pt x="2178" y="355"/>
                  </a:lnTo>
                  <a:lnTo>
                    <a:pt x="2204" y="253"/>
                  </a:lnTo>
                  <a:lnTo>
                    <a:pt x="2178" y="152"/>
                  </a:lnTo>
                  <a:lnTo>
                    <a:pt x="2128" y="76"/>
                  </a:lnTo>
                  <a:lnTo>
                    <a:pt x="2052" y="0"/>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5" name="Google Shape;3685;p53"/>
            <p:cNvSpPr/>
            <p:nvPr/>
          </p:nvSpPr>
          <p:spPr>
            <a:xfrm>
              <a:off x="6420675" y="3628700"/>
              <a:ext cx="82975" cy="101975"/>
            </a:xfrm>
            <a:custGeom>
              <a:avLst/>
              <a:gdLst/>
              <a:ahLst/>
              <a:cxnLst/>
              <a:rect l="l" t="t" r="r" b="b"/>
              <a:pathLst>
                <a:path w="3319" h="4079" extrusionOk="0">
                  <a:moveTo>
                    <a:pt x="1672" y="862"/>
                  </a:moveTo>
                  <a:lnTo>
                    <a:pt x="2356" y="2686"/>
                  </a:lnTo>
                  <a:lnTo>
                    <a:pt x="988" y="2686"/>
                  </a:lnTo>
                  <a:lnTo>
                    <a:pt x="1672" y="862"/>
                  </a:lnTo>
                  <a:close/>
                  <a:moveTo>
                    <a:pt x="1672" y="1"/>
                  </a:moveTo>
                  <a:lnTo>
                    <a:pt x="1571" y="26"/>
                  </a:lnTo>
                  <a:lnTo>
                    <a:pt x="1469" y="77"/>
                  </a:lnTo>
                  <a:lnTo>
                    <a:pt x="1393" y="127"/>
                  </a:lnTo>
                  <a:lnTo>
                    <a:pt x="1343" y="229"/>
                  </a:lnTo>
                  <a:lnTo>
                    <a:pt x="25" y="3724"/>
                  </a:lnTo>
                  <a:lnTo>
                    <a:pt x="0" y="3825"/>
                  </a:lnTo>
                  <a:lnTo>
                    <a:pt x="25" y="3927"/>
                  </a:lnTo>
                  <a:lnTo>
                    <a:pt x="76" y="4003"/>
                  </a:lnTo>
                  <a:lnTo>
                    <a:pt x="177" y="4053"/>
                  </a:lnTo>
                  <a:lnTo>
                    <a:pt x="279" y="4079"/>
                  </a:lnTo>
                  <a:lnTo>
                    <a:pt x="380" y="4053"/>
                  </a:lnTo>
                  <a:lnTo>
                    <a:pt x="456" y="3977"/>
                  </a:lnTo>
                  <a:lnTo>
                    <a:pt x="507" y="3901"/>
                  </a:lnTo>
                  <a:lnTo>
                    <a:pt x="785" y="3192"/>
                  </a:lnTo>
                  <a:lnTo>
                    <a:pt x="2558" y="3192"/>
                  </a:lnTo>
                  <a:lnTo>
                    <a:pt x="2812" y="3901"/>
                  </a:lnTo>
                  <a:lnTo>
                    <a:pt x="2862" y="3977"/>
                  </a:lnTo>
                  <a:lnTo>
                    <a:pt x="2913" y="4028"/>
                  </a:lnTo>
                  <a:lnTo>
                    <a:pt x="2989" y="4053"/>
                  </a:lnTo>
                  <a:lnTo>
                    <a:pt x="3065" y="4079"/>
                  </a:lnTo>
                  <a:lnTo>
                    <a:pt x="3141" y="4053"/>
                  </a:lnTo>
                  <a:lnTo>
                    <a:pt x="3242" y="4003"/>
                  </a:lnTo>
                  <a:lnTo>
                    <a:pt x="3293" y="3927"/>
                  </a:lnTo>
                  <a:lnTo>
                    <a:pt x="3318" y="3825"/>
                  </a:lnTo>
                  <a:lnTo>
                    <a:pt x="3293" y="3724"/>
                  </a:lnTo>
                  <a:lnTo>
                    <a:pt x="1976" y="229"/>
                  </a:lnTo>
                  <a:lnTo>
                    <a:pt x="1925" y="127"/>
                  </a:lnTo>
                  <a:lnTo>
                    <a:pt x="1849" y="77"/>
                  </a:lnTo>
                  <a:lnTo>
                    <a:pt x="1773" y="26"/>
                  </a:lnTo>
                  <a:lnTo>
                    <a:pt x="1672"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6" name="Google Shape;3686;p53"/>
            <p:cNvSpPr/>
            <p:nvPr/>
          </p:nvSpPr>
          <p:spPr>
            <a:xfrm>
              <a:off x="6499825" y="3654025"/>
              <a:ext cx="51950" cy="51325"/>
            </a:xfrm>
            <a:custGeom>
              <a:avLst/>
              <a:gdLst/>
              <a:ahLst/>
              <a:cxnLst/>
              <a:rect l="l" t="t" r="r" b="b"/>
              <a:pathLst>
                <a:path w="2078" h="2053" extrusionOk="0">
                  <a:moveTo>
                    <a:pt x="1039" y="1"/>
                  </a:moveTo>
                  <a:lnTo>
                    <a:pt x="937" y="26"/>
                  </a:lnTo>
                  <a:lnTo>
                    <a:pt x="861" y="77"/>
                  </a:lnTo>
                  <a:lnTo>
                    <a:pt x="811" y="153"/>
                  </a:lnTo>
                  <a:lnTo>
                    <a:pt x="785" y="254"/>
                  </a:lnTo>
                  <a:lnTo>
                    <a:pt x="785" y="761"/>
                  </a:lnTo>
                  <a:lnTo>
                    <a:pt x="279" y="761"/>
                  </a:lnTo>
                  <a:lnTo>
                    <a:pt x="177" y="786"/>
                  </a:lnTo>
                  <a:lnTo>
                    <a:pt x="76" y="837"/>
                  </a:lnTo>
                  <a:lnTo>
                    <a:pt x="25" y="913"/>
                  </a:lnTo>
                  <a:lnTo>
                    <a:pt x="0" y="1014"/>
                  </a:lnTo>
                  <a:lnTo>
                    <a:pt x="25" y="1115"/>
                  </a:lnTo>
                  <a:lnTo>
                    <a:pt x="76" y="1191"/>
                  </a:lnTo>
                  <a:lnTo>
                    <a:pt x="177" y="1267"/>
                  </a:lnTo>
                  <a:lnTo>
                    <a:pt x="279" y="1293"/>
                  </a:lnTo>
                  <a:lnTo>
                    <a:pt x="785" y="1293"/>
                  </a:lnTo>
                  <a:lnTo>
                    <a:pt x="785" y="1799"/>
                  </a:lnTo>
                  <a:lnTo>
                    <a:pt x="811" y="1901"/>
                  </a:lnTo>
                  <a:lnTo>
                    <a:pt x="861" y="1977"/>
                  </a:lnTo>
                  <a:lnTo>
                    <a:pt x="937" y="2027"/>
                  </a:lnTo>
                  <a:lnTo>
                    <a:pt x="1039" y="2052"/>
                  </a:lnTo>
                  <a:lnTo>
                    <a:pt x="1140" y="2027"/>
                  </a:lnTo>
                  <a:lnTo>
                    <a:pt x="1241" y="1977"/>
                  </a:lnTo>
                  <a:lnTo>
                    <a:pt x="1292" y="1901"/>
                  </a:lnTo>
                  <a:lnTo>
                    <a:pt x="1317" y="1799"/>
                  </a:lnTo>
                  <a:lnTo>
                    <a:pt x="1317" y="1293"/>
                  </a:lnTo>
                  <a:lnTo>
                    <a:pt x="1798" y="1293"/>
                  </a:lnTo>
                  <a:lnTo>
                    <a:pt x="1900" y="1267"/>
                  </a:lnTo>
                  <a:lnTo>
                    <a:pt x="2001" y="1191"/>
                  </a:lnTo>
                  <a:lnTo>
                    <a:pt x="2052" y="1115"/>
                  </a:lnTo>
                  <a:lnTo>
                    <a:pt x="2077" y="1014"/>
                  </a:lnTo>
                  <a:lnTo>
                    <a:pt x="2052" y="913"/>
                  </a:lnTo>
                  <a:lnTo>
                    <a:pt x="2001" y="837"/>
                  </a:lnTo>
                  <a:lnTo>
                    <a:pt x="1900" y="786"/>
                  </a:lnTo>
                  <a:lnTo>
                    <a:pt x="1798" y="761"/>
                  </a:lnTo>
                  <a:lnTo>
                    <a:pt x="1317" y="761"/>
                  </a:lnTo>
                  <a:lnTo>
                    <a:pt x="1317" y="254"/>
                  </a:lnTo>
                  <a:lnTo>
                    <a:pt x="1292" y="153"/>
                  </a:lnTo>
                  <a:lnTo>
                    <a:pt x="1241" y="77"/>
                  </a:lnTo>
                  <a:lnTo>
                    <a:pt x="1140" y="26"/>
                  </a:lnTo>
                  <a:lnTo>
                    <a:pt x="1039"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7" name="Google Shape;3687;p53"/>
            <p:cNvSpPr/>
            <p:nvPr/>
          </p:nvSpPr>
          <p:spPr>
            <a:xfrm>
              <a:off x="6285800" y="3571075"/>
              <a:ext cx="82975" cy="82975"/>
            </a:xfrm>
            <a:custGeom>
              <a:avLst/>
              <a:gdLst/>
              <a:ahLst/>
              <a:cxnLst/>
              <a:rect l="l" t="t" r="r" b="b"/>
              <a:pathLst>
                <a:path w="3319" h="3319" extrusionOk="0">
                  <a:moveTo>
                    <a:pt x="3014" y="1"/>
                  </a:moveTo>
                  <a:lnTo>
                    <a:pt x="2938" y="26"/>
                  </a:lnTo>
                  <a:lnTo>
                    <a:pt x="2862" y="102"/>
                  </a:lnTo>
                  <a:lnTo>
                    <a:pt x="2634" y="406"/>
                  </a:lnTo>
                  <a:lnTo>
                    <a:pt x="2508" y="356"/>
                  </a:lnTo>
                  <a:lnTo>
                    <a:pt x="507" y="356"/>
                  </a:lnTo>
                  <a:lnTo>
                    <a:pt x="380" y="406"/>
                  </a:lnTo>
                  <a:lnTo>
                    <a:pt x="279" y="457"/>
                  </a:lnTo>
                  <a:lnTo>
                    <a:pt x="178" y="533"/>
                  </a:lnTo>
                  <a:lnTo>
                    <a:pt x="127" y="609"/>
                  </a:lnTo>
                  <a:lnTo>
                    <a:pt x="51" y="710"/>
                  </a:lnTo>
                  <a:lnTo>
                    <a:pt x="26" y="837"/>
                  </a:lnTo>
                  <a:lnTo>
                    <a:pt x="0" y="963"/>
                  </a:lnTo>
                  <a:lnTo>
                    <a:pt x="0" y="1141"/>
                  </a:lnTo>
                  <a:lnTo>
                    <a:pt x="26" y="1242"/>
                  </a:lnTo>
                  <a:lnTo>
                    <a:pt x="76" y="1343"/>
                  </a:lnTo>
                  <a:lnTo>
                    <a:pt x="178" y="1394"/>
                  </a:lnTo>
                  <a:lnTo>
                    <a:pt x="279" y="1419"/>
                  </a:lnTo>
                  <a:lnTo>
                    <a:pt x="380" y="1394"/>
                  </a:lnTo>
                  <a:lnTo>
                    <a:pt x="456" y="1343"/>
                  </a:lnTo>
                  <a:lnTo>
                    <a:pt x="507" y="1242"/>
                  </a:lnTo>
                  <a:lnTo>
                    <a:pt x="532" y="1141"/>
                  </a:lnTo>
                  <a:lnTo>
                    <a:pt x="532" y="963"/>
                  </a:lnTo>
                  <a:lnTo>
                    <a:pt x="558" y="887"/>
                  </a:lnTo>
                  <a:lnTo>
                    <a:pt x="608" y="862"/>
                  </a:lnTo>
                  <a:lnTo>
                    <a:pt x="2305" y="862"/>
                  </a:lnTo>
                  <a:lnTo>
                    <a:pt x="1621" y="1799"/>
                  </a:lnTo>
                  <a:lnTo>
                    <a:pt x="1140" y="1369"/>
                  </a:lnTo>
                  <a:lnTo>
                    <a:pt x="1064" y="1318"/>
                  </a:lnTo>
                  <a:lnTo>
                    <a:pt x="963" y="1293"/>
                  </a:lnTo>
                  <a:lnTo>
                    <a:pt x="861" y="1318"/>
                  </a:lnTo>
                  <a:lnTo>
                    <a:pt x="785" y="1369"/>
                  </a:lnTo>
                  <a:lnTo>
                    <a:pt x="735" y="1470"/>
                  </a:lnTo>
                  <a:lnTo>
                    <a:pt x="709" y="1571"/>
                  </a:lnTo>
                  <a:lnTo>
                    <a:pt x="735" y="1673"/>
                  </a:lnTo>
                  <a:lnTo>
                    <a:pt x="785" y="1749"/>
                  </a:lnTo>
                  <a:lnTo>
                    <a:pt x="1495" y="2382"/>
                  </a:lnTo>
                  <a:lnTo>
                    <a:pt x="1571" y="2407"/>
                  </a:lnTo>
                  <a:lnTo>
                    <a:pt x="1672" y="2432"/>
                  </a:lnTo>
                  <a:lnTo>
                    <a:pt x="1773" y="2407"/>
                  </a:lnTo>
                  <a:lnTo>
                    <a:pt x="1824" y="2382"/>
                  </a:lnTo>
                  <a:lnTo>
                    <a:pt x="1875" y="2331"/>
                  </a:lnTo>
                  <a:lnTo>
                    <a:pt x="2457" y="1546"/>
                  </a:lnTo>
                  <a:lnTo>
                    <a:pt x="2457" y="2711"/>
                  </a:lnTo>
                  <a:lnTo>
                    <a:pt x="2432" y="2762"/>
                  </a:lnTo>
                  <a:lnTo>
                    <a:pt x="2356" y="2787"/>
                  </a:lnTo>
                  <a:lnTo>
                    <a:pt x="608" y="2787"/>
                  </a:lnTo>
                  <a:lnTo>
                    <a:pt x="558" y="2762"/>
                  </a:lnTo>
                  <a:lnTo>
                    <a:pt x="532" y="2711"/>
                  </a:lnTo>
                  <a:lnTo>
                    <a:pt x="532" y="2382"/>
                  </a:lnTo>
                  <a:lnTo>
                    <a:pt x="507" y="2280"/>
                  </a:lnTo>
                  <a:lnTo>
                    <a:pt x="456" y="2179"/>
                  </a:lnTo>
                  <a:lnTo>
                    <a:pt x="380" y="2129"/>
                  </a:lnTo>
                  <a:lnTo>
                    <a:pt x="279" y="2103"/>
                  </a:lnTo>
                  <a:lnTo>
                    <a:pt x="178" y="2129"/>
                  </a:lnTo>
                  <a:lnTo>
                    <a:pt x="76" y="2179"/>
                  </a:lnTo>
                  <a:lnTo>
                    <a:pt x="26" y="2280"/>
                  </a:lnTo>
                  <a:lnTo>
                    <a:pt x="0" y="2382"/>
                  </a:lnTo>
                  <a:lnTo>
                    <a:pt x="0" y="2711"/>
                  </a:lnTo>
                  <a:lnTo>
                    <a:pt x="26" y="2838"/>
                  </a:lnTo>
                  <a:lnTo>
                    <a:pt x="51" y="2939"/>
                  </a:lnTo>
                  <a:lnTo>
                    <a:pt x="127" y="3040"/>
                  </a:lnTo>
                  <a:lnTo>
                    <a:pt x="178" y="3142"/>
                  </a:lnTo>
                  <a:lnTo>
                    <a:pt x="279" y="3218"/>
                  </a:lnTo>
                  <a:lnTo>
                    <a:pt x="380" y="3268"/>
                  </a:lnTo>
                  <a:lnTo>
                    <a:pt x="507" y="3294"/>
                  </a:lnTo>
                  <a:lnTo>
                    <a:pt x="608" y="3319"/>
                  </a:lnTo>
                  <a:lnTo>
                    <a:pt x="2356" y="3319"/>
                  </a:lnTo>
                  <a:lnTo>
                    <a:pt x="2482" y="3294"/>
                  </a:lnTo>
                  <a:lnTo>
                    <a:pt x="2609" y="3268"/>
                  </a:lnTo>
                  <a:lnTo>
                    <a:pt x="2710" y="3218"/>
                  </a:lnTo>
                  <a:lnTo>
                    <a:pt x="2786" y="3142"/>
                  </a:lnTo>
                  <a:lnTo>
                    <a:pt x="2862" y="3040"/>
                  </a:lnTo>
                  <a:lnTo>
                    <a:pt x="2938" y="2939"/>
                  </a:lnTo>
                  <a:lnTo>
                    <a:pt x="2964" y="2838"/>
                  </a:lnTo>
                  <a:lnTo>
                    <a:pt x="2964" y="2711"/>
                  </a:lnTo>
                  <a:lnTo>
                    <a:pt x="2964" y="963"/>
                  </a:lnTo>
                  <a:lnTo>
                    <a:pt x="2964" y="837"/>
                  </a:lnTo>
                  <a:lnTo>
                    <a:pt x="3268" y="406"/>
                  </a:lnTo>
                  <a:lnTo>
                    <a:pt x="3318" y="330"/>
                  </a:lnTo>
                  <a:lnTo>
                    <a:pt x="3318" y="229"/>
                  </a:lnTo>
                  <a:lnTo>
                    <a:pt x="3293" y="128"/>
                  </a:lnTo>
                  <a:lnTo>
                    <a:pt x="3217" y="52"/>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8" name="Google Shape;3688;p53"/>
            <p:cNvSpPr/>
            <p:nvPr/>
          </p:nvSpPr>
          <p:spPr>
            <a:xfrm>
              <a:off x="6285800" y="3483700"/>
              <a:ext cx="82975" cy="82975"/>
            </a:xfrm>
            <a:custGeom>
              <a:avLst/>
              <a:gdLst/>
              <a:ahLst/>
              <a:cxnLst/>
              <a:rect l="l" t="t" r="r" b="b"/>
              <a:pathLst>
                <a:path w="3319" h="3319" extrusionOk="0">
                  <a:moveTo>
                    <a:pt x="2305" y="887"/>
                  </a:moveTo>
                  <a:lnTo>
                    <a:pt x="1621" y="1799"/>
                  </a:lnTo>
                  <a:lnTo>
                    <a:pt x="1140" y="1368"/>
                  </a:lnTo>
                  <a:lnTo>
                    <a:pt x="1064" y="1318"/>
                  </a:lnTo>
                  <a:lnTo>
                    <a:pt x="963" y="1292"/>
                  </a:lnTo>
                  <a:lnTo>
                    <a:pt x="861" y="1318"/>
                  </a:lnTo>
                  <a:lnTo>
                    <a:pt x="785" y="1394"/>
                  </a:lnTo>
                  <a:lnTo>
                    <a:pt x="735" y="1470"/>
                  </a:lnTo>
                  <a:lnTo>
                    <a:pt x="709" y="1571"/>
                  </a:lnTo>
                  <a:lnTo>
                    <a:pt x="735" y="1672"/>
                  </a:lnTo>
                  <a:lnTo>
                    <a:pt x="785" y="1748"/>
                  </a:lnTo>
                  <a:lnTo>
                    <a:pt x="1495" y="2382"/>
                  </a:lnTo>
                  <a:lnTo>
                    <a:pt x="1571" y="2432"/>
                  </a:lnTo>
                  <a:lnTo>
                    <a:pt x="1773" y="2432"/>
                  </a:lnTo>
                  <a:lnTo>
                    <a:pt x="1824" y="2382"/>
                  </a:lnTo>
                  <a:lnTo>
                    <a:pt x="1875" y="2331"/>
                  </a:lnTo>
                  <a:lnTo>
                    <a:pt x="2457" y="1546"/>
                  </a:lnTo>
                  <a:lnTo>
                    <a:pt x="2457" y="2711"/>
                  </a:lnTo>
                  <a:lnTo>
                    <a:pt x="2432" y="2761"/>
                  </a:lnTo>
                  <a:lnTo>
                    <a:pt x="2356" y="2787"/>
                  </a:lnTo>
                  <a:lnTo>
                    <a:pt x="608" y="2787"/>
                  </a:lnTo>
                  <a:lnTo>
                    <a:pt x="558" y="2761"/>
                  </a:lnTo>
                  <a:lnTo>
                    <a:pt x="532" y="2711"/>
                  </a:lnTo>
                  <a:lnTo>
                    <a:pt x="532" y="963"/>
                  </a:lnTo>
                  <a:lnTo>
                    <a:pt x="558" y="913"/>
                  </a:lnTo>
                  <a:lnTo>
                    <a:pt x="608" y="887"/>
                  </a:lnTo>
                  <a:close/>
                  <a:moveTo>
                    <a:pt x="3014" y="1"/>
                  </a:moveTo>
                  <a:lnTo>
                    <a:pt x="2938" y="51"/>
                  </a:lnTo>
                  <a:lnTo>
                    <a:pt x="2862" y="102"/>
                  </a:lnTo>
                  <a:lnTo>
                    <a:pt x="2634" y="406"/>
                  </a:lnTo>
                  <a:lnTo>
                    <a:pt x="2508" y="381"/>
                  </a:lnTo>
                  <a:lnTo>
                    <a:pt x="2356" y="355"/>
                  </a:lnTo>
                  <a:lnTo>
                    <a:pt x="608" y="355"/>
                  </a:lnTo>
                  <a:lnTo>
                    <a:pt x="507" y="381"/>
                  </a:lnTo>
                  <a:lnTo>
                    <a:pt x="380" y="406"/>
                  </a:lnTo>
                  <a:lnTo>
                    <a:pt x="279" y="457"/>
                  </a:lnTo>
                  <a:lnTo>
                    <a:pt x="178" y="533"/>
                  </a:lnTo>
                  <a:lnTo>
                    <a:pt x="127" y="634"/>
                  </a:lnTo>
                  <a:lnTo>
                    <a:pt x="51" y="735"/>
                  </a:lnTo>
                  <a:lnTo>
                    <a:pt x="26" y="837"/>
                  </a:lnTo>
                  <a:lnTo>
                    <a:pt x="0" y="963"/>
                  </a:lnTo>
                  <a:lnTo>
                    <a:pt x="0" y="2711"/>
                  </a:lnTo>
                  <a:lnTo>
                    <a:pt x="26" y="2837"/>
                  </a:lnTo>
                  <a:lnTo>
                    <a:pt x="51" y="2939"/>
                  </a:lnTo>
                  <a:lnTo>
                    <a:pt x="127" y="3040"/>
                  </a:lnTo>
                  <a:lnTo>
                    <a:pt x="178" y="3141"/>
                  </a:lnTo>
                  <a:lnTo>
                    <a:pt x="279" y="3217"/>
                  </a:lnTo>
                  <a:lnTo>
                    <a:pt x="380" y="3268"/>
                  </a:lnTo>
                  <a:lnTo>
                    <a:pt x="507" y="3319"/>
                  </a:lnTo>
                  <a:lnTo>
                    <a:pt x="2482" y="3319"/>
                  </a:lnTo>
                  <a:lnTo>
                    <a:pt x="2609" y="3268"/>
                  </a:lnTo>
                  <a:lnTo>
                    <a:pt x="2710" y="3217"/>
                  </a:lnTo>
                  <a:lnTo>
                    <a:pt x="2786" y="3141"/>
                  </a:lnTo>
                  <a:lnTo>
                    <a:pt x="2862" y="3040"/>
                  </a:lnTo>
                  <a:lnTo>
                    <a:pt x="2938" y="2939"/>
                  </a:lnTo>
                  <a:lnTo>
                    <a:pt x="2964" y="2837"/>
                  </a:lnTo>
                  <a:lnTo>
                    <a:pt x="2964" y="2711"/>
                  </a:lnTo>
                  <a:lnTo>
                    <a:pt x="2964" y="963"/>
                  </a:lnTo>
                  <a:lnTo>
                    <a:pt x="2964" y="837"/>
                  </a:lnTo>
                  <a:lnTo>
                    <a:pt x="3268" y="431"/>
                  </a:lnTo>
                  <a:lnTo>
                    <a:pt x="3318" y="330"/>
                  </a:lnTo>
                  <a:lnTo>
                    <a:pt x="3318" y="229"/>
                  </a:lnTo>
                  <a:lnTo>
                    <a:pt x="3293" y="127"/>
                  </a:lnTo>
                  <a:lnTo>
                    <a:pt x="3217" y="51"/>
                  </a:lnTo>
                  <a:lnTo>
                    <a:pt x="3116" y="26"/>
                  </a:lnTo>
                  <a:lnTo>
                    <a:pt x="3014"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9" name="Google Shape;3689;p53"/>
            <p:cNvSpPr/>
            <p:nvPr/>
          </p:nvSpPr>
          <p:spPr>
            <a:xfrm>
              <a:off x="6285800" y="3396950"/>
              <a:ext cx="82975" cy="82350"/>
            </a:xfrm>
            <a:custGeom>
              <a:avLst/>
              <a:gdLst/>
              <a:ahLst/>
              <a:cxnLst/>
              <a:rect l="l" t="t" r="r" b="b"/>
              <a:pathLst>
                <a:path w="3319" h="3294" extrusionOk="0">
                  <a:moveTo>
                    <a:pt x="2305" y="862"/>
                  </a:moveTo>
                  <a:lnTo>
                    <a:pt x="1621" y="1774"/>
                  </a:lnTo>
                  <a:lnTo>
                    <a:pt x="1140" y="1343"/>
                  </a:lnTo>
                  <a:lnTo>
                    <a:pt x="1064" y="1293"/>
                  </a:lnTo>
                  <a:lnTo>
                    <a:pt x="963" y="1267"/>
                  </a:lnTo>
                  <a:lnTo>
                    <a:pt x="861" y="1293"/>
                  </a:lnTo>
                  <a:lnTo>
                    <a:pt x="785" y="1369"/>
                  </a:lnTo>
                  <a:lnTo>
                    <a:pt x="735" y="1445"/>
                  </a:lnTo>
                  <a:lnTo>
                    <a:pt x="709" y="1546"/>
                  </a:lnTo>
                  <a:lnTo>
                    <a:pt x="735" y="1647"/>
                  </a:lnTo>
                  <a:lnTo>
                    <a:pt x="785" y="1723"/>
                  </a:lnTo>
                  <a:lnTo>
                    <a:pt x="1495" y="2356"/>
                  </a:lnTo>
                  <a:lnTo>
                    <a:pt x="1571" y="2407"/>
                  </a:lnTo>
                  <a:lnTo>
                    <a:pt x="1672" y="2432"/>
                  </a:lnTo>
                  <a:lnTo>
                    <a:pt x="1773" y="2407"/>
                  </a:lnTo>
                  <a:lnTo>
                    <a:pt x="1824" y="2382"/>
                  </a:lnTo>
                  <a:lnTo>
                    <a:pt x="1875" y="2331"/>
                  </a:lnTo>
                  <a:lnTo>
                    <a:pt x="2457" y="1546"/>
                  </a:lnTo>
                  <a:lnTo>
                    <a:pt x="2457" y="2686"/>
                  </a:lnTo>
                  <a:lnTo>
                    <a:pt x="2432" y="2762"/>
                  </a:lnTo>
                  <a:lnTo>
                    <a:pt x="2356" y="2787"/>
                  </a:lnTo>
                  <a:lnTo>
                    <a:pt x="608" y="2787"/>
                  </a:lnTo>
                  <a:lnTo>
                    <a:pt x="558" y="2762"/>
                  </a:lnTo>
                  <a:lnTo>
                    <a:pt x="532" y="2686"/>
                  </a:lnTo>
                  <a:lnTo>
                    <a:pt x="532" y="938"/>
                  </a:lnTo>
                  <a:lnTo>
                    <a:pt x="558" y="887"/>
                  </a:lnTo>
                  <a:lnTo>
                    <a:pt x="608" y="862"/>
                  </a:lnTo>
                  <a:close/>
                  <a:moveTo>
                    <a:pt x="3014" y="1"/>
                  </a:moveTo>
                  <a:lnTo>
                    <a:pt x="2938" y="26"/>
                  </a:lnTo>
                  <a:lnTo>
                    <a:pt x="2862" y="102"/>
                  </a:lnTo>
                  <a:lnTo>
                    <a:pt x="2634" y="406"/>
                  </a:lnTo>
                  <a:lnTo>
                    <a:pt x="2508" y="355"/>
                  </a:lnTo>
                  <a:lnTo>
                    <a:pt x="2356" y="330"/>
                  </a:lnTo>
                  <a:lnTo>
                    <a:pt x="608" y="330"/>
                  </a:lnTo>
                  <a:lnTo>
                    <a:pt x="507" y="355"/>
                  </a:lnTo>
                  <a:lnTo>
                    <a:pt x="380" y="381"/>
                  </a:lnTo>
                  <a:lnTo>
                    <a:pt x="279" y="431"/>
                  </a:lnTo>
                  <a:lnTo>
                    <a:pt x="178" y="507"/>
                  </a:lnTo>
                  <a:lnTo>
                    <a:pt x="127" y="609"/>
                  </a:lnTo>
                  <a:lnTo>
                    <a:pt x="51" y="710"/>
                  </a:lnTo>
                  <a:lnTo>
                    <a:pt x="26" y="837"/>
                  </a:lnTo>
                  <a:lnTo>
                    <a:pt x="0" y="938"/>
                  </a:lnTo>
                  <a:lnTo>
                    <a:pt x="0" y="2686"/>
                  </a:lnTo>
                  <a:lnTo>
                    <a:pt x="26" y="2812"/>
                  </a:lnTo>
                  <a:lnTo>
                    <a:pt x="51" y="2939"/>
                  </a:lnTo>
                  <a:lnTo>
                    <a:pt x="127" y="3040"/>
                  </a:lnTo>
                  <a:lnTo>
                    <a:pt x="178" y="3116"/>
                  </a:lnTo>
                  <a:lnTo>
                    <a:pt x="279" y="3192"/>
                  </a:lnTo>
                  <a:lnTo>
                    <a:pt x="380" y="3243"/>
                  </a:lnTo>
                  <a:lnTo>
                    <a:pt x="507" y="3293"/>
                  </a:lnTo>
                  <a:lnTo>
                    <a:pt x="2482" y="3293"/>
                  </a:lnTo>
                  <a:lnTo>
                    <a:pt x="2609" y="3243"/>
                  </a:lnTo>
                  <a:lnTo>
                    <a:pt x="2710" y="3192"/>
                  </a:lnTo>
                  <a:lnTo>
                    <a:pt x="2786" y="3116"/>
                  </a:lnTo>
                  <a:lnTo>
                    <a:pt x="2862" y="3040"/>
                  </a:lnTo>
                  <a:lnTo>
                    <a:pt x="2938" y="2939"/>
                  </a:lnTo>
                  <a:lnTo>
                    <a:pt x="2964" y="2812"/>
                  </a:lnTo>
                  <a:lnTo>
                    <a:pt x="2964" y="2686"/>
                  </a:lnTo>
                  <a:lnTo>
                    <a:pt x="2964" y="938"/>
                  </a:lnTo>
                  <a:lnTo>
                    <a:pt x="2964" y="837"/>
                  </a:lnTo>
                  <a:lnTo>
                    <a:pt x="3268" y="406"/>
                  </a:lnTo>
                  <a:lnTo>
                    <a:pt x="3318" y="305"/>
                  </a:lnTo>
                  <a:lnTo>
                    <a:pt x="3318" y="203"/>
                  </a:lnTo>
                  <a:lnTo>
                    <a:pt x="3293" y="102"/>
                  </a:lnTo>
                  <a:lnTo>
                    <a:pt x="3217" y="26"/>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par>
                                <p:cTn id="55" presetID="16" presetClass="entr" presetSubtype="21"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par>
                                <p:cTn id="58" presetID="16" presetClass="entr" presetSubtype="21"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par>
                                <p:cTn id="61" presetID="16" presetClass="entr" presetSubtype="21"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par>
                                <p:cTn id="64" presetID="16" presetClass="entr" presetSubtype="21"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arn(inVertical)">
                                      <p:cBhvr>
                                        <p:cTn id="66" dur="500"/>
                                        <p:tgtEl>
                                          <p:spTgt spid="33"/>
                                        </p:tgtEl>
                                      </p:cBhvr>
                                    </p:animEffect>
                                  </p:childTnLst>
                                </p:cTn>
                              </p:par>
                              <p:par>
                                <p:cTn id="67" presetID="16" presetClass="entr" presetSubtype="21"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barn(inVertical)">
                                      <p:cBhvr>
                                        <p:cTn id="69" dur="500"/>
                                        <p:tgtEl>
                                          <p:spTgt spid="61"/>
                                        </p:tgtEl>
                                      </p:cBhvr>
                                    </p:animEffect>
                                  </p:childTnLst>
                                </p:cTn>
                              </p:par>
                              <p:par>
                                <p:cTn id="70" presetID="16" presetClass="entr" presetSubtype="21" fill="hold" nodeType="with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barn(inVertical)">
                                      <p:cBhvr>
                                        <p:cTn id="72" dur="500"/>
                                        <p:tgtEl>
                                          <p:spTgt spid="79"/>
                                        </p:tgtEl>
                                      </p:cBhvr>
                                    </p:animEffect>
                                  </p:childTnLst>
                                </p:cTn>
                              </p:par>
                              <p:par>
                                <p:cTn id="73" presetID="16" presetClass="entr" presetSubtype="21" fill="hold" nodeType="with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barn(inVertical)">
                                      <p:cBhvr>
                                        <p:cTn id="75" dur="500"/>
                                        <p:tgtEl>
                                          <p:spTgt spid="9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ppt_x"/>
                                          </p:val>
                                        </p:tav>
                                        <p:tav tm="100000">
                                          <p:val>
                                            <p:strVal val="#ppt_x"/>
                                          </p:val>
                                        </p:tav>
                                      </p:tavLst>
                                    </p:anim>
                                    <p:anim calcmode="lin" valueType="num">
                                      <p:cBhvr additive="base">
                                        <p:cTn id="8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additive="base">
                                        <p:cTn id="86" dur="500" fill="hold"/>
                                        <p:tgtEl>
                                          <p:spTgt spid="13"/>
                                        </p:tgtEl>
                                        <p:attrNameLst>
                                          <p:attrName>ppt_x</p:attrName>
                                        </p:attrNameLst>
                                      </p:cBhvr>
                                      <p:tavLst>
                                        <p:tav tm="0">
                                          <p:val>
                                            <p:strVal val="#ppt_x"/>
                                          </p:val>
                                        </p:tav>
                                        <p:tav tm="100000">
                                          <p:val>
                                            <p:strVal val="#ppt_x"/>
                                          </p:val>
                                        </p:tav>
                                      </p:tavLst>
                                    </p:anim>
                                    <p:anim calcmode="lin" valueType="num">
                                      <p:cBhvr additive="base">
                                        <p:cTn id="8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additive="base">
                                        <p:cTn id="92" dur="500" fill="hold"/>
                                        <p:tgtEl>
                                          <p:spTgt spid="11"/>
                                        </p:tgtEl>
                                        <p:attrNameLst>
                                          <p:attrName>ppt_x</p:attrName>
                                        </p:attrNameLst>
                                      </p:cBhvr>
                                      <p:tavLst>
                                        <p:tav tm="0">
                                          <p:val>
                                            <p:strVal val="#ppt_x"/>
                                          </p:val>
                                        </p:tav>
                                        <p:tav tm="100000">
                                          <p:val>
                                            <p:strVal val="#ppt_x"/>
                                          </p:val>
                                        </p:tav>
                                      </p:tavLst>
                                    </p:anim>
                                    <p:anim calcmode="lin" valueType="num">
                                      <p:cBhvr additive="base">
                                        <p:cTn id="9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 calcmode="lin" valueType="num">
                                      <p:cBhvr additive="base">
                                        <p:cTn id="98" dur="500" fill="hold"/>
                                        <p:tgtEl>
                                          <p:spTgt spid="17"/>
                                        </p:tgtEl>
                                        <p:attrNameLst>
                                          <p:attrName>ppt_x</p:attrName>
                                        </p:attrNameLst>
                                      </p:cBhvr>
                                      <p:tavLst>
                                        <p:tav tm="0">
                                          <p:val>
                                            <p:strVal val="#ppt_x"/>
                                          </p:val>
                                        </p:tav>
                                        <p:tav tm="100000">
                                          <p:val>
                                            <p:strVal val="#ppt_x"/>
                                          </p:val>
                                        </p:tav>
                                      </p:tavLst>
                                    </p:anim>
                                    <p:anim calcmode="lin" valueType="num">
                                      <p:cBhvr additive="base">
                                        <p:cTn id="9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animBg="1"/>
      <p:bldP spid="15" grpId="0" animBg="1"/>
      <p:bldP spid="16" grpId="0" animBg="1"/>
      <p:bldP spid="17" grpId="0"/>
      <p:bldP spid="18" grpId="0" animBg="1"/>
      <p:bldP spid="19" grpId="0" animBg="1"/>
      <p:bldP spid="24" grpId="0" animBg="1"/>
      <p:bldP spid="2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84699"/>
          </a:xfrm>
          <a:prstGeom prst="rect">
            <a:avLst/>
          </a:prstGeom>
        </p:spPr>
      </p:pic>
      <p:sp>
        <p:nvSpPr>
          <p:cNvPr id="7" name="矩形: 圆角 6"/>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1439014" y="201628"/>
            <a:ext cx="762406" cy="636339"/>
          </a:xfrm>
          <a:prstGeom prst="rect">
            <a:avLst/>
          </a:prstGeom>
        </p:spPr>
      </p:pic>
      <p:sp>
        <p:nvSpPr>
          <p:cNvPr id="9" name="矩形 8"/>
          <p:cNvSpPr/>
          <p:nvPr/>
        </p:nvSpPr>
        <p:spPr>
          <a:xfrm>
            <a:off x="2277506" y="325139"/>
            <a:ext cx="778724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Chuẩn bị nghe</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3695833" y="1229414"/>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altLang="zh-CN" sz="2800" b="1" i="1" u="none" strike="noStrike" kern="1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Yêu cầu</a:t>
            </a:r>
            <a:endParaRPr kumimoji="0" lang="zh-CN" altLang="en-US" sz="4000" b="1" i="1" u="none" strike="noStrike" kern="12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nvGrpSpPr>
          <p:cNvPr id="14" name="组合 20"/>
          <p:cNvGrpSpPr/>
          <p:nvPr/>
        </p:nvGrpSpPr>
        <p:grpSpPr>
          <a:xfrm>
            <a:off x="948851" y="2508269"/>
            <a:ext cx="1047923" cy="1119550"/>
            <a:chOff x="5758072" y="954157"/>
            <a:chExt cx="1048166" cy="1119809"/>
          </a:xfrm>
          <a:solidFill>
            <a:srgbClr val="E2B3BD"/>
          </a:solidFill>
        </p:grpSpPr>
        <p:sp>
          <p:nvSpPr>
            <p:cNvPr id="15" name="菱形 21"/>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6" name="菱形 2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17" name="文本框 23"/>
          <p:cNvSpPr txBox="1"/>
          <p:nvPr/>
        </p:nvSpPr>
        <p:spPr>
          <a:xfrm>
            <a:off x="1167458" y="2805983"/>
            <a:ext cx="622708"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1</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18" name="组合 24"/>
          <p:cNvGrpSpPr/>
          <p:nvPr/>
        </p:nvGrpSpPr>
        <p:grpSpPr>
          <a:xfrm>
            <a:off x="1436191" y="3992766"/>
            <a:ext cx="1047923" cy="1119550"/>
            <a:chOff x="5758072" y="954157"/>
            <a:chExt cx="1048166" cy="1119809"/>
          </a:xfrm>
          <a:solidFill>
            <a:srgbClr val="FFC869"/>
          </a:solidFill>
        </p:grpSpPr>
        <p:sp>
          <p:nvSpPr>
            <p:cNvPr id="19" name="菱形 25"/>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0" name="菱形 26"/>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4" name="文本框 27"/>
          <p:cNvSpPr txBox="1"/>
          <p:nvPr/>
        </p:nvSpPr>
        <p:spPr>
          <a:xfrm>
            <a:off x="1654798" y="4290481"/>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2</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5" name="文本框 22"/>
          <p:cNvSpPr txBox="1">
            <a:spLocks noChangeArrowheads="1"/>
          </p:cNvSpPr>
          <p:nvPr/>
        </p:nvSpPr>
        <p:spPr bwMode="auto">
          <a:xfrm>
            <a:off x="2146612" y="2460391"/>
            <a:ext cx="4286204" cy="138499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Tìm hiểu trước về tên của báo cáo kết quả nghiên cứu sẽ được trình bày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文本框 34"/>
          <p:cNvSpPr txBox="1">
            <a:spLocks noChangeArrowheads="1"/>
          </p:cNvSpPr>
          <p:nvPr/>
        </p:nvSpPr>
        <p:spPr bwMode="auto">
          <a:xfrm>
            <a:off x="2700232" y="4259130"/>
            <a:ext cx="3732584" cy="95410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Phác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những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hỏi</a:t>
            </a:r>
            <a:r>
              <a:rPr lang="en-US" sz="2800" b="1" dirty="0">
                <a:solidFill>
                  <a:prstClr val="black"/>
                </a:solidFill>
                <a:latin typeface="Times New Roman" panose="02020603050405020304" pitchFamily="18" charset="0"/>
                <a:cs typeface="Times New Roman" panose="02020603050405020304" pitchFamily="18" charset="0"/>
              </a:rPr>
              <a:t> ban </a:t>
            </a:r>
            <a:r>
              <a:rPr lang="en-US" sz="2800" b="1" dirty="0" err="1">
                <a:solidFill>
                  <a:prstClr val="black"/>
                </a:solidFill>
                <a:latin typeface="Times New Roman" panose="02020603050405020304" pitchFamily="18" charset="0"/>
                <a:cs typeface="Times New Roman" panose="02020603050405020304" pitchFamily="18" charset="0"/>
              </a:rPr>
              <a:t>đầu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vấn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đề</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 name="组合 24"/>
          <p:cNvGrpSpPr/>
          <p:nvPr/>
        </p:nvGrpSpPr>
        <p:grpSpPr>
          <a:xfrm>
            <a:off x="6361435" y="3110365"/>
            <a:ext cx="1047923" cy="1119550"/>
            <a:chOff x="5758072" y="954157"/>
            <a:chExt cx="1048166" cy="1119809"/>
          </a:xfrm>
          <a:solidFill>
            <a:srgbClr val="FFC869"/>
          </a:solidFill>
        </p:grpSpPr>
        <p:sp>
          <p:nvSpPr>
            <p:cNvPr id="4" name="菱形 25"/>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5" name="菱形 26"/>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8" name="文本框 27"/>
          <p:cNvSpPr txBox="1"/>
          <p:nvPr/>
        </p:nvSpPr>
        <p:spPr>
          <a:xfrm>
            <a:off x="6580042" y="3408080"/>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3</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1" name="文本框 34"/>
          <p:cNvSpPr txBox="1">
            <a:spLocks noChangeArrowheads="1"/>
          </p:cNvSpPr>
          <p:nvPr/>
        </p:nvSpPr>
        <p:spPr bwMode="auto">
          <a:xfrm>
            <a:off x="7625476" y="3376729"/>
            <a:ext cx="3732584" cy="138499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sz="2800" b="1">
                <a:solidFill>
                  <a:prstClr val="black"/>
                </a:solidFill>
                <a:latin typeface="Times New Roman" panose="02020603050405020304" pitchFamily="18" charset="0"/>
                <a:cs typeface="Times New Roman" panose="02020603050405020304" pitchFamily="18" charset="0"/>
              </a:rPr>
              <a:t>Trong lúc lắng nghe nên chú ý lắng nghe ghi chép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fltVal val="0"/>
                                          </p:val>
                                        </p:tav>
                                        <p:tav tm="100000">
                                          <p:val>
                                            <p:strVal val="#ppt_h"/>
                                          </p:val>
                                        </p:tav>
                                      </p:tavLst>
                                    </p:anim>
                                    <p:animEffect transition="in" filter="fade">
                                      <p:cBhvr>
                                        <p:cTn id="66" dur="500"/>
                                        <p:tgtEl>
                                          <p:spTgt spid="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4" grpId="0"/>
      <p:bldP spid="25" grpId="0"/>
      <p:bldP spid="26" grpId="0"/>
      <p:bldP spid="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sp>
        <p:nvSpPr>
          <p:cNvPr id="3" name="矩形: 圆角 2"/>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7" name="椭圆 11"/>
          <p:cNvSpPr/>
          <p:nvPr/>
        </p:nvSpPr>
        <p:spPr>
          <a:xfrm>
            <a:off x="1730190" y="1222649"/>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1">
                <a:ln>
                  <a:noFill/>
                </a:ln>
                <a:solidFill>
                  <a:prstClr val="white"/>
                </a:solidFill>
                <a:effectLst/>
                <a:uLnTx/>
                <a:uFillTx/>
                <a:latin typeface="华文新魏" panose="02010800040101010101" pitchFamily="2" charset="-122"/>
                <a:ea typeface="华文新魏" panose="02010800040101010101" pitchFamily="2" charset="-122"/>
                <a:cs typeface="+mn-cs"/>
              </a:rPr>
              <a:t>III.</a:t>
            </a:r>
            <a:endParaRPr kumimoji="0" lang="zh-CN" altLang="en-US" sz="4800" b="0" i="0" u="none" strike="noStrike" kern="1200" cap="none" spc="0" normalizeH="0" baseline="0" noProof="1">
              <a:ln>
                <a:noFill/>
              </a:ln>
              <a:solidFill>
                <a:prstClr val="white"/>
              </a:solidFill>
              <a:effectLst/>
              <a:uLnTx/>
              <a:uFillTx/>
              <a:latin typeface="华文新魏" panose="02010800040101010101" pitchFamily="2" charset="-122"/>
              <a:ea typeface="华文新魏" panose="02010800040101010101" pitchFamily="2" charset="-122"/>
              <a:cs typeface="+mn-cs"/>
            </a:endParaRPr>
          </a:p>
        </p:txBody>
      </p:sp>
      <p:grpSp>
        <p:nvGrpSpPr>
          <p:cNvPr id="8" name="组合 13"/>
          <p:cNvGrpSpPr/>
          <p:nvPr/>
        </p:nvGrpSpPr>
        <p:grpSpPr>
          <a:xfrm>
            <a:off x="2221633" y="1184889"/>
            <a:ext cx="6553595" cy="1846659"/>
            <a:chOff x="4027637" y="2100684"/>
            <a:chExt cx="6553595" cy="1846659"/>
          </a:xfrm>
        </p:grpSpPr>
        <p:sp>
          <p:nvSpPr>
            <p:cNvPr id="9" name="矩形 14"/>
            <p:cNvSpPr/>
            <p:nvPr/>
          </p:nvSpPr>
          <p:spPr>
            <a:xfrm>
              <a:off x="4027637" y="2100684"/>
              <a:ext cx="6553595" cy="184665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1">
                  <a:ln>
                    <a:noFill/>
                  </a:ln>
                  <a:solidFill>
                    <a:srgbClr val="366896"/>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Thực hành thảo luận</a:t>
              </a:r>
              <a:endParaRPr kumimoji="0" lang="zh-CN" altLang="en-US" sz="6000" b="1" i="0" u="none" strike="noStrike" kern="1200" cap="none" spc="0" normalizeH="0" baseline="0" noProof="1">
                <a:ln>
                  <a:noFill/>
                </a:ln>
                <a:solidFill>
                  <a:srgbClr val="366896"/>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0" name="直接连接符 15"/>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1"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1127"/>
          <a:stretch>
            <a:fillRect/>
          </a:stretch>
        </p:blipFill>
        <p:spPr>
          <a:xfrm>
            <a:off x="3636601" y="2647967"/>
            <a:ext cx="5329794" cy="319909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362">
                                          <p:stCondLst>
                                            <p:cond delay="0"/>
                                          </p:stCondLst>
                                        </p:cTn>
                                        <p:tgtEl>
                                          <p:spTgt spid="7"/>
                                        </p:tgtEl>
                                      </p:cBhvr>
                                    </p:animEffect>
                                    <p:anim calcmode="lin" valueType="num">
                                      <p:cBhvr>
                                        <p:cTn id="12"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7" dur="16">
                                          <p:stCondLst>
                                            <p:cond delay="406"/>
                                          </p:stCondLst>
                                        </p:cTn>
                                        <p:tgtEl>
                                          <p:spTgt spid="7"/>
                                        </p:tgtEl>
                                      </p:cBhvr>
                                      <p:to x="100000" y="60000"/>
                                    </p:animScale>
                                    <p:animScale>
                                      <p:cBhvr>
                                        <p:cTn id="18" dur="104" decel="50000">
                                          <p:stCondLst>
                                            <p:cond delay="423"/>
                                          </p:stCondLst>
                                        </p:cTn>
                                        <p:tgtEl>
                                          <p:spTgt spid="7"/>
                                        </p:tgtEl>
                                      </p:cBhvr>
                                      <p:to x="100000" y="100000"/>
                                    </p:animScale>
                                    <p:animScale>
                                      <p:cBhvr>
                                        <p:cTn id="19" dur="16">
                                          <p:stCondLst>
                                            <p:cond delay="820"/>
                                          </p:stCondLst>
                                        </p:cTn>
                                        <p:tgtEl>
                                          <p:spTgt spid="7"/>
                                        </p:tgtEl>
                                      </p:cBhvr>
                                      <p:to x="100000" y="80000"/>
                                    </p:animScale>
                                    <p:animScale>
                                      <p:cBhvr>
                                        <p:cTn id="20" dur="104" decel="50000">
                                          <p:stCondLst>
                                            <p:cond delay="836"/>
                                          </p:stCondLst>
                                        </p:cTn>
                                        <p:tgtEl>
                                          <p:spTgt spid="7"/>
                                        </p:tgtEl>
                                      </p:cBhvr>
                                      <p:to x="100000" y="100000"/>
                                    </p:animScale>
                                    <p:animScale>
                                      <p:cBhvr>
                                        <p:cTn id="21" dur="16">
                                          <p:stCondLst>
                                            <p:cond delay="1026"/>
                                          </p:stCondLst>
                                        </p:cTn>
                                        <p:tgtEl>
                                          <p:spTgt spid="7"/>
                                        </p:tgtEl>
                                      </p:cBhvr>
                                      <p:to x="100000" y="90000"/>
                                    </p:animScale>
                                    <p:animScale>
                                      <p:cBhvr>
                                        <p:cTn id="22" dur="104" decel="50000">
                                          <p:stCondLst>
                                            <p:cond delay="1042"/>
                                          </p:stCondLst>
                                        </p:cTn>
                                        <p:tgtEl>
                                          <p:spTgt spid="7"/>
                                        </p:tgtEl>
                                      </p:cBhvr>
                                      <p:to x="100000" y="100000"/>
                                    </p:animScale>
                                    <p:animScale>
                                      <p:cBhvr>
                                        <p:cTn id="23" dur="16">
                                          <p:stCondLst>
                                            <p:cond delay="1130"/>
                                          </p:stCondLst>
                                        </p:cTn>
                                        <p:tgtEl>
                                          <p:spTgt spid="7"/>
                                        </p:tgtEl>
                                      </p:cBhvr>
                                      <p:to x="100000" y="95000"/>
                                    </p:animScale>
                                    <p:animScale>
                                      <p:cBhvr>
                                        <p:cTn id="24" dur="104" decel="50000">
                                          <p:stCondLst>
                                            <p:cond delay="1146"/>
                                          </p:stCondLst>
                                        </p:cTn>
                                        <p:tgtEl>
                                          <p:spTgt spid="7"/>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750"/>
                                        <p:tgtEl>
                                          <p:spTgt spid="8"/>
                                        </p:tgtEl>
                                      </p:cBhvr>
                                    </p:animEffect>
                                  </p:childTnLst>
                                </p:cTn>
                              </p:par>
                              <p:par>
                                <p:cTn id="29" presetID="42" presetClass="entr" presetSubtype="0" fill="hold"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14" name="矩形: 圆角 6"/>
          <p:cNvSpPr/>
          <p:nvPr/>
        </p:nvSpPr>
        <p:spPr>
          <a:xfrm>
            <a:off x="134224" y="82356"/>
            <a:ext cx="12192000" cy="71908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0" y="7152"/>
            <a:ext cx="762406" cy="636339"/>
          </a:xfrm>
          <a:prstGeom prst="rect">
            <a:avLst/>
          </a:prstGeom>
        </p:spPr>
      </p:pic>
      <p:graphicFrame>
        <p:nvGraphicFramePr>
          <p:cNvPr id="8" name="Table 7"/>
          <p:cNvGraphicFramePr>
            <a:graphicFrameLocks noGrp="1"/>
          </p:cNvGraphicFramePr>
          <p:nvPr/>
        </p:nvGraphicFramePr>
        <p:xfrm>
          <a:off x="545285" y="314767"/>
          <a:ext cx="11512491" cy="5974080"/>
        </p:xfrm>
        <a:graphic>
          <a:graphicData uri="http://schemas.openxmlformats.org/drawingml/2006/table">
            <a:tbl>
              <a:tblPr firstRow="1" firstCol="1" bandRow="1"/>
              <a:tblGrid>
                <a:gridCol w="8388991"/>
                <a:gridCol w="3123500"/>
              </a:tblGrid>
              <a:tr h="0">
                <a:tc>
                  <a:txBody>
                    <a:bodyPr/>
                    <a:lstStyle/>
                    <a:p>
                      <a:pPr algn="ctr">
                        <a:lnSpc>
                          <a:spcPct val="100000"/>
                        </a:lnSpc>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nói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7" marR="52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Người nghe</a:t>
                      </a:r>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7" marR="52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3466">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 Mở đầu: nêu tên và lí do chọn vấn đề nghiên cứu, trình bày ngắn gọn về quá trình thực hiện.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 Triển khai: trình bày tóm tắt các luận điểm, thông tin chính có trong bản viết theo trình tự hợp lí, kết hợp nhịp nhàng với việc trình chiếu PowerPoint (nếu có). Có thể tổ chức lại nội dung từng luận điểm theo hình thức câu hỏi - lời đáp (vì thực chất của việc nghiên cứu là tìm lời đáp cho những thắc mắc nảy sinh trong quá trình tiếp xúc với đối tượng).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 Kết luận: khái quát lại những kết quả nghiên cứu chính: cảm ơn người nghe và tỏ thái độ sẵn sàng tiếp nhận những ý kiến trao đổi đối thoại.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7" marR="52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 Theo dõi cách trình bày của người nói, ghi ra giấy những câu hỏi, ý nghĩ nảy sinh trong quá trình nghe.</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 Hỗ trợ bạn trong việc sử dụng bản trình chiếu (nếu có).</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7" marR="524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1439014" y="201628"/>
            <a:ext cx="762406" cy="636339"/>
          </a:xfrm>
          <a:prstGeom prst="rect">
            <a:avLst/>
          </a:prstGeom>
        </p:spPr>
      </p:pic>
      <p:sp>
        <p:nvSpPr>
          <p:cNvPr id="9" name="矩形 8"/>
          <p:cNvSpPr/>
          <p:nvPr/>
        </p:nvSpPr>
        <p:spPr>
          <a:xfrm>
            <a:off x="2014703" y="56093"/>
            <a:ext cx="7787247" cy="523220"/>
          </a:xfrm>
          <a:prstGeom prst="rect">
            <a:avLst/>
          </a:prstGeom>
        </p:spPr>
        <p:txBody>
          <a:bodyPr wrap="square">
            <a:spAutoFit/>
          </a:bodyPr>
          <a:lstStyle/>
          <a:p>
            <a:pPr algn="ct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Trao đổi</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3695833" y="1229414"/>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400">
              <a:defRPr/>
            </a:pPr>
            <a:r>
              <a:rPr lang="nl-NL" altLang="zh-CN" sz="2800" b="1" i="1" kern="1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Người nghe</a:t>
            </a:r>
            <a:endParaRPr lang="zh-CN" altLang="en-US" sz="4000" b="1" i="1" dirty="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nvGrpSpPr>
          <p:cNvPr id="14" name="组合 20"/>
          <p:cNvGrpSpPr/>
          <p:nvPr/>
        </p:nvGrpSpPr>
        <p:grpSpPr>
          <a:xfrm>
            <a:off x="948851" y="2508269"/>
            <a:ext cx="1047923" cy="1119550"/>
            <a:chOff x="5758072" y="954157"/>
            <a:chExt cx="1048166" cy="1119809"/>
          </a:xfrm>
          <a:solidFill>
            <a:srgbClr val="E2B3BD"/>
          </a:solidFill>
        </p:grpSpPr>
        <p:sp>
          <p:nvSpPr>
            <p:cNvPr id="15" name="菱形 21"/>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6" name="菱形 2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17" name="文本框 23"/>
          <p:cNvSpPr txBox="1"/>
          <p:nvPr/>
        </p:nvSpPr>
        <p:spPr>
          <a:xfrm>
            <a:off x="1167458" y="2805983"/>
            <a:ext cx="622708"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1</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18" name="组合 24"/>
          <p:cNvGrpSpPr/>
          <p:nvPr/>
        </p:nvGrpSpPr>
        <p:grpSpPr>
          <a:xfrm>
            <a:off x="1436191" y="3992766"/>
            <a:ext cx="1047923" cy="1119550"/>
            <a:chOff x="5758072" y="954157"/>
            <a:chExt cx="1048166" cy="1119809"/>
          </a:xfrm>
          <a:solidFill>
            <a:srgbClr val="FFC869"/>
          </a:solidFill>
        </p:grpSpPr>
        <p:sp>
          <p:nvSpPr>
            <p:cNvPr id="19" name="菱形 25"/>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0" name="菱形 26"/>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4" name="文本框 27"/>
          <p:cNvSpPr txBox="1"/>
          <p:nvPr/>
        </p:nvSpPr>
        <p:spPr>
          <a:xfrm>
            <a:off x="1654798" y="4290481"/>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2</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5" name="文本框 22"/>
          <p:cNvSpPr txBox="1">
            <a:spLocks noChangeArrowheads="1"/>
          </p:cNvSpPr>
          <p:nvPr/>
        </p:nvSpPr>
        <p:spPr bwMode="auto">
          <a:xfrm>
            <a:off x="2147712" y="2388862"/>
            <a:ext cx="5360038" cy="138499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bổ</a:t>
            </a:r>
            <a:r>
              <a:rPr lang="en-US" sz="2800" b="1" dirty="0">
                <a:latin typeface="Times New Roman" panose="02020603050405020304" pitchFamily="18" charset="0"/>
                <a:cs typeface="Times New Roman" panose="02020603050405020304" pitchFamily="18" charset="0"/>
              </a:rPr>
              <a:t> sung ý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26" name="文本框 34"/>
          <p:cNvSpPr txBox="1">
            <a:spLocks noChangeArrowheads="1"/>
          </p:cNvSpPr>
          <p:nvPr/>
        </p:nvSpPr>
        <p:spPr bwMode="auto">
          <a:xfrm>
            <a:off x="2700232" y="4259130"/>
            <a:ext cx="3289751" cy="95410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Times New Roman" panose="02020603050405020304" pitchFamily="18" charset="0"/>
                <a:cs typeface="Times New Roman" panose="02020603050405020304" pitchFamily="18" charset="0"/>
              </a:rPr>
              <a:t>nêu cách nhìn nhận và đánh giá khác </a:t>
            </a:r>
            <a:endParaRPr lang="en-US" sz="2800" b="1" dirty="0">
              <a:latin typeface="Times New Roman" panose="02020603050405020304" pitchFamily="18" charset="0"/>
              <a:cs typeface="Times New Roman" panose="02020603050405020304" pitchFamily="18" charset="0"/>
            </a:endParaRPr>
          </a:p>
        </p:txBody>
      </p:sp>
      <p:grpSp>
        <p:nvGrpSpPr>
          <p:cNvPr id="27" name="组合 20"/>
          <p:cNvGrpSpPr/>
          <p:nvPr/>
        </p:nvGrpSpPr>
        <p:grpSpPr>
          <a:xfrm>
            <a:off x="6343678" y="3974728"/>
            <a:ext cx="1047923" cy="1119550"/>
            <a:chOff x="5758072" y="954157"/>
            <a:chExt cx="1048166" cy="1119809"/>
          </a:xfrm>
          <a:solidFill>
            <a:srgbClr val="E2B3BD"/>
          </a:solidFill>
        </p:grpSpPr>
        <p:sp>
          <p:nvSpPr>
            <p:cNvPr id="28" name="菱形 21"/>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9" name="菱形 2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30" name="文本框 23"/>
          <p:cNvSpPr txBox="1"/>
          <p:nvPr/>
        </p:nvSpPr>
        <p:spPr>
          <a:xfrm>
            <a:off x="6554036" y="4246877"/>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3</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5" name="文本框 22"/>
          <p:cNvSpPr txBox="1">
            <a:spLocks noChangeArrowheads="1"/>
          </p:cNvSpPr>
          <p:nvPr/>
        </p:nvSpPr>
        <p:spPr bwMode="auto">
          <a:xfrm>
            <a:off x="7551307" y="3870503"/>
            <a:ext cx="3685644" cy="181588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b="1" dirty="0">
                <a:latin typeface="Times New Roman" panose="02020603050405020304" pitchFamily="18" charset="0"/>
                <a:cs typeface="Times New Roman" panose="02020603050405020304" pitchFamily="18" charset="0"/>
              </a:rPr>
              <a:t>Cần góp ý kĩ về cách trình bày kết quả nghiên cứu của người nói</a:t>
            </a:r>
            <a:endParaRPr lang="en-US" sz="2800" b="1" dirty="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arn(inVertical)">
                                      <p:cBhvr>
                                        <p:cTn id="56" dur="500"/>
                                        <p:tgtEl>
                                          <p:spTgt spid="2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4" grpId="0"/>
      <p:bldP spid="25" grpId="0"/>
      <p:bldP spid="26" grpId="0"/>
      <p:bldP spid="30"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8" y="1155735"/>
            <a:ext cx="10787063" cy="4864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1439014" y="201628"/>
            <a:ext cx="762406" cy="636339"/>
          </a:xfrm>
          <a:prstGeom prst="rect">
            <a:avLst/>
          </a:prstGeom>
        </p:spPr>
      </p:pic>
      <p:sp>
        <p:nvSpPr>
          <p:cNvPr id="9" name="矩形 8"/>
          <p:cNvSpPr/>
          <p:nvPr/>
        </p:nvSpPr>
        <p:spPr>
          <a:xfrm>
            <a:off x="2014703" y="56093"/>
            <a:ext cx="7787247" cy="523220"/>
          </a:xfrm>
          <a:prstGeom prst="rect">
            <a:avLst/>
          </a:prstGeom>
        </p:spPr>
        <p:txBody>
          <a:bodyPr wrap="square">
            <a:spAutoFit/>
          </a:bodyPr>
          <a:lstStyle/>
          <a:p>
            <a:pPr algn="ct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Trao đổi</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353" y="837967"/>
            <a:ext cx="1163179" cy="1645316"/>
          </a:xfrm>
          <a:prstGeom prst="rect">
            <a:avLst/>
          </a:prstGeom>
          <a:effectLst>
            <a:outerShdw blurRad="50800" dist="38100" dir="5400000" algn="t" rotWithShape="0">
              <a:prstClr val="black">
                <a:alpha val="40000"/>
              </a:prstClr>
            </a:outerShdw>
          </a:effectLst>
        </p:spPr>
      </p:pic>
      <p:cxnSp>
        <p:nvCxnSpPr>
          <p:cNvPr id="12" name="直接连接符 25"/>
          <p:cNvCxnSpPr/>
          <p:nvPr/>
        </p:nvCxnSpPr>
        <p:spPr>
          <a:xfrm>
            <a:off x="3965961" y="1805708"/>
            <a:ext cx="4082928"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3695833" y="1229414"/>
            <a:ext cx="5380159" cy="4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400">
              <a:defRPr/>
            </a:pPr>
            <a:r>
              <a:rPr lang="vi-VN" altLang="zh-CN" sz="2800" b="1" i="1" kern="1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Người nói</a:t>
            </a:r>
            <a:endParaRPr lang="zh-CN" altLang="en-US" sz="4000" b="1" i="1" dirty="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nvGrpSpPr>
          <p:cNvPr id="14" name="组合 20"/>
          <p:cNvGrpSpPr/>
          <p:nvPr/>
        </p:nvGrpSpPr>
        <p:grpSpPr>
          <a:xfrm>
            <a:off x="948851" y="2508269"/>
            <a:ext cx="1047923" cy="1119550"/>
            <a:chOff x="5758072" y="954157"/>
            <a:chExt cx="1048166" cy="1119809"/>
          </a:xfrm>
          <a:solidFill>
            <a:srgbClr val="E2B3BD"/>
          </a:solidFill>
        </p:grpSpPr>
        <p:sp>
          <p:nvSpPr>
            <p:cNvPr id="15" name="菱形 21"/>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6" name="菱形 2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17" name="文本框 23"/>
          <p:cNvSpPr txBox="1"/>
          <p:nvPr/>
        </p:nvSpPr>
        <p:spPr>
          <a:xfrm>
            <a:off x="1167458" y="2805983"/>
            <a:ext cx="622708"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1</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18" name="组合 24"/>
          <p:cNvGrpSpPr/>
          <p:nvPr/>
        </p:nvGrpSpPr>
        <p:grpSpPr>
          <a:xfrm>
            <a:off x="1436191" y="3992766"/>
            <a:ext cx="1047923" cy="1119550"/>
            <a:chOff x="5758072" y="954157"/>
            <a:chExt cx="1048166" cy="1119809"/>
          </a:xfrm>
          <a:solidFill>
            <a:srgbClr val="FFC869"/>
          </a:solidFill>
        </p:grpSpPr>
        <p:sp>
          <p:nvSpPr>
            <p:cNvPr id="19" name="菱形 25"/>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0" name="菱形 26"/>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4" name="文本框 27"/>
          <p:cNvSpPr txBox="1"/>
          <p:nvPr/>
        </p:nvSpPr>
        <p:spPr>
          <a:xfrm>
            <a:off x="1654798" y="4290481"/>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2</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5" name="文本框 22"/>
          <p:cNvSpPr txBox="1">
            <a:spLocks noChangeArrowheads="1"/>
          </p:cNvSpPr>
          <p:nvPr/>
        </p:nvSpPr>
        <p:spPr bwMode="auto">
          <a:xfrm>
            <a:off x="2147712" y="2388862"/>
            <a:ext cx="5360038" cy="95410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Times New Roman" panose="02020603050405020304" pitchFamily="18" charset="0"/>
                <a:cs typeface="Times New Roman" panose="02020603050405020304" pitchFamily="18" charset="0"/>
              </a:rPr>
              <a:t>Trả lời các câu hỏi, làm sáng tỏ thêm các vấn </a:t>
            </a:r>
            <a:endParaRPr lang="en-US" sz="2800" b="1" dirty="0">
              <a:latin typeface="Times New Roman" panose="02020603050405020304" pitchFamily="18" charset="0"/>
              <a:cs typeface="Times New Roman" panose="02020603050405020304" pitchFamily="18" charset="0"/>
            </a:endParaRPr>
          </a:p>
        </p:txBody>
      </p:sp>
      <p:sp>
        <p:nvSpPr>
          <p:cNvPr id="26" name="文本框 34"/>
          <p:cNvSpPr txBox="1">
            <a:spLocks noChangeArrowheads="1"/>
          </p:cNvSpPr>
          <p:nvPr/>
        </p:nvSpPr>
        <p:spPr bwMode="auto">
          <a:xfrm>
            <a:off x="2700232" y="4259130"/>
            <a:ext cx="3289751" cy="95410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b="1">
                <a:latin typeface="Times New Roman" panose="02020603050405020304" pitchFamily="18" charset="0"/>
                <a:cs typeface="Times New Roman" panose="02020603050405020304" pitchFamily="18" charset="0"/>
              </a:rPr>
              <a:t>Hình thành ý tưởng trao đổi, đánh giá </a:t>
            </a:r>
            <a:endParaRPr lang="en-US" sz="2800" b="1" dirty="0">
              <a:latin typeface="Times New Roman" panose="02020603050405020304" pitchFamily="18" charset="0"/>
              <a:cs typeface="Times New Roman" panose="02020603050405020304" pitchFamily="18" charset="0"/>
            </a:endParaRPr>
          </a:p>
        </p:txBody>
      </p:sp>
      <p:grpSp>
        <p:nvGrpSpPr>
          <p:cNvPr id="27" name="组合 20"/>
          <p:cNvGrpSpPr/>
          <p:nvPr/>
        </p:nvGrpSpPr>
        <p:grpSpPr>
          <a:xfrm>
            <a:off x="6343678" y="3974728"/>
            <a:ext cx="1047923" cy="1119550"/>
            <a:chOff x="5758072" y="954157"/>
            <a:chExt cx="1048166" cy="1119809"/>
          </a:xfrm>
          <a:solidFill>
            <a:srgbClr val="E2B3BD"/>
          </a:solidFill>
        </p:grpSpPr>
        <p:sp>
          <p:nvSpPr>
            <p:cNvPr id="28" name="菱形 21"/>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9" name="菱形 2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defRPr/>
              </a:pPr>
              <a:endParaRPr lang="zh-CN" altLang="en-US" sz="32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30" name="文本框 23"/>
          <p:cNvSpPr txBox="1"/>
          <p:nvPr/>
        </p:nvSpPr>
        <p:spPr>
          <a:xfrm>
            <a:off x="6554036" y="4246877"/>
            <a:ext cx="622708" cy="6461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3</a:t>
            </a:r>
            <a:endParaRPr lang="zh-CN" altLang="en-US" sz="3600" b="1" dirty="0">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5" name="文本框 22"/>
          <p:cNvSpPr txBox="1">
            <a:spLocks noChangeArrowheads="1"/>
          </p:cNvSpPr>
          <p:nvPr/>
        </p:nvSpPr>
        <p:spPr bwMode="auto">
          <a:xfrm>
            <a:off x="7507750" y="4419818"/>
            <a:ext cx="3685644" cy="138499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b="1" dirty="0">
                <a:latin typeface="Times New Roman" panose="02020603050405020304" pitchFamily="18" charset="0"/>
                <a:cs typeface="Times New Roman" panose="02020603050405020304" pitchFamily="18" charset="0"/>
              </a:rPr>
              <a:t>GV có thể nhắc các em được trình bày theo báo cáo </a:t>
            </a:r>
            <a:endParaRPr lang="en-US" sz="2800" b="1" dirty="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arn(inVertical)">
                                      <p:cBhvr>
                                        <p:cTn id="56" dur="500"/>
                                        <p:tgtEl>
                                          <p:spTgt spid="2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4" grpId="0"/>
      <p:bldP spid="25" grpId="0"/>
      <p:bldP spid="26" grpId="0"/>
      <p:bldP spid="30"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4692877" y="-26699"/>
            <a:ext cx="7487471"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988278" y="1961660"/>
            <a:ext cx="4896668" cy="1015663"/>
          </a:xfrm>
          <a:prstGeom prst="rect">
            <a:avLst/>
          </a:prstGeom>
          <a:noFill/>
        </p:spPr>
        <p:txBody>
          <a:bodyPr wrap="square" rtlCol="0">
            <a:spAutoFit/>
          </a:bodyPr>
          <a:lstStyle/>
          <a:p>
            <a:pPr algn="ct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LUYỆN TẬP</a:t>
            </a:r>
            <a:endParaRPr lang="zh-CN" altLang="en-US"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pic>
        <p:nvPicPr>
          <p:cNvPr id="15"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6018" t="15373" r="59036" b="55183"/>
          <a:stretch>
            <a:fillRect/>
          </a:stretch>
        </p:blipFill>
        <p:spPr>
          <a:xfrm>
            <a:off x="3378483" y="201628"/>
            <a:ext cx="762406" cy="636339"/>
          </a:xfrm>
          <a:prstGeom prst="rect">
            <a:avLst/>
          </a:prstGeom>
        </p:spPr>
      </p:pic>
      <p:sp>
        <p:nvSpPr>
          <p:cNvPr id="5" name="矩形 4"/>
          <p:cNvSpPr/>
          <p:nvPr/>
        </p:nvSpPr>
        <p:spPr>
          <a:xfrm>
            <a:off x="4140891" y="201628"/>
            <a:ext cx="4647426" cy="707886"/>
          </a:xfrm>
          <a:prstGeom prst="rect">
            <a:avLst/>
          </a:prstGeom>
        </p:spPr>
        <p:txBody>
          <a:bodyPr wrap="none">
            <a:spAutoFit/>
          </a:bodyPr>
          <a:lstStyle/>
          <a:p>
            <a:pPr algn="dist"/>
            <a:r>
              <a:rPr lang="en-US" altLang="zh-CN" sz="4000" b="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Hoạt động luyện tập</a:t>
            </a:r>
            <a:endParaRPr lang="zh-CN" altLang="en-US" sz="4000" b="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423" y="1519543"/>
            <a:ext cx="5397563" cy="3818914"/>
          </a:xfrm>
          <a:prstGeom prst="rect">
            <a:avLst/>
          </a:prstGeom>
        </p:spPr>
      </p:pic>
      <p:cxnSp>
        <p:nvCxnSpPr>
          <p:cNvPr id="10" name="直接连接符 9"/>
          <p:cNvCxnSpPr>
            <a:stCxn id="2" idx="0"/>
          </p:cNvCxnSpPr>
          <p:nvPr/>
        </p:nvCxnSpPr>
        <p:spPr>
          <a:xfrm flipH="1">
            <a:off x="6096000" y="1066294"/>
            <a:ext cx="1" cy="4672013"/>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8" name="组合 7"/>
          <p:cNvGrpSpPr/>
          <p:nvPr/>
        </p:nvGrpSpPr>
        <p:grpSpPr>
          <a:xfrm>
            <a:off x="6807873" y="2028893"/>
            <a:ext cx="3549467" cy="2929447"/>
            <a:chOff x="6096000" y="1433502"/>
            <a:chExt cx="3638550" cy="4610100"/>
          </a:xfrm>
        </p:grpSpPr>
        <p:sp>
          <p:nvSpPr>
            <p:cNvPr id="19" name="矩形: 圆角 5"/>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0" name="矩形: 圆角 6"/>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pic>
        <p:nvPicPr>
          <p:cNvPr id="21"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0131">
            <a:off x="8487055" y="-109836"/>
            <a:ext cx="4304929" cy="3074454"/>
          </a:xfrm>
          <a:prstGeom prst="rect">
            <a:avLst/>
          </a:prstGeom>
          <a:effectLst>
            <a:outerShdw blurRad="50800" dist="38100" dir="2700000" algn="tl" rotWithShape="0">
              <a:prstClr val="black">
                <a:alpha val="10000"/>
              </a:prstClr>
            </a:outerShdw>
          </a:effectLst>
        </p:spPr>
      </p:pic>
      <p:sp>
        <p:nvSpPr>
          <p:cNvPr id="7" name="Rectangle 6"/>
          <p:cNvSpPr/>
          <p:nvPr/>
        </p:nvSpPr>
        <p:spPr>
          <a:xfrm>
            <a:off x="7222438" y="2547933"/>
            <a:ext cx="2720338" cy="2062103"/>
          </a:xfrm>
          <a:prstGeom prst="rect">
            <a:avLst/>
          </a:prstGeom>
        </p:spPr>
        <p:txBody>
          <a:bodyPr wrap="square">
            <a:spAutoFit/>
          </a:bodyPr>
          <a:lstStyle/>
          <a:p>
            <a:pPr algn="ctr"/>
            <a:r>
              <a:rPr lang="en-US" sz="3200" b="1" i="1" dirty="0" err="1">
                <a:latin typeface="Times New Roman" panose="02020603050405020304" pitchFamily="18" charset="0"/>
                <a:cs typeface="Times New Roman" panose="02020603050405020304" pitchFamily="18" charset="0"/>
              </a:rPr>
              <a:t>Thực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hành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nói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quay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video </a:t>
            </a:r>
            <a:r>
              <a:rPr lang="en-US" sz="3200" b="1" i="1" dirty="0" err="1">
                <a:latin typeface="Times New Roman" panose="02020603050405020304" pitchFamily="18" charset="0"/>
                <a:cs typeface="Times New Roman" panose="02020603050405020304" pitchFamily="18" charset="0"/>
              </a:rPr>
              <a:t>gửi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cho</a:t>
            </a:r>
            <a:r>
              <a:rPr lang="en-US" sz="3200" b="1" i="1" dirty="0">
                <a:latin typeface="Times New Roman" panose="02020603050405020304" pitchFamily="18" charset="0"/>
                <a:cs typeface="Times New Roman" panose="02020603050405020304" pitchFamily="18" charset="0"/>
              </a:rPr>
              <a:t> GV</a:t>
            </a:r>
            <a:endParaRPr lang="en-US" sz="3200" b="1" dirty="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50"/>
                                        <p:tgtEl>
                                          <p:spTgt spid="21"/>
                                        </p:tgtEl>
                                      </p:cBhvr>
                                    </p:animEffect>
                                    <p:anim calcmode="lin" valueType="num">
                                      <p:cBhvr>
                                        <p:cTn id="29" dur="750" fill="hold"/>
                                        <p:tgtEl>
                                          <p:spTgt spid="21"/>
                                        </p:tgtEl>
                                        <p:attrNameLst>
                                          <p:attrName>ppt_x</p:attrName>
                                        </p:attrNameLst>
                                      </p:cBhvr>
                                      <p:tavLst>
                                        <p:tav tm="0">
                                          <p:val>
                                            <p:strVal val="#ppt_x"/>
                                          </p:val>
                                        </p:tav>
                                        <p:tav tm="100000">
                                          <p:val>
                                            <p:strVal val="#ppt_x"/>
                                          </p:val>
                                        </p:tav>
                                      </p:tavLst>
                                    </p:anim>
                                    <p:anim calcmode="lin" valueType="num">
                                      <p:cBhvr>
                                        <p:cTn id="30" dur="750" fill="hold"/>
                                        <p:tgtEl>
                                          <p:spTgt spid="21"/>
                                        </p:tgtEl>
                                        <p:attrNameLst>
                                          <p:attrName>ppt_y</p:attrName>
                                        </p:attrNameLst>
                                      </p:cBhvr>
                                      <p:tavLst>
                                        <p:tav tm="0">
                                          <p:val>
                                            <p:strVal val="#ppt_y+.1"/>
                                          </p:val>
                                        </p:tav>
                                        <p:tav tm="100000">
                                          <p:val>
                                            <p:strVal val="#ppt_y"/>
                                          </p:val>
                                        </p:tav>
                                      </p:tavLst>
                                    </p:anim>
                                  </p:childTnLst>
                                </p:cTn>
                              </p:par>
                              <p:par>
                                <p:cTn id="31" presetID="17"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750" fill="hold"/>
                                        <p:tgtEl>
                                          <p:spTgt spid="18"/>
                                        </p:tgtEl>
                                        <p:attrNameLst>
                                          <p:attrName>ppt_w</p:attrName>
                                        </p:attrNameLst>
                                      </p:cBhvr>
                                      <p:tavLst>
                                        <p:tav tm="0">
                                          <p:val>
                                            <p:fltVal val="0"/>
                                          </p:val>
                                        </p:tav>
                                        <p:tav tm="100000">
                                          <p:val>
                                            <p:strVal val="#ppt_w"/>
                                          </p:val>
                                        </p:tav>
                                      </p:tavLst>
                                    </p:anim>
                                    <p:anim calcmode="lin" valueType="num">
                                      <p:cBhvr>
                                        <p:cTn id="34" dur="75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44557" y="251791"/>
            <a:ext cx="11489634" cy="6321287"/>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Google Shape;2758;p41"/>
          <p:cNvGrpSpPr/>
          <p:nvPr/>
        </p:nvGrpSpPr>
        <p:grpSpPr>
          <a:xfrm>
            <a:off x="2540460" y="541758"/>
            <a:ext cx="9204552" cy="5925661"/>
            <a:chOff x="1551000" y="452264"/>
            <a:chExt cx="6042000" cy="4363911"/>
          </a:xfrm>
        </p:grpSpPr>
        <p:sp>
          <p:nvSpPr>
            <p:cNvPr id="116" name="Google Shape;2759;p41"/>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7" name="Google Shape;2760;p41"/>
            <p:cNvGrpSpPr/>
            <p:nvPr/>
          </p:nvGrpSpPr>
          <p:grpSpPr>
            <a:xfrm>
              <a:off x="1705800" y="452264"/>
              <a:ext cx="5732400" cy="4147136"/>
              <a:chOff x="628875" y="452264"/>
              <a:chExt cx="5732400" cy="4147136"/>
            </a:xfrm>
          </p:grpSpPr>
          <p:sp>
            <p:nvSpPr>
              <p:cNvPr id="118" name="Google Shape;2761;p41"/>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2762;p41"/>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0" name="Google Shape;2763;p41"/>
              <p:cNvGrpSpPr/>
              <p:nvPr/>
            </p:nvGrpSpPr>
            <p:grpSpPr>
              <a:xfrm>
                <a:off x="816950" y="452264"/>
                <a:ext cx="196200" cy="375250"/>
                <a:chOff x="816950" y="467150"/>
                <a:chExt cx="196200" cy="375250"/>
              </a:xfrm>
            </p:grpSpPr>
            <p:sp>
              <p:nvSpPr>
                <p:cNvPr id="157" name="Google Shape;2764;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2765;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 name="Google Shape;2766;p41"/>
              <p:cNvGrpSpPr/>
              <p:nvPr/>
            </p:nvGrpSpPr>
            <p:grpSpPr>
              <a:xfrm>
                <a:off x="1244763" y="452264"/>
                <a:ext cx="196200" cy="375250"/>
                <a:chOff x="816950" y="467150"/>
                <a:chExt cx="196200" cy="375250"/>
              </a:xfrm>
            </p:grpSpPr>
            <p:sp>
              <p:nvSpPr>
                <p:cNvPr id="155" name="Google Shape;2767;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2768;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2769;p41"/>
              <p:cNvGrpSpPr/>
              <p:nvPr/>
            </p:nvGrpSpPr>
            <p:grpSpPr>
              <a:xfrm>
                <a:off x="1672575" y="452264"/>
                <a:ext cx="196200" cy="375250"/>
                <a:chOff x="816950" y="467150"/>
                <a:chExt cx="196200" cy="375250"/>
              </a:xfrm>
            </p:grpSpPr>
            <p:sp>
              <p:nvSpPr>
                <p:cNvPr id="153" name="Google Shape;2770;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2771;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3" name="Google Shape;2772;p41"/>
              <p:cNvGrpSpPr/>
              <p:nvPr/>
            </p:nvGrpSpPr>
            <p:grpSpPr>
              <a:xfrm>
                <a:off x="2100388" y="452264"/>
                <a:ext cx="196200" cy="375250"/>
                <a:chOff x="816950" y="467150"/>
                <a:chExt cx="196200" cy="375250"/>
              </a:xfrm>
            </p:grpSpPr>
            <p:sp>
              <p:nvSpPr>
                <p:cNvPr id="151" name="Google Shape;2773;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2774;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4" name="Google Shape;2775;p41"/>
              <p:cNvGrpSpPr/>
              <p:nvPr/>
            </p:nvGrpSpPr>
            <p:grpSpPr>
              <a:xfrm>
                <a:off x="2528200" y="452264"/>
                <a:ext cx="196200" cy="375250"/>
                <a:chOff x="816950" y="467150"/>
                <a:chExt cx="196200" cy="375250"/>
              </a:xfrm>
            </p:grpSpPr>
            <p:sp>
              <p:nvSpPr>
                <p:cNvPr id="149" name="Google Shape;2776;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2777;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5" name="Google Shape;2778;p41"/>
              <p:cNvGrpSpPr/>
              <p:nvPr/>
            </p:nvGrpSpPr>
            <p:grpSpPr>
              <a:xfrm>
                <a:off x="2956013" y="452264"/>
                <a:ext cx="196200" cy="375250"/>
                <a:chOff x="816950" y="467150"/>
                <a:chExt cx="196200" cy="375250"/>
              </a:xfrm>
            </p:grpSpPr>
            <p:sp>
              <p:nvSpPr>
                <p:cNvPr id="147" name="Google Shape;2779;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2780;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 name="Google Shape;2781;p41"/>
              <p:cNvGrpSpPr/>
              <p:nvPr/>
            </p:nvGrpSpPr>
            <p:grpSpPr>
              <a:xfrm>
                <a:off x="3383825" y="452264"/>
                <a:ext cx="196200" cy="375250"/>
                <a:chOff x="816950" y="467150"/>
                <a:chExt cx="196200" cy="375250"/>
              </a:xfrm>
            </p:grpSpPr>
            <p:sp>
              <p:nvSpPr>
                <p:cNvPr id="145" name="Google Shape;2782;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2783;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 name="Google Shape;2784;p41"/>
              <p:cNvGrpSpPr/>
              <p:nvPr/>
            </p:nvGrpSpPr>
            <p:grpSpPr>
              <a:xfrm>
                <a:off x="3811638" y="452264"/>
                <a:ext cx="196200" cy="375250"/>
                <a:chOff x="816950" y="467150"/>
                <a:chExt cx="196200" cy="375250"/>
              </a:xfrm>
            </p:grpSpPr>
            <p:sp>
              <p:nvSpPr>
                <p:cNvPr id="143" name="Google Shape;2785;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2786;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 name="Google Shape;2787;p41"/>
              <p:cNvGrpSpPr/>
              <p:nvPr/>
            </p:nvGrpSpPr>
            <p:grpSpPr>
              <a:xfrm>
                <a:off x="4239450" y="452264"/>
                <a:ext cx="196200" cy="375250"/>
                <a:chOff x="816950" y="467150"/>
                <a:chExt cx="196200" cy="375250"/>
              </a:xfrm>
            </p:grpSpPr>
            <p:sp>
              <p:nvSpPr>
                <p:cNvPr id="141" name="Google Shape;2788;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2789;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 name="Google Shape;2790;p41"/>
              <p:cNvGrpSpPr/>
              <p:nvPr/>
            </p:nvGrpSpPr>
            <p:grpSpPr>
              <a:xfrm>
                <a:off x="4667263" y="452264"/>
                <a:ext cx="196200" cy="375250"/>
                <a:chOff x="816950" y="467150"/>
                <a:chExt cx="196200" cy="375250"/>
              </a:xfrm>
            </p:grpSpPr>
            <p:sp>
              <p:nvSpPr>
                <p:cNvPr id="139" name="Google Shape;2791;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2792;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0" name="Google Shape;2793;p41"/>
              <p:cNvGrpSpPr/>
              <p:nvPr/>
            </p:nvGrpSpPr>
            <p:grpSpPr>
              <a:xfrm>
                <a:off x="5095075" y="452264"/>
                <a:ext cx="196200" cy="375250"/>
                <a:chOff x="816950" y="467150"/>
                <a:chExt cx="196200" cy="375250"/>
              </a:xfrm>
            </p:grpSpPr>
            <p:sp>
              <p:nvSpPr>
                <p:cNvPr id="137" name="Google Shape;2794;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2795;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 name="Google Shape;2796;p41"/>
              <p:cNvGrpSpPr/>
              <p:nvPr/>
            </p:nvGrpSpPr>
            <p:grpSpPr>
              <a:xfrm>
                <a:off x="5522888" y="452264"/>
                <a:ext cx="196200" cy="375250"/>
                <a:chOff x="816950" y="467150"/>
                <a:chExt cx="196200" cy="375250"/>
              </a:xfrm>
            </p:grpSpPr>
            <p:sp>
              <p:nvSpPr>
                <p:cNvPr id="135" name="Google Shape;2797;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2798;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2" name="Google Shape;2799;p41"/>
              <p:cNvGrpSpPr/>
              <p:nvPr/>
            </p:nvGrpSpPr>
            <p:grpSpPr>
              <a:xfrm>
                <a:off x="5950700" y="452264"/>
                <a:ext cx="196200" cy="375250"/>
                <a:chOff x="816950" y="467150"/>
                <a:chExt cx="196200" cy="375250"/>
              </a:xfrm>
            </p:grpSpPr>
            <p:sp>
              <p:nvSpPr>
                <p:cNvPr id="133" name="Google Shape;2800;p41"/>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2801;p41"/>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159" name="Google Shape;2656;p41"/>
          <p:cNvGrpSpPr/>
          <p:nvPr/>
        </p:nvGrpSpPr>
        <p:grpSpPr>
          <a:xfrm>
            <a:off x="45645" y="1135153"/>
            <a:ext cx="2911238" cy="5177800"/>
            <a:chOff x="75213" y="32163"/>
            <a:chExt cx="2911238" cy="4543306"/>
          </a:xfrm>
        </p:grpSpPr>
        <p:grpSp>
          <p:nvGrpSpPr>
            <p:cNvPr id="160" name="Google Shape;2657;p41"/>
            <p:cNvGrpSpPr/>
            <p:nvPr/>
          </p:nvGrpSpPr>
          <p:grpSpPr>
            <a:xfrm>
              <a:off x="938525" y="646602"/>
              <a:ext cx="2047925" cy="3928867"/>
              <a:chOff x="1987825" y="3106375"/>
              <a:chExt cx="1235625" cy="2370500"/>
            </a:xfrm>
          </p:grpSpPr>
          <p:sp>
            <p:nvSpPr>
              <p:cNvPr id="162" name="Google Shape;2658;p41"/>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2659;p41"/>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2660;p41"/>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2661;p41"/>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2662;p41"/>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2663;p41"/>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2664;p41"/>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2665;p41"/>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2666;p41"/>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2667;p41"/>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 name="Google Shape;2668;p41"/>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2669;p41"/>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2670;p41"/>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2671;p41"/>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2672;p41"/>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2673;p41"/>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2674;p41"/>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2675;p41"/>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2676;p41"/>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2677;p41"/>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2678;p41"/>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2679;p41"/>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2680;p41"/>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2681;p41"/>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682;p41"/>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2683;p41"/>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2684;p41"/>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685;p41"/>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686;p41"/>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687;p41"/>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2688;p41"/>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689;p41"/>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690;p41"/>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691;p41"/>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692;p41"/>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693;p41"/>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694;p41"/>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2695;p41"/>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696;p41"/>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697;p41"/>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698;p41"/>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699;p41"/>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700;p41"/>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701;p41"/>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702;p41"/>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703;p41"/>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704;p41"/>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705;p41"/>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706;p41"/>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707;p41"/>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708;p41"/>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709;p41"/>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710;p41"/>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711;p41"/>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712;p41"/>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713;p41"/>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714;p41"/>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715;p41"/>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716;p41"/>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717;p41"/>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718;p41"/>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719;p41"/>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720;p41"/>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721;p41"/>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722;p41"/>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723;p41"/>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724;p41"/>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725;p41"/>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726;p41"/>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727;p41"/>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728;p41"/>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729;p41"/>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730;p41"/>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731;p41"/>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1" name="Google Shape;2732;p41"/>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6" name="TextBox 235"/>
          <p:cNvSpPr txBox="1"/>
          <p:nvPr/>
        </p:nvSpPr>
        <p:spPr>
          <a:xfrm>
            <a:off x="4253948" y="1281146"/>
            <a:ext cx="6862375" cy="460375"/>
          </a:xfrm>
          <a:prstGeom prst="rect">
            <a:avLst/>
          </a:prstGeom>
          <a:noFill/>
        </p:spPr>
        <p:txBody>
          <a:bodyPr wrap="square">
            <a:spAutoFit/>
          </a:bodyPr>
          <a:lstStyle/>
          <a:p>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B</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ài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ngụ</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endParaRPr lang="en-US" sz="2000" dirty="0">
              <a:effectLst/>
              <a:latin typeface=".VnTime" panose="020B720000000000000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3345533" y="1813152"/>
            <a:ext cx="7677532" cy="4278719"/>
          </a:xfrm>
          <a:prstGeom prst="rect">
            <a:avLst/>
          </a:prstGeom>
        </p:spPr>
      </p:pic>
    </p:spTree>
    <p:custDataLst>
      <p:tags r:id="rId2"/>
    </p:custDataLst>
  </p:cSld>
  <p:clrMapOvr>
    <a:masterClrMapping/>
  </p:clrMapOvr>
  <p:transition spd="slow" advClick="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1762543" y="-20073"/>
            <a:ext cx="8666914"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4140985" y="2386638"/>
            <a:ext cx="4896668" cy="1015663"/>
          </a:xfrm>
          <a:prstGeom prst="rect">
            <a:avLst/>
          </a:prstGeom>
          <a:noFill/>
        </p:spPr>
        <p:txBody>
          <a:bodyPr wrap="square" rtlCol="0">
            <a:spAutoFit/>
          </a:bodyPr>
          <a:lstStyle/>
          <a:p>
            <a:pPr algn="ct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KHỞI ĐỘNG</a:t>
            </a:r>
            <a:endParaRPr lang="zh-CN" altLang="en-US"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nvGrpSpPr>
          <p:cNvPr id="12" name="组合 15"/>
          <p:cNvGrpSpPr/>
          <p:nvPr/>
        </p:nvGrpSpPr>
        <p:grpSpPr>
          <a:xfrm>
            <a:off x="-666232" y="-155411"/>
            <a:ext cx="5291239" cy="4666895"/>
            <a:chOff x="112128" y="1630522"/>
            <a:chExt cx="5291239" cy="4666895"/>
          </a:xfrm>
        </p:grpSpPr>
        <p:sp>
          <p:nvSpPr>
            <p:cNvPr id="13" name="椭圆 14"/>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r="52843" b="68889"/>
            <a:stretch>
              <a:fillRect/>
            </a:stretch>
          </p:blipFill>
          <p:spPr>
            <a:xfrm>
              <a:off x="112128" y="1630522"/>
              <a:ext cx="5291239" cy="4666895"/>
            </a:xfrm>
            <a:prstGeom prst="rect">
              <a:avLst/>
            </a:prstGeom>
          </p:spPr>
        </p:pic>
      </p:grpSp>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4692877" y="-26699"/>
            <a:ext cx="7487471"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7" name="文本框 6"/>
          <p:cNvSpPr txBox="1"/>
          <p:nvPr/>
        </p:nvSpPr>
        <p:spPr>
          <a:xfrm>
            <a:off x="5988278" y="1961660"/>
            <a:ext cx="4896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VẬN</a:t>
            </a:r>
            <a:r>
              <a:rPr kumimoji="0" lang="en-US" altLang="zh-CN" sz="60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 DỤNG</a:t>
            </a:r>
            <a:endParaRPr kumimoji="0" lang="zh-CN" altLang="en-US" sz="6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endParaRPr>
          </a:p>
        </p:txBody>
      </p:sp>
      <p:pic>
        <p:nvPicPr>
          <p:cNvPr id="15"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6018" t="15373" r="59036" b="55183"/>
          <a:stretch>
            <a:fillRect/>
          </a:stretch>
        </p:blipFill>
        <p:spPr>
          <a:xfrm>
            <a:off x="3378483" y="201628"/>
            <a:ext cx="762406" cy="636339"/>
          </a:xfrm>
          <a:prstGeom prst="rect">
            <a:avLst/>
          </a:prstGeom>
        </p:spPr>
      </p:pic>
      <p:sp>
        <p:nvSpPr>
          <p:cNvPr id="5" name="矩形 4"/>
          <p:cNvSpPr/>
          <p:nvPr/>
        </p:nvSpPr>
        <p:spPr>
          <a:xfrm>
            <a:off x="4997698" y="201628"/>
            <a:ext cx="2933816" cy="707886"/>
          </a:xfrm>
          <a:prstGeom prst="rect">
            <a:avLst/>
          </a:prstGeom>
        </p:spPr>
        <p:txBody>
          <a:bodyPr wrap="non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VẬN DỤNG</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423" y="1519543"/>
            <a:ext cx="5397563" cy="3818914"/>
          </a:xfrm>
          <a:prstGeom prst="rect">
            <a:avLst/>
          </a:prstGeom>
        </p:spPr>
      </p:pic>
      <p:cxnSp>
        <p:nvCxnSpPr>
          <p:cNvPr id="10" name="直接连接符 9"/>
          <p:cNvCxnSpPr>
            <a:stCxn id="2" idx="0"/>
          </p:cNvCxnSpPr>
          <p:nvPr/>
        </p:nvCxnSpPr>
        <p:spPr>
          <a:xfrm flipH="1">
            <a:off x="6096000" y="1066294"/>
            <a:ext cx="1" cy="4672013"/>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8" name="组合 7"/>
          <p:cNvGrpSpPr/>
          <p:nvPr/>
        </p:nvGrpSpPr>
        <p:grpSpPr>
          <a:xfrm>
            <a:off x="6807873" y="2028893"/>
            <a:ext cx="3549467" cy="2929447"/>
            <a:chOff x="6096000" y="1433502"/>
            <a:chExt cx="3638550" cy="4610100"/>
          </a:xfrm>
        </p:grpSpPr>
        <p:sp>
          <p:nvSpPr>
            <p:cNvPr id="19" name="矩形: 圆角 5"/>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0" name="矩形: 圆角 6"/>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pic>
        <p:nvPicPr>
          <p:cNvPr id="21"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0131">
            <a:off x="8487055" y="-109836"/>
            <a:ext cx="4304929" cy="3074454"/>
          </a:xfrm>
          <a:prstGeom prst="rect">
            <a:avLst/>
          </a:prstGeom>
          <a:effectLst>
            <a:outerShdw blurRad="50800" dist="38100" dir="2700000" algn="tl" rotWithShape="0">
              <a:prstClr val="black">
                <a:alpha val="10000"/>
              </a:prstClr>
            </a:outerShdw>
          </a:effectLst>
        </p:spPr>
      </p:pic>
      <p:sp>
        <p:nvSpPr>
          <p:cNvPr id="7" name="Rectangle 6"/>
          <p:cNvSpPr/>
          <p:nvPr/>
        </p:nvSpPr>
        <p:spPr>
          <a:xfrm>
            <a:off x="7222438" y="2547933"/>
            <a:ext cx="2720338"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Sưu</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50"/>
                                        <p:tgtEl>
                                          <p:spTgt spid="21"/>
                                        </p:tgtEl>
                                      </p:cBhvr>
                                    </p:animEffect>
                                    <p:anim calcmode="lin" valueType="num">
                                      <p:cBhvr>
                                        <p:cTn id="29" dur="750" fill="hold"/>
                                        <p:tgtEl>
                                          <p:spTgt spid="21"/>
                                        </p:tgtEl>
                                        <p:attrNameLst>
                                          <p:attrName>ppt_x</p:attrName>
                                        </p:attrNameLst>
                                      </p:cBhvr>
                                      <p:tavLst>
                                        <p:tav tm="0">
                                          <p:val>
                                            <p:strVal val="#ppt_x"/>
                                          </p:val>
                                        </p:tav>
                                        <p:tav tm="100000">
                                          <p:val>
                                            <p:strVal val="#ppt_x"/>
                                          </p:val>
                                        </p:tav>
                                      </p:tavLst>
                                    </p:anim>
                                    <p:anim calcmode="lin" valueType="num">
                                      <p:cBhvr>
                                        <p:cTn id="30" dur="750" fill="hold"/>
                                        <p:tgtEl>
                                          <p:spTgt spid="21"/>
                                        </p:tgtEl>
                                        <p:attrNameLst>
                                          <p:attrName>ppt_y</p:attrName>
                                        </p:attrNameLst>
                                      </p:cBhvr>
                                      <p:tavLst>
                                        <p:tav tm="0">
                                          <p:val>
                                            <p:strVal val="#ppt_y+.1"/>
                                          </p:val>
                                        </p:tav>
                                        <p:tav tm="100000">
                                          <p:val>
                                            <p:strVal val="#ppt_y"/>
                                          </p:val>
                                        </p:tav>
                                      </p:tavLst>
                                    </p:anim>
                                  </p:childTnLst>
                                </p:cTn>
                              </p:par>
                              <p:par>
                                <p:cTn id="31" presetID="17"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750" fill="hold"/>
                                        <p:tgtEl>
                                          <p:spTgt spid="18"/>
                                        </p:tgtEl>
                                        <p:attrNameLst>
                                          <p:attrName>ppt_w</p:attrName>
                                        </p:attrNameLst>
                                      </p:cBhvr>
                                      <p:tavLst>
                                        <p:tav tm="0">
                                          <p:val>
                                            <p:fltVal val="0"/>
                                          </p:val>
                                        </p:tav>
                                        <p:tav tm="100000">
                                          <p:val>
                                            <p:strVal val="#ppt_w"/>
                                          </p:val>
                                        </p:tav>
                                      </p:tavLst>
                                    </p:anim>
                                    <p:anim calcmode="lin" valueType="num">
                                      <p:cBhvr>
                                        <p:cTn id="34" dur="75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811526" y="974749"/>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6018" t="15373" r="59036" b="55183"/>
          <a:stretch>
            <a:fillRect/>
          </a:stretch>
        </p:blipFill>
        <p:spPr>
          <a:xfrm>
            <a:off x="2693537" y="338410"/>
            <a:ext cx="762406" cy="636339"/>
          </a:xfrm>
          <a:prstGeom prst="rect">
            <a:avLst/>
          </a:prstGeom>
        </p:spPr>
      </p:pic>
      <p:sp>
        <p:nvSpPr>
          <p:cNvPr id="5" name="矩形 4"/>
          <p:cNvSpPr/>
          <p:nvPr/>
        </p:nvSpPr>
        <p:spPr>
          <a:xfrm>
            <a:off x="3681477" y="201628"/>
            <a:ext cx="5566267" cy="707886"/>
          </a:xfrm>
          <a:prstGeom prst="rect">
            <a:avLst/>
          </a:prstGeom>
        </p:spPr>
        <p:txBody>
          <a:bodyPr wrap="non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HƯỚNG DẪN TỰ HỌC</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423" y="1519543"/>
            <a:ext cx="5397563" cy="3818914"/>
          </a:xfrm>
          <a:prstGeom prst="rect">
            <a:avLst/>
          </a:prstGeom>
        </p:spPr>
      </p:pic>
      <p:cxnSp>
        <p:nvCxnSpPr>
          <p:cNvPr id="10" name="直接连接符 9"/>
          <p:cNvCxnSpPr>
            <a:stCxn id="2" idx="0"/>
          </p:cNvCxnSpPr>
          <p:nvPr/>
        </p:nvCxnSpPr>
        <p:spPr>
          <a:xfrm flipH="1">
            <a:off x="6205057" y="974749"/>
            <a:ext cx="1" cy="4672013"/>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8" name="组合 7"/>
          <p:cNvGrpSpPr/>
          <p:nvPr/>
        </p:nvGrpSpPr>
        <p:grpSpPr>
          <a:xfrm>
            <a:off x="6807873" y="2000235"/>
            <a:ext cx="3549467" cy="2929447"/>
            <a:chOff x="6096000" y="1433502"/>
            <a:chExt cx="3638550" cy="4610100"/>
          </a:xfrm>
        </p:grpSpPr>
        <p:sp>
          <p:nvSpPr>
            <p:cNvPr id="19" name="矩形: 圆角 5"/>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0" name="矩形: 圆角 6"/>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pic>
        <p:nvPicPr>
          <p:cNvPr id="21"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0131">
            <a:off x="8487055" y="-109836"/>
            <a:ext cx="4304929" cy="3074454"/>
          </a:xfrm>
          <a:prstGeom prst="rect">
            <a:avLst/>
          </a:prstGeom>
          <a:effectLst>
            <a:outerShdw blurRad="50800" dist="38100" dir="2700000" algn="tl" rotWithShape="0">
              <a:prstClr val="black">
                <a:alpha val="10000"/>
              </a:prstClr>
            </a:outerShdw>
          </a:effectLst>
        </p:spPr>
      </p:pic>
      <p:sp>
        <p:nvSpPr>
          <p:cNvPr id="7" name="Rectangle 6"/>
          <p:cNvSpPr/>
          <p:nvPr/>
        </p:nvSpPr>
        <p:spPr>
          <a:xfrm>
            <a:off x="7222438" y="2547933"/>
            <a:ext cx="27203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video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组合 7"/>
          <p:cNvGrpSpPr/>
          <p:nvPr/>
        </p:nvGrpSpPr>
        <p:grpSpPr>
          <a:xfrm>
            <a:off x="6799484" y="2028893"/>
            <a:ext cx="3549467" cy="2929447"/>
            <a:chOff x="6096000" y="1433502"/>
            <a:chExt cx="3638550" cy="4610100"/>
          </a:xfrm>
        </p:grpSpPr>
        <p:sp>
          <p:nvSpPr>
            <p:cNvPr id="6" name="矩形: 圆角 5"/>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矩形: 圆角 6"/>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1" name="Rectangle 10"/>
          <p:cNvSpPr/>
          <p:nvPr/>
        </p:nvSpPr>
        <p:spPr>
          <a:xfrm>
            <a:off x="7214049" y="2576591"/>
            <a:ext cx="27203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video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2" name="组合 7"/>
          <p:cNvGrpSpPr/>
          <p:nvPr/>
        </p:nvGrpSpPr>
        <p:grpSpPr>
          <a:xfrm>
            <a:off x="6785580" y="2058172"/>
            <a:ext cx="3549467" cy="2929447"/>
            <a:chOff x="6096000" y="1433502"/>
            <a:chExt cx="3638550" cy="4610100"/>
          </a:xfrm>
        </p:grpSpPr>
        <p:sp>
          <p:nvSpPr>
            <p:cNvPr id="13" name="矩形: 圆角 5"/>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矩形: 圆角 6"/>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5" name="Rectangle 14"/>
          <p:cNvSpPr/>
          <p:nvPr/>
        </p:nvSpPr>
        <p:spPr>
          <a:xfrm>
            <a:off x="7200145" y="2605870"/>
            <a:ext cx="27203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video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7" name="组合 7"/>
          <p:cNvGrpSpPr/>
          <p:nvPr/>
        </p:nvGrpSpPr>
        <p:grpSpPr>
          <a:xfrm>
            <a:off x="1269887" y="1621818"/>
            <a:ext cx="3549467" cy="2929447"/>
            <a:chOff x="6096000" y="1433502"/>
            <a:chExt cx="3638550" cy="4610100"/>
          </a:xfrm>
        </p:grpSpPr>
        <p:sp>
          <p:nvSpPr>
            <p:cNvPr id="22" name="矩形: 圆角 5"/>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3" name="矩形: 圆角 6"/>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25" name="Rectangle 24"/>
          <p:cNvSpPr/>
          <p:nvPr/>
        </p:nvSpPr>
        <p:spPr>
          <a:xfrm>
            <a:off x="1548902" y="2055489"/>
            <a:ext cx="2720338"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50"/>
                                        <p:tgtEl>
                                          <p:spTgt spid="21"/>
                                        </p:tgtEl>
                                      </p:cBhvr>
                                    </p:animEffect>
                                    <p:anim calcmode="lin" valueType="num">
                                      <p:cBhvr>
                                        <p:cTn id="29" dur="750" fill="hold"/>
                                        <p:tgtEl>
                                          <p:spTgt spid="21"/>
                                        </p:tgtEl>
                                        <p:attrNameLst>
                                          <p:attrName>ppt_x</p:attrName>
                                        </p:attrNameLst>
                                      </p:cBhvr>
                                      <p:tavLst>
                                        <p:tav tm="0">
                                          <p:val>
                                            <p:strVal val="#ppt_x"/>
                                          </p:val>
                                        </p:tav>
                                        <p:tav tm="100000">
                                          <p:val>
                                            <p:strVal val="#ppt_x"/>
                                          </p:val>
                                        </p:tav>
                                      </p:tavLst>
                                    </p:anim>
                                    <p:anim calcmode="lin" valueType="num">
                                      <p:cBhvr>
                                        <p:cTn id="30" dur="750" fill="hold"/>
                                        <p:tgtEl>
                                          <p:spTgt spid="21"/>
                                        </p:tgtEl>
                                        <p:attrNameLst>
                                          <p:attrName>ppt_y</p:attrName>
                                        </p:attrNameLst>
                                      </p:cBhvr>
                                      <p:tavLst>
                                        <p:tav tm="0">
                                          <p:val>
                                            <p:strVal val="#ppt_y+.1"/>
                                          </p:val>
                                        </p:tav>
                                        <p:tav tm="100000">
                                          <p:val>
                                            <p:strVal val="#ppt_y"/>
                                          </p:val>
                                        </p:tav>
                                      </p:tavLst>
                                    </p:anim>
                                  </p:childTnLst>
                                </p:cTn>
                              </p:par>
                              <p:par>
                                <p:cTn id="31" presetID="17"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750" fill="hold"/>
                                        <p:tgtEl>
                                          <p:spTgt spid="18"/>
                                        </p:tgtEl>
                                        <p:attrNameLst>
                                          <p:attrName>ppt_w</p:attrName>
                                        </p:attrNameLst>
                                      </p:cBhvr>
                                      <p:tavLst>
                                        <p:tav tm="0">
                                          <p:val>
                                            <p:fltVal val="0"/>
                                          </p:val>
                                        </p:tav>
                                        <p:tav tm="100000">
                                          <p:val>
                                            <p:strVal val="#ppt_w"/>
                                          </p:val>
                                        </p:tav>
                                      </p:tavLst>
                                    </p:anim>
                                    <p:anim calcmode="lin" valueType="num">
                                      <p:cBhvr>
                                        <p:cTn id="34" dur="75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7" presetClass="entr" presetSubtype="1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750" fill="hold"/>
                                        <p:tgtEl>
                                          <p:spTgt spid="4"/>
                                        </p:tgtEl>
                                        <p:attrNameLst>
                                          <p:attrName>ppt_w</p:attrName>
                                        </p:attrNameLst>
                                      </p:cBhvr>
                                      <p:tavLst>
                                        <p:tav tm="0">
                                          <p:val>
                                            <p:fltVal val="0"/>
                                          </p:val>
                                        </p:tav>
                                        <p:tav tm="100000">
                                          <p:val>
                                            <p:strVal val="#ppt_w"/>
                                          </p:val>
                                        </p:tav>
                                      </p:tavLst>
                                    </p:anim>
                                    <p:anim calcmode="lin" valueType="num">
                                      <p:cBhvr>
                                        <p:cTn id="43"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7" presetClass="entr" presetSubtype="1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1" grpId="0"/>
      <p:bldP spid="15"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4692877" y="-26699"/>
            <a:ext cx="7487471"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988277" y="1961660"/>
            <a:ext cx="5392651" cy="1938992"/>
          </a:xfrm>
          <a:prstGeom prst="rect">
            <a:avLst/>
          </a:prstGeom>
          <a:noFill/>
        </p:spPr>
        <p:txBody>
          <a:bodyPr wrap="square" rtlCol="0">
            <a:spAutoFit/>
          </a:bodyPr>
          <a:lstStyle/>
          <a:p>
            <a:pPr algn="ct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Chúc</a:t>
            </a: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các</a:t>
            </a: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em</a:t>
            </a: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học</a:t>
            </a: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tập</a:t>
            </a: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tốt</a:t>
            </a: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a:t>
            </a:r>
            <a:endParaRPr lang="zh-CN" altLang="en-US"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pic>
        <p:nvPicPr>
          <p:cNvPr id="9"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4577"/>
            <a:ext cx="6468716" cy="4564588"/>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sp>
        <p:nvSpPr>
          <p:cNvPr id="3" name="矩形: 圆角 2"/>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2143" t="47797" r="14286"/>
          <a:stretch>
            <a:fillRect/>
          </a:stretch>
        </p:blipFill>
        <p:spPr>
          <a:xfrm>
            <a:off x="1263353" y="1828800"/>
            <a:ext cx="1961483" cy="3771900"/>
          </a:xfrm>
          <a:prstGeom prst="rect">
            <a:avLst/>
          </a:prstGeom>
        </p:spPr>
      </p:pic>
      <p:pic>
        <p:nvPicPr>
          <p:cNvPr id="11"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755" y="918185"/>
            <a:ext cx="5863853" cy="3223098"/>
          </a:xfrm>
          <a:prstGeom prst="rect">
            <a:avLst/>
          </a:prstGeom>
        </p:spPr>
      </p:pic>
      <p:sp>
        <p:nvSpPr>
          <p:cNvPr id="12" name="TextBox 9"/>
          <p:cNvSpPr txBox="1"/>
          <p:nvPr/>
        </p:nvSpPr>
        <p:spPr>
          <a:xfrm>
            <a:off x="4489890" y="1257300"/>
            <a:ext cx="5542005" cy="2590050"/>
          </a:xfrm>
          <a:prstGeom prst="rect">
            <a:avLst/>
          </a:prstGeom>
        </p:spPr>
        <p:txBody>
          <a:bodyPr vert="horz" wrap="square" lIns="480000" tIns="0" rIns="0" bIns="0" anchor="ctr" anchorCtr="0">
            <a:noAutofit/>
          </a:bodyPr>
          <a:lstStyle/>
          <a:p>
            <a:pPr algn="ct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hãy</a:t>
            </a:r>
            <a:r>
              <a:rPr lang="en-US" sz="3600" b="1" i="1" dirty="0">
                <a:latin typeface="Times New Roman" panose="02020603050405020304" pitchFamily="18" charset="0"/>
                <a:cs typeface="Times New Roman" panose="02020603050405020304" pitchFamily="18" charset="0"/>
              </a:rPr>
              <a:t> chia </a:t>
            </a:r>
            <a:r>
              <a:rPr lang="en-US" sz="3600" b="1" i="1" dirty="0" err="1">
                <a:latin typeface="Times New Roman" panose="02020603050405020304" pitchFamily="18" charset="0"/>
                <a:cs typeface="Times New Roman" panose="02020603050405020304" pitchFamily="18" charset="0"/>
              </a:rPr>
              <a:t>sẻ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vấn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đề</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quan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tâm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nhất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hiện</a:t>
            </a:r>
            <a:r>
              <a:rPr lang="en-US" sz="3600" b="1" i="1" dirty="0">
                <a:latin typeface="Times New Roman" panose="02020603050405020304" pitchFamily="18" charset="0"/>
                <a:cs typeface="Times New Roman" panose="02020603050405020304" pitchFamily="18" charset="0"/>
              </a:rPr>
              <a:t> nay.</a:t>
            </a:r>
            <a:endParaRPr lang="en-US" sz="3600" b="1" dirty="0">
              <a:latin typeface="Times New Roman" panose="02020603050405020304" pitchFamily="18" charset="0"/>
              <a:cs typeface="Times New Roman" panose="02020603050405020304" pitchFamily="18" charset="0"/>
            </a:endParaRPr>
          </a:p>
        </p:txBody>
      </p:sp>
      <p:pic>
        <p:nvPicPr>
          <p:cNvPr id="13"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664" y="3414006"/>
            <a:ext cx="650989" cy="673698"/>
          </a:xfrm>
          <a:prstGeom prst="rect">
            <a:avLst/>
          </a:prstGeom>
        </p:spPr>
      </p:pic>
      <p:pic>
        <p:nvPicPr>
          <p:cNvPr id="14" name="图片 6"/>
          <p:cNvPicPr>
            <a:picLocks noChangeAspect="1"/>
          </p:cNvPicPr>
          <p:nvPr/>
        </p:nvPicPr>
        <p:blipFill rotWithShape="1">
          <a:blip r:embed="rId5">
            <a:extLst>
              <a:ext uri="{28A0092B-C50C-407E-A947-70E740481C1C}">
                <a14:useLocalDpi xmlns:a14="http://schemas.microsoft.com/office/drawing/2010/main" val="0"/>
              </a:ext>
            </a:extLst>
          </a:blip>
          <a:srcRect r="80689" b="55653"/>
          <a:stretch>
            <a:fillRect/>
          </a:stretch>
        </p:blipFill>
        <p:spPr>
          <a:xfrm>
            <a:off x="3368887" y="1056608"/>
            <a:ext cx="1333548" cy="1208096"/>
          </a:xfrm>
          <a:prstGeom prst="rect">
            <a:avLst/>
          </a:prstGeom>
        </p:spPr>
      </p:pic>
      <p:pic>
        <p:nvPicPr>
          <p:cNvPr id="15"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6245" y="3436980"/>
            <a:ext cx="951465" cy="1019970"/>
          </a:xfrm>
          <a:prstGeom prst="rect">
            <a:avLst/>
          </a:prstGeom>
        </p:spPr>
      </p:pic>
    </p:spTree>
    <p:custDataLst>
      <p:tags r:id="rId7"/>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14" presetClass="entr" presetSubtype="10"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26"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par>
                                <p:cTn id="32" presetID="14" presetClass="entr" presetSubtype="10" fill="hold" nodeType="withEffect">
                                  <p:stCondLst>
                                    <p:cond delay="100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42" presetClass="entr" presetSubtype="0" fill="hold"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0"/>
            <a:ext cx="12192000" cy="68580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4524" r="85714" b="67138"/>
          <a:stretch>
            <a:fillRect/>
          </a:stretch>
        </p:blipFill>
        <p:spPr>
          <a:xfrm>
            <a:off x="76583" y="0"/>
            <a:ext cx="1587607" cy="2671825"/>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83095" b="71729"/>
          <a:stretch>
            <a:fillRect/>
          </a:stretch>
        </p:blipFill>
        <p:spPr>
          <a:xfrm>
            <a:off x="10130970" y="0"/>
            <a:ext cx="2061030" cy="172314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17500" t="56318" r="66191" b="19340"/>
          <a:stretch>
            <a:fillRect/>
          </a:stretch>
        </p:blipFill>
        <p:spPr>
          <a:xfrm>
            <a:off x="216617" y="4490098"/>
            <a:ext cx="2895145" cy="2160163"/>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2143" t="47797" r="14286"/>
          <a:stretch>
            <a:fillRect/>
          </a:stretch>
        </p:blipFill>
        <p:spPr>
          <a:xfrm>
            <a:off x="8957934" y="2570922"/>
            <a:ext cx="2742480" cy="4287078"/>
          </a:xfrm>
          <a:prstGeom prst="rect">
            <a:avLst/>
          </a:prstGeom>
        </p:spPr>
      </p:pic>
      <p:sp>
        <p:nvSpPr>
          <p:cNvPr id="27" name="文本框 26"/>
          <p:cNvSpPr txBox="1"/>
          <p:nvPr/>
        </p:nvSpPr>
        <p:spPr>
          <a:xfrm>
            <a:off x="2082578" y="877618"/>
            <a:ext cx="7556806" cy="707886"/>
          </a:xfrm>
          <a:prstGeom prst="rect">
            <a:avLst/>
          </a:prstGeom>
          <a:noFill/>
        </p:spPr>
        <p:txBody>
          <a:bodyPr wrap="square" rtlCol="0">
            <a:spAutoFit/>
          </a:bodyPr>
          <a:lstStyle/>
          <a:p>
            <a:pPr lvl="0" algn="ctr"/>
            <a:r>
              <a:rPr lang="en-US" altLang="zh-CN" sz="4000" b="1" dirty="0" err="1">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rPr>
              <a:t>Tiết</a:t>
            </a:r>
            <a:r>
              <a:rPr lang="en-US" altLang="zh-CN" sz="4000" b="1" dirty="0">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rPr>
              <a:t>:</a:t>
            </a:r>
            <a:endParaRPr lang="en-US" altLang="zh-CN" sz="4000" b="1" dirty="0">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
        <p:nvSpPr>
          <p:cNvPr id="8" name="Google Shape;621;p43"/>
          <p:cNvSpPr/>
          <p:nvPr/>
        </p:nvSpPr>
        <p:spPr>
          <a:xfrm>
            <a:off x="4128922" y="283627"/>
            <a:ext cx="3709576" cy="466500"/>
          </a:xfrm>
          <a:prstGeom prst="roundRect">
            <a:avLst>
              <a:gd name="adj" fmla="val 50000"/>
            </a:avLst>
          </a:pr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22;p43"/>
          <p:cNvSpPr txBox="1">
            <a:spLocks noGrp="1"/>
          </p:cNvSpPr>
          <p:nvPr>
            <p:ph type="subTitle" idx="1"/>
          </p:nvPr>
        </p:nvSpPr>
        <p:spPr>
          <a:xfrm>
            <a:off x="4200939" y="346470"/>
            <a:ext cx="3539038" cy="4095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bg1"/>
                </a:solidFill>
                <a:latin typeface="Times New Roman" panose="02020603050405020304" pitchFamily="18" charset="0"/>
                <a:cs typeface="Times New Roman" panose="02020603050405020304" pitchFamily="18" charset="0"/>
              </a:rPr>
              <a:t>Nói và nghe</a:t>
            </a:r>
            <a:endParaRPr sz="3200" b="1">
              <a:solidFill>
                <a:schemeClr val="bg1"/>
              </a:solidFill>
              <a:latin typeface="Times New Roman" panose="02020603050405020304" pitchFamily="18" charset="0"/>
              <a:cs typeface="Times New Roman" panose="02020603050405020304" pitchFamily="18" charset="0"/>
            </a:endParaRPr>
          </a:p>
        </p:txBody>
      </p:sp>
      <p:sp>
        <p:nvSpPr>
          <p:cNvPr id="2" name="文本框 26"/>
          <p:cNvSpPr txBox="1"/>
          <p:nvPr/>
        </p:nvSpPr>
        <p:spPr>
          <a:xfrm>
            <a:off x="2317597" y="1809423"/>
            <a:ext cx="7556806" cy="1938992"/>
          </a:xfrm>
          <a:prstGeom prst="rect">
            <a:avLst/>
          </a:prstGeom>
          <a:noFill/>
        </p:spPr>
        <p:txBody>
          <a:bodyPr wrap="square" rtlCol="0">
            <a:spAutoFit/>
          </a:bodyPr>
          <a:lstStyle/>
          <a:p>
            <a:pPr lvl="0" algn="ctr"/>
            <a:r>
              <a:rPr lang="en-US" altLang="zh-CN" sz="4000" b="1" dirty="0">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rPr>
              <a:t>TRÌNH BÀY BÁO CÁO KẾT QUẢ NGHIÊN CỨU MỘT VẤN ĐỀ</a:t>
            </a:r>
            <a:endParaRPr lang="en-US" altLang="zh-CN" sz="4000" b="1" dirty="0">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
        <p:nvSpPr>
          <p:cNvPr id="3" name="文本框 26"/>
          <p:cNvSpPr txBox="1"/>
          <p:nvPr/>
        </p:nvSpPr>
        <p:spPr>
          <a:xfrm>
            <a:off x="2195293" y="3308669"/>
            <a:ext cx="7556806" cy="1323439"/>
          </a:xfrm>
          <a:prstGeom prst="rect">
            <a:avLst/>
          </a:prstGeom>
          <a:noFill/>
        </p:spPr>
        <p:txBody>
          <a:bodyPr wrap="square" rtlCol="0">
            <a:spAutoFit/>
          </a:bodyPr>
          <a:lstStyle/>
          <a:p>
            <a:pPr lvl="0" algn="ctr"/>
            <a:endParaRPr lang="en-US" altLang="zh-CN" sz="4000" b="1" dirty="0">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endParaRPr>
          </a:p>
          <a:p>
            <a:pPr lvl="0" algn="ctr"/>
            <a:r>
              <a:rPr lang="en-US" altLang="zh-CN" sz="4000" b="1" dirty="0" err="1">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rPr>
              <a:t>Giáo</a:t>
            </a:r>
            <a:r>
              <a:rPr lang="en-US" altLang="zh-CN" sz="4000" b="1" dirty="0">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4000" b="1" dirty="0" err="1">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rPr>
              <a:t>viên</a:t>
            </a:r>
            <a:r>
              <a:rPr lang="en-US" altLang="zh-CN" sz="4000" b="1" dirty="0">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rPr>
              <a:t>:……..</a:t>
            </a:r>
            <a:endParaRPr lang="en-US" altLang="zh-CN" sz="4000" b="1" dirty="0">
              <a:solidFill>
                <a:prstClr val="white"/>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0">
                                            <p:bg/>
                                          </p:spTgt>
                                        </p:tgtEl>
                                        <p:attrNameLst>
                                          <p:attrName>style.visibility</p:attrName>
                                        </p:attrNameLst>
                                      </p:cBhvr>
                                      <p:to>
                                        <p:strVal val="visible"/>
                                      </p:to>
                                    </p:set>
                                    <p:anim calcmode="lin" valueType="num">
                                      <p:cBhvr additive="base">
                                        <p:cTn id="26"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animBg="1" build="p"/>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grpSp>
        <p:nvGrpSpPr>
          <p:cNvPr id="11" name="组合 10"/>
          <p:cNvGrpSpPr/>
          <p:nvPr/>
        </p:nvGrpSpPr>
        <p:grpSpPr>
          <a:xfrm>
            <a:off x="1762543" y="-20073"/>
            <a:ext cx="8666914" cy="4883621"/>
            <a:chOff x="1762543" y="-20073"/>
            <a:chExt cx="8666914" cy="4883621"/>
          </a:xfrm>
        </p:grpSpPr>
        <p:cxnSp>
          <p:nvCxnSpPr>
            <p:cNvPr id="4" name="直接连接符 3"/>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4099040" y="1932878"/>
            <a:ext cx="4896668" cy="1938992"/>
          </a:xfrm>
          <a:prstGeom prst="rect">
            <a:avLst/>
          </a:prstGeom>
          <a:noFill/>
        </p:spPr>
        <p:txBody>
          <a:bodyPr wrap="square" rtlCol="0">
            <a:spAutoFit/>
          </a:bodyPr>
          <a:lstStyle/>
          <a:p>
            <a:pPr algn="ct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Hình</a:t>
            </a: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thành</a:t>
            </a: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kiến</a:t>
            </a:r>
            <a:r>
              <a:rPr lang="en-US" altLang="zh-CN"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6000" b="1" dirty="0" err="1">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thức</a:t>
            </a:r>
            <a:endParaRPr lang="zh-CN" altLang="en-US" sz="60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nvGrpSpPr>
          <p:cNvPr id="12" name="组合 15"/>
          <p:cNvGrpSpPr/>
          <p:nvPr/>
        </p:nvGrpSpPr>
        <p:grpSpPr>
          <a:xfrm>
            <a:off x="-666232" y="-155411"/>
            <a:ext cx="5291239" cy="4666895"/>
            <a:chOff x="112128" y="1630522"/>
            <a:chExt cx="5291239" cy="4666895"/>
          </a:xfrm>
        </p:grpSpPr>
        <p:sp>
          <p:nvSpPr>
            <p:cNvPr id="13" name="椭圆 14"/>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r="52843" b="68889"/>
            <a:stretch>
              <a:fillRect/>
            </a:stretch>
          </p:blipFill>
          <p:spPr>
            <a:xfrm>
              <a:off x="112128" y="1630522"/>
              <a:ext cx="5291239" cy="4666895"/>
            </a:xfrm>
            <a:prstGeom prst="rect">
              <a:avLst/>
            </a:prstGeom>
          </p:spPr>
        </p:pic>
      </p:grpSp>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sp>
        <p:nvSpPr>
          <p:cNvPr id="3" name="矩形: 圆角 2"/>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11"/>
          <p:cNvSpPr/>
          <p:nvPr/>
        </p:nvSpPr>
        <p:spPr>
          <a:xfrm>
            <a:off x="1730190" y="1222649"/>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I.</a:t>
            </a:r>
            <a:endParaRPr lang="zh-CN" altLang="en-US" sz="4800" noProof="1">
              <a:latin typeface="华文新魏" panose="02010800040101010101" pitchFamily="2" charset="-122"/>
              <a:ea typeface="华文新魏" panose="02010800040101010101" pitchFamily="2" charset="-122"/>
            </a:endParaRPr>
          </a:p>
        </p:txBody>
      </p:sp>
      <p:grpSp>
        <p:nvGrpSpPr>
          <p:cNvPr id="8" name="组合 13"/>
          <p:cNvGrpSpPr/>
          <p:nvPr/>
        </p:nvGrpSpPr>
        <p:grpSpPr>
          <a:xfrm>
            <a:off x="2221633" y="1184889"/>
            <a:ext cx="6553595" cy="923330"/>
            <a:chOff x="4027637" y="2100684"/>
            <a:chExt cx="6553595" cy="923330"/>
          </a:xfrm>
        </p:grpSpPr>
        <p:sp>
          <p:nvSpPr>
            <p:cNvPr id="9" name="矩形 14"/>
            <p:cNvSpPr/>
            <p:nvPr/>
          </p:nvSpPr>
          <p:spPr>
            <a:xfrm>
              <a:off x="4027637" y="2100684"/>
              <a:ext cx="6553595" cy="923330"/>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I. Tìm hiểu yêu cầu</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0" name="直接连接符 15"/>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1"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1127"/>
          <a:stretch>
            <a:fillRect/>
          </a:stretch>
        </p:blipFill>
        <p:spPr>
          <a:xfrm>
            <a:off x="3636601" y="2647967"/>
            <a:ext cx="5329794" cy="319909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362">
                                          <p:stCondLst>
                                            <p:cond delay="0"/>
                                          </p:stCondLst>
                                        </p:cTn>
                                        <p:tgtEl>
                                          <p:spTgt spid="7"/>
                                        </p:tgtEl>
                                      </p:cBhvr>
                                    </p:animEffect>
                                    <p:anim calcmode="lin" valueType="num">
                                      <p:cBhvr>
                                        <p:cTn id="12"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7" dur="16">
                                          <p:stCondLst>
                                            <p:cond delay="406"/>
                                          </p:stCondLst>
                                        </p:cTn>
                                        <p:tgtEl>
                                          <p:spTgt spid="7"/>
                                        </p:tgtEl>
                                      </p:cBhvr>
                                      <p:to x="100000" y="60000"/>
                                    </p:animScale>
                                    <p:animScale>
                                      <p:cBhvr>
                                        <p:cTn id="18" dur="104" decel="50000">
                                          <p:stCondLst>
                                            <p:cond delay="423"/>
                                          </p:stCondLst>
                                        </p:cTn>
                                        <p:tgtEl>
                                          <p:spTgt spid="7"/>
                                        </p:tgtEl>
                                      </p:cBhvr>
                                      <p:to x="100000" y="100000"/>
                                    </p:animScale>
                                    <p:animScale>
                                      <p:cBhvr>
                                        <p:cTn id="19" dur="16">
                                          <p:stCondLst>
                                            <p:cond delay="820"/>
                                          </p:stCondLst>
                                        </p:cTn>
                                        <p:tgtEl>
                                          <p:spTgt spid="7"/>
                                        </p:tgtEl>
                                      </p:cBhvr>
                                      <p:to x="100000" y="80000"/>
                                    </p:animScale>
                                    <p:animScale>
                                      <p:cBhvr>
                                        <p:cTn id="20" dur="104" decel="50000">
                                          <p:stCondLst>
                                            <p:cond delay="836"/>
                                          </p:stCondLst>
                                        </p:cTn>
                                        <p:tgtEl>
                                          <p:spTgt spid="7"/>
                                        </p:tgtEl>
                                      </p:cBhvr>
                                      <p:to x="100000" y="100000"/>
                                    </p:animScale>
                                    <p:animScale>
                                      <p:cBhvr>
                                        <p:cTn id="21" dur="16">
                                          <p:stCondLst>
                                            <p:cond delay="1026"/>
                                          </p:stCondLst>
                                        </p:cTn>
                                        <p:tgtEl>
                                          <p:spTgt spid="7"/>
                                        </p:tgtEl>
                                      </p:cBhvr>
                                      <p:to x="100000" y="90000"/>
                                    </p:animScale>
                                    <p:animScale>
                                      <p:cBhvr>
                                        <p:cTn id="22" dur="104" decel="50000">
                                          <p:stCondLst>
                                            <p:cond delay="1042"/>
                                          </p:stCondLst>
                                        </p:cTn>
                                        <p:tgtEl>
                                          <p:spTgt spid="7"/>
                                        </p:tgtEl>
                                      </p:cBhvr>
                                      <p:to x="100000" y="100000"/>
                                    </p:animScale>
                                    <p:animScale>
                                      <p:cBhvr>
                                        <p:cTn id="23" dur="16">
                                          <p:stCondLst>
                                            <p:cond delay="1130"/>
                                          </p:stCondLst>
                                        </p:cTn>
                                        <p:tgtEl>
                                          <p:spTgt spid="7"/>
                                        </p:tgtEl>
                                      </p:cBhvr>
                                      <p:to x="100000" y="95000"/>
                                    </p:animScale>
                                    <p:animScale>
                                      <p:cBhvr>
                                        <p:cTn id="24" dur="104" decel="50000">
                                          <p:stCondLst>
                                            <p:cond delay="1146"/>
                                          </p:stCondLst>
                                        </p:cTn>
                                        <p:tgtEl>
                                          <p:spTgt spid="7"/>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750"/>
                                        <p:tgtEl>
                                          <p:spTgt spid="8"/>
                                        </p:tgtEl>
                                      </p:cBhvr>
                                    </p:animEffect>
                                  </p:childTnLst>
                                </p:cTn>
                              </p:par>
                              <p:par>
                                <p:cTn id="29" presetID="42" presetClass="entr" presetSubtype="0" fill="hold"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sp>
        <p:nvSpPr>
          <p:cNvPr id="3" name="矩形: 圆角 2"/>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2143" t="47797" r="14286"/>
          <a:stretch>
            <a:fillRect/>
          </a:stretch>
        </p:blipFill>
        <p:spPr>
          <a:xfrm>
            <a:off x="1263353" y="1828800"/>
            <a:ext cx="1961483" cy="3771900"/>
          </a:xfrm>
          <a:prstGeom prst="rect">
            <a:avLst/>
          </a:prstGeom>
        </p:spPr>
      </p:pic>
      <p:pic>
        <p:nvPicPr>
          <p:cNvPr id="11"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755" y="918185"/>
            <a:ext cx="5863853" cy="3223098"/>
          </a:xfrm>
          <a:prstGeom prst="rect">
            <a:avLst/>
          </a:prstGeom>
        </p:spPr>
      </p:pic>
      <p:sp>
        <p:nvSpPr>
          <p:cNvPr id="12" name="TextBox 9"/>
          <p:cNvSpPr txBox="1"/>
          <p:nvPr/>
        </p:nvSpPr>
        <p:spPr>
          <a:xfrm>
            <a:off x="4489890" y="1257300"/>
            <a:ext cx="5542005" cy="2590050"/>
          </a:xfrm>
          <a:prstGeom prst="rect">
            <a:avLst/>
          </a:prstGeom>
        </p:spPr>
        <p:txBody>
          <a:bodyPr vert="horz" wrap="square" lIns="480000" tIns="0" rIns="0" bIns="0" anchor="ctr" anchorCtr="0">
            <a:noAutofit/>
          </a:bodyPr>
          <a:lstStyle/>
          <a:p>
            <a:pPr lvl="0" algn="ctr"/>
            <a:r>
              <a:rPr lang="en-US" sz="3600" b="1" i="1">
                <a:solidFill>
                  <a:prstClr val="black"/>
                </a:solidFill>
                <a:latin typeface="Times New Roman" panose="02020603050405020304" pitchFamily="18" charset="0"/>
                <a:cs typeface="Times New Roman" panose="02020603050405020304" pitchFamily="18" charset="0"/>
              </a:rPr>
              <a:t>Em hãy cho biết khi trình bày báo cáo nghiên cứu về một vấn đề cần phải đảm bảo yêu cầu nào?</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664" y="3414006"/>
            <a:ext cx="650989" cy="673698"/>
          </a:xfrm>
          <a:prstGeom prst="rect">
            <a:avLst/>
          </a:prstGeom>
        </p:spPr>
      </p:pic>
      <p:pic>
        <p:nvPicPr>
          <p:cNvPr id="14" name="图片 6"/>
          <p:cNvPicPr>
            <a:picLocks noChangeAspect="1"/>
          </p:cNvPicPr>
          <p:nvPr/>
        </p:nvPicPr>
        <p:blipFill rotWithShape="1">
          <a:blip r:embed="rId5">
            <a:extLst>
              <a:ext uri="{28A0092B-C50C-407E-A947-70E740481C1C}">
                <a14:useLocalDpi xmlns:a14="http://schemas.microsoft.com/office/drawing/2010/main" val="0"/>
              </a:ext>
            </a:extLst>
          </a:blip>
          <a:srcRect r="80689" b="55653"/>
          <a:stretch>
            <a:fillRect/>
          </a:stretch>
        </p:blipFill>
        <p:spPr>
          <a:xfrm>
            <a:off x="3368887" y="1056608"/>
            <a:ext cx="1333548" cy="1208096"/>
          </a:xfrm>
          <a:prstGeom prst="rect">
            <a:avLst/>
          </a:prstGeom>
        </p:spPr>
      </p:pic>
      <p:pic>
        <p:nvPicPr>
          <p:cNvPr id="15"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6245" y="3436980"/>
            <a:ext cx="951465" cy="1019970"/>
          </a:xfrm>
          <a:prstGeom prst="rect">
            <a:avLst/>
          </a:prstGeom>
        </p:spPr>
      </p:pic>
    </p:spTree>
    <p:custDataLst>
      <p:tags r:id="rId7"/>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14" presetClass="entr" presetSubtype="10"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26"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par>
                                <p:cTn id="32" presetID="14" presetClass="entr" presetSubtype="10" fill="hold" nodeType="withEffect">
                                  <p:stCondLst>
                                    <p:cond delay="100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42" presetClass="entr" presetSubtype="0" fill="hold"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700"/>
            <a:ext cx="12192000" cy="6884699"/>
          </a:xfrm>
          <a:prstGeom prst="rect">
            <a:avLst/>
          </a:prstGeom>
        </p:spPr>
      </p:pic>
      <p:sp>
        <p:nvSpPr>
          <p:cNvPr id="7" name="矩形: 圆角 6"/>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6018" t="15373" r="59036" b="55183"/>
          <a:stretch>
            <a:fillRect/>
          </a:stretch>
        </p:blipFill>
        <p:spPr>
          <a:xfrm>
            <a:off x="2927910" y="209421"/>
            <a:ext cx="762406" cy="636339"/>
          </a:xfrm>
          <a:prstGeom prst="rect">
            <a:avLst/>
          </a:prstGeom>
        </p:spPr>
      </p:pic>
      <p:sp>
        <p:nvSpPr>
          <p:cNvPr id="15" name="云形 14"/>
          <p:cNvSpPr/>
          <p:nvPr/>
        </p:nvSpPr>
        <p:spPr>
          <a:xfrm>
            <a:off x="5654647" y="1493164"/>
            <a:ext cx="994799" cy="685868"/>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6" name="云形 15"/>
          <p:cNvSpPr/>
          <p:nvPr/>
        </p:nvSpPr>
        <p:spPr>
          <a:xfrm>
            <a:off x="5654647" y="2743132"/>
            <a:ext cx="994799" cy="685868"/>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7" name="文本框 16"/>
          <p:cNvSpPr txBox="1"/>
          <p:nvPr/>
        </p:nvSpPr>
        <p:spPr>
          <a:xfrm>
            <a:off x="6796710" y="1493164"/>
            <a:ext cx="4677965" cy="954107"/>
          </a:xfrm>
          <a:prstGeom prst="rect">
            <a:avLst/>
          </a:prstGeom>
          <a:noFill/>
        </p:spPr>
        <p:txBody>
          <a:bodyPr wrap="square" rtlCol="0">
            <a:spAutoFit/>
          </a:bodyPr>
          <a:lstStyle/>
          <a:p>
            <a:pPr lvl="0" algn="just"/>
            <a:r>
              <a:rPr lang="vi-VN" sz="2800" b="1" i="1" dirty="0">
                <a:solidFill>
                  <a:prstClr val="black"/>
                </a:solidFill>
                <a:latin typeface="Times New Roman" panose="02020603050405020304" pitchFamily="18" charset="0"/>
                <a:cs typeface="Times New Roman" panose="02020603050405020304" pitchFamily="18" charset="0"/>
              </a:rPr>
              <a:t>Giới thiệu được vấn đề nghiên cứu và lí do chọn vấn đề đó</a:t>
            </a:r>
            <a:endParaRPr kumimoji="0" lang="zh-CN" altLang="en-US" sz="28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endParaRPr>
          </a:p>
        </p:txBody>
      </p:sp>
      <p:sp>
        <p:nvSpPr>
          <p:cNvPr id="19" name="文本框 18"/>
          <p:cNvSpPr txBox="1"/>
          <p:nvPr/>
        </p:nvSpPr>
        <p:spPr>
          <a:xfrm>
            <a:off x="6947887" y="2594968"/>
            <a:ext cx="4541644" cy="1384995"/>
          </a:xfrm>
          <a:prstGeom prst="rect">
            <a:avLst/>
          </a:prstGeom>
          <a:noFill/>
        </p:spPr>
        <p:txBody>
          <a:bodyPr wrap="square" rtlCol="0">
            <a:spAutoFit/>
          </a:bodyPr>
          <a:lstStyle/>
          <a:p>
            <a:pPr lvl="0" algn="just"/>
            <a:r>
              <a:rPr lang="en-US" sz="2800" b="1" i="1" dirty="0" err="1">
                <a:solidFill>
                  <a:prstClr val="black"/>
                </a:solidFill>
                <a:latin typeface="Times New Roman" panose="02020603050405020304" pitchFamily="18" charset="0"/>
                <a:cs typeface="Times New Roman" panose="02020603050405020304" pitchFamily="18" charset="0"/>
              </a:rPr>
              <a:t>Trình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bày</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khái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quát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những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kết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quả</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nghiên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cứu</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chính</a:t>
            </a:r>
            <a:r>
              <a:rPr lang="en-US" sz="2800" b="1" i="1" dirty="0">
                <a:solidFill>
                  <a:prstClr val="black"/>
                </a:solidFill>
                <a:latin typeface="Times New Roman" panose="02020603050405020304" pitchFamily="18" charset="0"/>
                <a:cs typeface="Times New Roman" panose="02020603050405020304" pitchFamily="18" charset="0"/>
              </a:rPr>
              <a:t> ở </a:t>
            </a:r>
            <a:r>
              <a:rPr lang="en-US" sz="2800" b="1" i="1" dirty="0" err="1">
                <a:solidFill>
                  <a:prstClr val="black"/>
                </a:solidFill>
                <a:latin typeface="Times New Roman" panose="02020603050405020304" pitchFamily="18" charset="0"/>
                <a:cs typeface="Times New Roman" panose="02020603050405020304" pitchFamily="18" charset="0"/>
              </a:rPr>
              <a:t>phần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trọng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tâm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của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bài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nói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17070" t="2576" r="18861" b="3401"/>
          <a:stretch>
            <a:fillRect/>
          </a:stretch>
        </p:blipFill>
        <p:spPr>
          <a:xfrm>
            <a:off x="1542018" y="2312955"/>
            <a:ext cx="3217032" cy="3334017"/>
          </a:xfrm>
          <a:prstGeom prst="rect">
            <a:avLst/>
          </a:prstGeom>
        </p:spPr>
      </p:pic>
      <p:sp>
        <p:nvSpPr>
          <p:cNvPr id="12" name="矩形 8"/>
          <p:cNvSpPr/>
          <p:nvPr/>
        </p:nvSpPr>
        <p:spPr>
          <a:xfrm>
            <a:off x="3930185" y="230952"/>
            <a:ext cx="4331635" cy="707886"/>
          </a:xfrm>
          <a:prstGeom prst="rect">
            <a:avLst/>
          </a:prstGeom>
        </p:spPr>
        <p:txBody>
          <a:bodyPr wrap="non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I. Tìm hiểu yêu cầu</a:t>
            </a:r>
            <a:endParaRPr kumimoji="0" lang="zh-CN" altLang="en-US" sz="4000" b="1" i="1"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18" name="组合 6"/>
          <p:cNvGrpSpPr/>
          <p:nvPr/>
        </p:nvGrpSpPr>
        <p:grpSpPr>
          <a:xfrm>
            <a:off x="3110460" y="1193263"/>
            <a:ext cx="2192954" cy="1103473"/>
            <a:chOff x="2901494" y="1275873"/>
            <a:chExt cx="1918156" cy="1143000"/>
          </a:xfrm>
        </p:grpSpPr>
        <p:sp>
          <p:nvSpPr>
            <p:cNvPr id="20" name="思想气泡: 云 4"/>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文本框 5"/>
            <p:cNvSpPr txBox="1"/>
            <p:nvPr/>
          </p:nvSpPr>
          <p:spPr>
            <a:xfrm>
              <a:off x="3007913" y="1455986"/>
              <a:ext cx="1705317" cy="5419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Yêu</a:t>
              </a:r>
              <a:r>
                <a:rPr kumimoji="0" lang="en-US" altLang="zh-CN"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cầu</a:t>
              </a:r>
              <a:endParaRPr kumimoji="0" lang="zh-CN" alt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sp>
        <p:nvSpPr>
          <p:cNvPr id="4" name="云形 15"/>
          <p:cNvSpPr/>
          <p:nvPr/>
        </p:nvSpPr>
        <p:spPr>
          <a:xfrm>
            <a:off x="5654647" y="4275824"/>
            <a:ext cx="994799" cy="685868"/>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5" name="文本框 18"/>
          <p:cNvSpPr txBox="1"/>
          <p:nvPr/>
        </p:nvSpPr>
        <p:spPr>
          <a:xfrm>
            <a:off x="6947887" y="4049881"/>
            <a:ext cx="4541644" cy="1815882"/>
          </a:xfrm>
          <a:prstGeom prst="rect">
            <a:avLst/>
          </a:prstGeom>
          <a:noFill/>
        </p:spPr>
        <p:txBody>
          <a:bodyPr wrap="square" rtlCol="0">
            <a:spAutoFit/>
          </a:bodyPr>
          <a:lstStyle/>
          <a:p>
            <a:pPr lvl="0" algn="just"/>
            <a:r>
              <a:rPr lang="en-US" sz="2800" b="1" i="1" dirty="0" err="1">
                <a:solidFill>
                  <a:prstClr val="black"/>
                </a:solidFill>
                <a:latin typeface="Times New Roman" panose="02020603050405020304" pitchFamily="18" charset="0"/>
                <a:cs typeface="Times New Roman" panose="02020603050405020304" pitchFamily="18" charset="0"/>
              </a:rPr>
              <a:t>Nêu</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thu</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hoạch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bổ</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ích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của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bản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thân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tiến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hành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nghiên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cứu</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về</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đề</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tài</a:t>
            </a:r>
            <a:r>
              <a:rPr lang="en-US" sz="2800" b="1" i="1" dirty="0">
                <a:solidFill>
                  <a:prstClr val="black"/>
                </a:solidFill>
                <a:latin typeface="Times New Roman" panose="02020603050405020304" pitchFamily="18" charset="0"/>
                <a:cs typeface="Times New Roman" panose="02020603050405020304" pitchFamily="18" charset="0"/>
              </a:rPr>
              <a:t> ở </a:t>
            </a:r>
            <a:r>
              <a:rPr lang="en-US" sz="2800" b="1" i="1" dirty="0" err="1">
                <a:solidFill>
                  <a:prstClr val="black"/>
                </a:solidFill>
                <a:latin typeface="Times New Roman" panose="02020603050405020304" pitchFamily="18" charset="0"/>
                <a:cs typeface="Times New Roman" panose="02020603050405020304" pitchFamily="18" charset="0"/>
              </a:rPr>
              <a:t>phần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cuối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của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bài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nói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62" t="-389" r="5562" b="389"/>
          <a:stretch>
            <a:fillRect/>
          </a:stretch>
        </p:blipFill>
        <p:spPr>
          <a:xfrm>
            <a:off x="0" y="-26699"/>
            <a:ext cx="12192000" cy="6858000"/>
          </a:xfrm>
          <a:prstGeom prst="rect">
            <a:avLst/>
          </a:prstGeom>
        </p:spPr>
      </p:pic>
      <p:sp>
        <p:nvSpPr>
          <p:cNvPr id="3" name="矩形: 圆角 2"/>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7" name="椭圆 11"/>
          <p:cNvSpPr/>
          <p:nvPr/>
        </p:nvSpPr>
        <p:spPr>
          <a:xfrm>
            <a:off x="1730190" y="1222649"/>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1">
                <a:ln>
                  <a:noFill/>
                </a:ln>
                <a:solidFill>
                  <a:prstClr val="white"/>
                </a:solidFill>
                <a:effectLst/>
                <a:uLnTx/>
                <a:uFillTx/>
                <a:latin typeface="华文新魏" panose="02010800040101010101" pitchFamily="2" charset="-122"/>
                <a:ea typeface="华文新魏" panose="02010800040101010101" pitchFamily="2" charset="-122"/>
                <a:cs typeface="+mn-cs"/>
              </a:rPr>
              <a:t>II.</a:t>
            </a:r>
            <a:endParaRPr kumimoji="0" lang="zh-CN" altLang="en-US" sz="4800" b="0" i="0" u="none" strike="noStrike" kern="1200" cap="none" spc="0" normalizeH="0" baseline="0" noProof="1">
              <a:ln>
                <a:noFill/>
              </a:ln>
              <a:solidFill>
                <a:prstClr val="white"/>
              </a:solidFill>
              <a:effectLst/>
              <a:uLnTx/>
              <a:uFillTx/>
              <a:latin typeface="华文新魏" panose="02010800040101010101" pitchFamily="2" charset="-122"/>
              <a:ea typeface="华文新魏" panose="02010800040101010101" pitchFamily="2" charset="-122"/>
              <a:cs typeface="+mn-cs"/>
            </a:endParaRPr>
          </a:p>
        </p:txBody>
      </p:sp>
      <p:grpSp>
        <p:nvGrpSpPr>
          <p:cNvPr id="8" name="组合 13"/>
          <p:cNvGrpSpPr/>
          <p:nvPr/>
        </p:nvGrpSpPr>
        <p:grpSpPr>
          <a:xfrm>
            <a:off x="2221633" y="1184889"/>
            <a:ext cx="6553595" cy="1846659"/>
            <a:chOff x="4027637" y="2100684"/>
            <a:chExt cx="6553595" cy="1846659"/>
          </a:xfrm>
        </p:grpSpPr>
        <p:sp>
          <p:nvSpPr>
            <p:cNvPr id="9" name="矩形 14"/>
            <p:cNvSpPr/>
            <p:nvPr/>
          </p:nvSpPr>
          <p:spPr>
            <a:xfrm>
              <a:off x="4027637" y="2100684"/>
              <a:ext cx="6553595" cy="184665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1">
                  <a:ln>
                    <a:noFill/>
                  </a:ln>
                  <a:solidFill>
                    <a:srgbClr val="366896"/>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Chuẩn bị thảo luận</a:t>
              </a:r>
              <a:endParaRPr kumimoji="0" lang="zh-CN" altLang="en-US" sz="6000" b="1" i="0" u="none" strike="noStrike" kern="1200" cap="none" spc="0" normalizeH="0" baseline="0" noProof="1">
                <a:ln>
                  <a:noFill/>
                </a:ln>
                <a:solidFill>
                  <a:srgbClr val="366896"/>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0" name="直接连接符 15"/>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1"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1127"/>
          <a:stretch>
            <a:fillRect/>
          </a:stretch>
        </p:blipFill>
        <p:spPr>
          <a:xfrm>
            <a:off x="3636601" y="2647967"/>
            <a:ext cx="5329794" cy="3199090"/>
          </a:xfrm>
          <a:prstGeom prst="rect">
            <a:avLst/>
          </a:prstGeom>
        </p:spPr>
      </p:pic>
    </p:spTree>
    <p:custDataLst>
      <p:tags r:id="rId3"/>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362">
                                          <p:stCondLst>
                                            <p:cond delay="0"/>
                                          </p:stCondLst>
                                        </p:cTn>
                                        <p:tgtEl>
                                          <p:spTgt spid="7"/>
                                        </p:tgtEl>
                                      </p:cBhvr>
                                    </p:animEffect>
                                    <p:anim calcmode="lin" valueType="num">
                                      <p:cBhvr>
                                        <p:cTn id="12"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7" dur="16">
                                          <p:stCondLst>
                                            <p:cond delay="406"/>
                                          </p:stCondLst>
                                        </p:cTn>
                                        <p:tgtEl>
                                          <p:spTgt spid="7"/>
                                        </p:tgtEl>
                                      </p:cBhvr>
                                      <p:to x="100000" y="60000"/>
                                    </p:animScale>
                                    <p:animScale>
                                      <p:cBhvr>
                                        <p:cTn id="18" dur="104" decel="50000">
                                          <p:stCondLst>
                                            <p:cond delay="423"/>
                                          </p:stCondLst>
                                        </p:cTn>
                                        <p:tgtEl>
                                          <p:spTgt spid="7"/>
                                        </p:tgtEl>
                                      </p:cBhvr>
                                      <p:to x="100000" y="100000"/>
                                    </p:animScale>
                                    <p:animScale>
                                      <p:cBhvr>
                                        <p:cTn id="19" dur="16">
                                          <p:stCondLst>
                                            <p:cond delay="820"/>
                                          </p:stCondLst>
                                        </p:cTn>
                                        <p:tgtEl>
                                          <p:spTgt spid="7"/>
                                        </p:tgtEl>
                                      </p:cBhvr>
                                      <p:to x="100000" y="80000"/>
                                    </p:animScale>
                                    <p:animScale>
                                      <p:cBhvr>
                                        <p:cTn id="20" dur="104" decel="50000">
                                          <p:stCondLst>
                                            <p:cond delay="836"/>
                                          </p:stCondLst>
                                        </p:cTn>
                                        <p:tgtEl>
                                          <p:spTgt spid="7"/>
                                        </p:tgtEl>
                                      </p:cBhvr>
                                      <p:to x="100000" y="100000"/>
                                    </p:animScale>
                                    <p:animScale>
                                      <p:cBhvr>
                                        <p:cTn id="21" dur="16">
                                          <p:stCondLst>
                                            <p:cond delay="1026"/>
                                          </p:stCondLst>
                                        </p:cTn>
                                        <p:tgtEl>
                                          <p:spTgt spid="7"/>
                                        </p:tgtEl>
                                      </p:cBhvr>
                                      <p:to x="100000" y="90000"/>
                                    </p:animScale>
                                    <p:animScale>
                                      <p:cBhvr>
                                        <p:cTn id="22" dur="104" decel="50000">
                                          <p:stCondLst>
                                            <p:cond delay="1042"/>
                                          </p:stCondLst>
                                        </p:cTn>
                                        <p:tgtEl>
                                          <p:spTgt spid="7"/>
                                        </p:tgtEl>
                                      </p:cBhvr>
                                      <p:to x="100000" y="100000"/>
                                    </p:animScale>
                                    <p:animScale>
                                      <p:cBhvr>
                                        <p:cTn id="23" dur="16">
                                          <p:stCondLst>
                                            <p:cond delay="1130"/>
                                          </p:stCondLst>
                                        </p:cTn>
                                        <p:tgtEl>
                                          <p:spTgt spid="7"/>
                                        </p:tgtEl>
                                      </p:cBhvr>
                                      <p:to x="100000" y="95000"/>
                                    </p:animScale>
                                    <p:animScale>
                                      <p:cBhvr>
                                        <p:cTn id="24" dur="104" decel="50000">
                                          <p:stCondLst>
                                            <p:cond delay="1146"/>
                                          </p:stCondLst>
                                        </p:cTn>
                                        <p:tgtEl>
                                          <p:spTgt spid="7"/>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750"/>
                                        <p:tgtEl>
                                          <p:spTgt spid="8"/>
                                        </p:tgtEl>
                                      </p:cBhvr>
                                    </p:animEffect>
                                  </p:childTnLst>
                                </p:cTn>
                              </p:par>
                              <p:par>
                                <p:cTn id="29" presetID="42" presetClass="entr" presetSubtype="0" fill="hold"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ags/tag1.xml><?xml version="1.0" encoding="utf-8"?>
<p:tagLst xmlns:p="http://schemas.openxmlformats.org/presentationml/2006/main">
  <p:tag name="TIMING" val="|0.4|0.8|0.5|0.5|0.5|0.8"/>
</p:tagLst>
</file>

<file path=ppt/tags/tag10.xml><?xml version="1.0" encoding="utf-8"?>
<p:tagLst xmlns:p="http://schemas.openxmlformats.org/presentationml/2006/main">
  <p:tag name="TIMING" val="|0.6|0.7|0.6|0.4|0.4|0.3|0.3|0.3|0.2|0.3"/>
</p:tagLst>
</file>

<file path=ppt/tags/tag11.xml><?xml version="1.0" encoding="utf-8"?>
<p:tagLst xmlns:p="http://schemas.openxmlformats.org/presentationml/2006/main">
  <p:tag name="TIMING" val="|0.6|0.7|0.6|0.4|0.4|0.3|0.3|0.3|0.2|0.3"/>
</p:tagLst>
</file>

<file path=ppt/tags/tag12.xml><?xml version="1.0" encoding="utf-8"?>
<p:tagLst xmlns:p="http://schemas.openxmlformats.org/presentationml/2006/main">
  <p:tag name="TIMING" val="|0.6|0.7|0.6|0.4|0.4|0.3|0.3|0.3|0.2|0.3"/>
</p:tagLst>
</file>

<file path=ppt/tags/tag13.xml><?xml version="1.0" encoding="utf-8"?>
<p:tagLst xmlns:p="http://schemas.openxmlformats.org/presentationml/2006/main">
  <p:tag name="TIMING" val="|0.4|0.9|0.6|0.6"/>
</p:tagLst>
</file>

<file path=ppt/tags/tag14.xml><?xml version="1.0" encoding="utf-8"?>
<p:tagLst xmlns:p="http://schemas.openxmlformats.org/presentationml/2006/main">
  <p:tag name="TIMING" val="|0.6|0.7|0.6|0.4|0.4|0.3|0.3|0.3|0.2|0.3"/>
</p:tagLst>
</file>

<file path=ppt/tags/tag15.xml><?xml version="1.0" encoding="utf-8"?>
<p:tagLst xmlns:p="http://schemas.openxmlformats.org/presentationml/2006/main">
  <p:tag name="TIMING" val="|0.6|0.7|0.6|0.4|0.4|0.3|0.3|0.3|0.2|0.3"/>
</p:tagLst>
</file>

<file path=ppt/tags/tag16.xml><?xml version="1.0" encoding="utf-8"?>
<p:tagLst xmlns:p="http://schemas.openxmlformats.org/presentationml/2006/main">
  <p:tag name="TIMING" val="|0.6|0.7|0.6|0.4|0.4|0.3|0.3|0.3|0.2|0.3"/>
</p:tagLst>
</file>

<file path=ppt/tags/tag17.xml><?xml version="1.0" encoding="utf-8"?>
<p:tagLst xmlns:p="http://schemas.openxmlformats.org/presentationml/2006/main">
  <p:tag name="TIMING" val="|0.5|0.6|0.5"/>
</p:tagLst>
</file>

<file path=ppt/tags/tag18.xml><?xml version="1.0" encoding="utf-8"?>
<p:tagLst xmlns:p="http://schemas.openxmlformats.org/presentationml/2006/main">
  <p:tag name="TIMING" val="|0.3|0.2|0.2|0.2|0.2|0.2|0.2|0.2|0.5|0.2|0.2"/>
</p:tagLst>
</file>

<file path=ppt/tags/tag19.xml><?xml version="1.0" encoding="utf-8"?>
<p:tagLst xmlns:p="http://schemas.openxmlformats.org/presentationml/2006/main">
  <p:tag name="TIMING" val="|0.4|0.9|0.6|0.6"/>
</p:tagLst>
</file>

<file path=ppt/tags/tag2.xml><?xml version="1.0" encoding="utf-8"?>
<p:tagLst xmlns:p="http://schemas.openxmlformats.org/presentationml/2006/main">
  <p:tag name="TIMING" val="|0.5|0.6|0.5"/>
</p:tagLst>
</file>

<file path=ppt/tags/tag20.xml><?xml version="1.0" encoding="utf-8"?>
<p:tagLst xmlns:p="http://schemas.openxmlformats.org/presentationml/2006/main">
  <p:tag name="TIMING" val="|0.5|0.6|0.5"/>
</p:tagLst>
</file>

<file path=ppt/tags/tag21.xml><?xml version="1.0" encoding="utf-8"?>
<p:tagLst xmlns:p="http://schemas.openxmlformats.org/presentationml/2006/main">
  <p:tag name="TIMING" val="|0.3|0.2|0.2|0.2|0.2|0.2|0.2|0.2|0.5|0.2|0.2"/>
</p:tagLst>
</file>

<file path=ppt/tags/tag22.xml><?xml version="1.0" encoding="utf-8"?>
<p:tagLst xmlns:p="http://schemas.openxmlformats.org/presentationml/2006/main">
  <p:tag name="TIMING" val="|0.3|0.2|0.2|0.2|0.2|0.2|0.2|0.2|0.5|0.2|0.2"/>
</p:tagLst>
</file>

<file path=ppt/tags/tag23.xml><?xml version="1.0" encoding="utf-8"?>
<p:tagLst xmlns:p="http://schemas.openxmlformats.org/presentationml/2006/main">
  <p:tag name="TIMING" val="|0.5|0.6|0.5"/>
</p:tagLst>
</file>

<file path=ppt/tags/tag24.xml><?xml version="1.0" encoding="utf-8"?>
<p:tagLst xmlns:p="http://schemas.openxmlformats.org/presentationml/2006/main">
  <p:tag name="ISPRING_PRESENTATION_TITLE" val="开学"/>
</p:tagLst>
</file>

<file path=ppt/tags/tag3.xml><?xml version="1.0" encoding="utf-8"?>
<p:tagLst xmlns:p="http://schemas.openxmlformats.org/presentationml/2006/main">
  <p:tag name="TIMING" val="|0.4|0.9|0.6|0.6"/>
</p:tagLst>
</file>

<file path=ppt/tags/tag4.xml><?xml version="1.0" encoding="utf-8"?>
<p:tagLst xmlns:p="http://schemas.openxmlformats.org/presentationml/2006/main">
  <p:tag name="TIMING" val="|0.4|0.8|0.5|0.5|0.5|0.8"/>
</p:tagLst>
</file>

<file path=ppt/tags/tag5.xml><?xml version="1.0" encoding="utf-8"?>
<p:tagLst xmlns:p="http://schemas.openxmlformats.org/presentationml/2006/main">
  <p:tag name="TIMING" val="|0.5|0.6|0.5"/>
</p:tagLst>
</file>

<file path=ppt/tags/tag6.xml><?xml version="1.0" encoding="utf-8"?>
<p:tagLst xmlns:p="http://schemas.openxmlformats.org/presentationml/2006/main">
  <p:tag name="TIMING" val="|0.4|0.9|0.6|0.6"/>
</p:tagLst>
</file>

<file path=ppt/tags/tag7.xml><?xml version="1.0" encoding="utf-8"?>
<p:tagLst xmlns:p="http://schemas.openxmlformats.org/presentationml/2006/main">
  <p:tag name="TIMING" val="|0.4|0.9|0.6|0.6"/>
</p:tagLst>
</file>

<file path=ppt/tags/tag8.xml><?xml version="1.0" encoding="utf-8"?>
<p:tagLst xmlns:p="http://schemas.openxmlformats.org/presentationml/2006/main">
  <p:tag name="TIMING" val="|0.6|0.7|0.6|0.4|0.4|0.3|0.3|0.3|0.2|0.3"/>
</p:tagLst>
</file>

<file path=ppt/tags/tag9.xml><?xml version="1.0" encoding="utf-8"?>
<p:tagLst xmlns:p="http://schemas.openxmlformats.org/presentationml/2006/main">
  <p:tag name="TIMING" val="|0.4|0.9|0.6|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2659</Words>
  <Application>WPS Presentation</Application>
  <PresentationFormat>Widescreen</PresentationFormat>
  <Paragraphs>165</Paragraphs>
  <Slides>23</Slides>
  <Notes>23</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23</vt:i4>
      </vt:variant>
    </vt:vector>
  </HeadingPairs>
  <TitlesOfParts>
    <vt:vector size="44" baseType="lpstr">
      <vt:lpstr>Arial</vt:lpstr>
      <vt:lpstr>SimSun</vt:lpstr>
      <vt:lpstr>Wingdings</vt:lpstr>
      <vt:lpstr>Times New Roman</vt:lpstr>
      <vt:lpstr>字魂27号-布丁体</vt:lpstr>
      <vt:lpstr>Calibri</vt:lpstr>
      <vt:lpstr>等线</vt:lpstr>
      <vt:lpstr>等线</vt:lpstr>
      <vt:lpstr>华文新魏</vt:lpstr>
      <vt:lpstr>Microsoft YaHei</vt:lpstr>
      <vt:lpstr>仓耳今楷05-6763 W05</vt:lpstr>
      <vt:lpstr>字魂7号-温暖童稚体</vt:lpstr>
      <vt:lpstr>.VnTime</vt:lpstr>
      <vt:lpstr>仓耳羽辰体-谷力 W04</vt:lpstr>
      <vt:lpstr>Arial Unicode MS</vt:lpstr>
      <vt:lpstr>Arial</vt:lpstr>
      <vt:lpstr>Didact Gothic</vt:lpstr>
      <vt:lpstr>Bebas Neue</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开学</dc:title>
  <dc:creator>lenovo</dc:creator>
  <cp:lastModifiedBy>Hang Thuy</cp:lastModifiedBy>
  <cp:revision>150</cp:revision>
  <dcterms:created xsi:type="dcterms:W3CDTF">2019-07-16T01:21:00Z</dcterms:created>
  <dcterms:modified xsi:type="dcterms:W3CDTF">2025-11-05T07:50:54Z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11A24E4F4F624621B7DC95FC1BC79C6A_12</vt:lpwstr>
  </property>
  <property fmtid="{D5CDD505-2E9C-101B-9397-08002B2CF9AE}" pid="3" name="KSOProductBuildVer">
    <vt:lpwstr>1033-12.2.0.23155</vt:lpwstr>
  </property>
</Properties>
</file>