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96" r:id="rId3"/>
    <p:sldId id="300" r:id="rId4"/>
    <p:sldId id="318" r:id="rId5"/>
    <p:sldId id="319" r:id="rId6"/>
    <p:sldId id="257" r:id="rId7"/>
    <p:sldId id="305" r:id="rId8"/>
    <p:sldId id="299" r:id="rId9"/>
    <p:sldId id="298" r:id="rId10"/>
    <p:sldId id="320" r:id="rId11"/>
    <p:sldId id="304" r:id="rId12"/>
    <p:sldId id="312" r:id="rId13"/>
    <p:sldId id="259" r:id="rId14"/>
    <p:sldId id="301" r:id="rId15"/>
    <p:sldId id="316" r:id="rId16"/>
    <p:sldId id="317" r:id="rId17"/>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E22"/>
    <a:srgbClr val="8ACFEA"/>
    <a:srgbClr val="84AEF1"/>
    <a:srgbClr val="FFC52F"/>
    <a:srgbClr val="FF8203"/>
    <a:srgbClr val="FF7B65"/>
    <a:srgbClr val="00B9F1"/>
    <a:srgbClr val="DBF0F9"/>
    <a:srgbClr val="9AD6ED"/>
    <a:srgbClr val="E2F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04" autoAdjust="0"/>
    <p:restoredTop sz="96314" autoAdjust="0"/>
  </p:normalViewPr>
  <p:slideViewPr>
    <p:cSldViewPr snapToGrid="0" showGuides="1">
      <p:cViewPr varScale="1">
        <p:scale>
          <a:sx n="68" d="100"/>
          <a:sy n="68" d="100"/>
        </p:scale>
        <p:origin x="516" y="66"/>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93DEDE-07B8-4FAC-9522-042787A7ACF7}" type="datetimeFigureOut">
              <a:rPr lang="zh-CN" altLang="en-US" smtClean="0"/>
              <a:t>2023/1/20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965A4-4F9B-42AD-97F6-5956B56DB139}" type="slidenum">
              <a:rPr lang="zh-CN" altLang="en-US" smtClean="0"/>
              <a:t>‹#›</a:t>
            </a:fld>
            <a:endParaRPr lang="zh-CN" altLang="en-US"/>
          </a:p>
        </p:txBody>
      </p:sp>
    </p:spTree>
    <p:extLst>
      <p:ext uri="{BB962C8B-B14F-4D97-AF65-F5344CB8AC3E}">
        <p14:creationId xmlns:p14="http://schemas.microsoft.com/office/powerpoint/2010/main" val="1765455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1</a:t>
            </a:fld>
            <a:endParaRPr lang="zh-CN" altLang="en-US"/>
          </a:p>
        </p:txBody>
      </p:sp>
    </p:spTree>
    <p:extLst>
      <p:ext uri="{BB962C8B-B14F-4D97-AF65-F5344CB8AC3E}">
        <p14:creationId xmlns:p14="http://schemas.microsoft.com/office/powerpoint/2010/main" val="1496428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10</a:t>
            </a:fld>
            <a:endParaRPr lang="zh-CN" altLang="en-US"/>
          </a:p>
        </p:txBody>
      </p:sp>
    </p:spTree>
    <p:extLst>
      <p:ext uri="{BB962C8B-B14F-4D97-AF65-F5344CB8AC3E}">
        <p14:creationId xmlns:p14="http://schemas.microsoft.com/office/powerpoint/2010/main" val="2637225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11</a:t>
            </a:fld>
            <a:endParaRPr lang="zh-CN" altLang="en-US"/>
          </a:p>
        </p:txBody>
      </p:sp>
    </p:spTree>
    <p:extLst>
      <p:ext uri="{BB962C8B-B14F-4D97-AF65-F5344CB8AC3E}">
        <p14:creationId xmlns:p14="http://schemas.microsoft.com/office/powerpoint/2010/main" val="788407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12</a:t>
            </a:fld>
            <a:endParaRPr lang="zh-CN" altLang="en-US"/>
          </a:p>
        </p:txBody>
      </p:sp>
    </p:spTree>
    <p:extLst>
      <p:ext uri="{BB962C8B-B14F-4D97-AF65-F5344CB8AC3E}">
        <p14:creationId xmlns:p14="http://schemas.microsoft.com/office/powerpoint/2010/main" val="4254196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13</a:t>
            </a:fld>
            <a:endParaRPr lang="zh-CN" altLang="en-US"/>
          </a:p>
        </p:txBody>
      </p:sp>
    </p:spTree>
    <p:extLst>
      <p:ext uri="{BB962C8B-B14F-4D97-AF65-F5344CB8AC3E}">
        <p14:creationId xmlns:p14="http://schemas.microsoft.com/office/powerpoint/2010/main" val="1137262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14</a:t>
            </a:fld>
            <a:endParaRPr lang="zh-CN" altLang="en-US"/>
          </a:p>
        </p:txBody>
      </p:sp>
    </p:spTree>
    <p:extLst>
      <p:ext uri="{BB962C8B-B14F-4D97-AF65-F5344CB8AC3E}">
        <p14:creationId xmlns:p14="http://schemas.microsoft.com/office/powerpoint/2010/main" val="488978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15</a:t>
            </a:fld>
            <a:endParaRPr lang="zh-CN" altLang="en-US"/>
          </a:p>
        </p:txBody>
      </p:sp>
    </p:spTree>
    <p:extLst>
      <p:ext uri="{BB962C8B-B14F-4D97-AF65-F5344CB8AC3E}">
        <p14:creationId xmlns:p14="http://schemas.microsoft.com/office/powerpoint/2010/main" val="582959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16</a:t>
            </a:fld>
            <a:endParaRPr lang="zh-CN" altLang="en-US"/>
          </a:p>
        </p:txBody>
      </p:sp>
    </p:spTree>
    <p:extLst>
      <p:ext uri="{BB962C8B-B14F-4D97-AF65-F5344CB8AC3E}">
        <p14:creationId xmlns:p14="http://schemas.microsoft.com/office/powerpoint/2010/main" val="3694771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2</a:t>
            </a:fld>
            <a:endParaRPr lang="zh-CN" altLang="en-US"/>
          </a:p>
        </p:txBody>
      </p:sp>
    </p:spTree>
    <p:extLst>
      <p:ext uri="{BB962C8B-B14F-4D97-AF65-F5344CB8AC3E}">
        <p14:creationId xmlns:p14="http://schemas.microsoft.com/office/powerpoint/2010/main" val="720856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3</a:t>
            </a:fld>
            <a:endParaRPr lang="zh-CN" altLang="en-US"/>
          </a:p>
        </p:txBody>
      </p:sp>
    </p:spTree>
    <p:extLst>
      <p:ext uri="{BB962C8B-B14F-4D97-AF65-F5344CB8AC3E}">
        <p14:creationId xmlns:p14="http://schemas.microsoft.com/office/powerpoint/2010/main" val="2980079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4</a:t>
            </a:fld>
            <a:endParaRPr lang="zh-CN" altLang="en-US"/>
          </a:p>
        </p:txBody>
      </p:sp>
    </p:spTree>
    <p:extLst>
      <p:ext uri="{BB962C8B-B14F-4D97-AF65-F5344CB8AC3E}">
        <p14:creationId xmlns:p14="http://schemas.microsoft.com/office/powerpoint/2010/main" val="862489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5</a:t>
            </a:fld>
            <a:endParaRPr lang="zh-CN" altLang="en-US"/>
          </a:p>
        </p:txBody>
      </p:sp>
    </p:spTree>
    <p:extLst>
      <p:ext uri="{BB962C8B-B14F-4D97-AF65-F5344CB8AC3E}">
        <p14:creationId xmlns:p14="http://schemas.microsoft.com/office/powerpoint/2010/main" val="547628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6</a:t>
            </a:fld>
            <a:endParaRPr lang="zh-CN" altLang="en-US"/>
          </a:p>
        </p:txBody>
      </p:sp>
    </p:spTree>
    <p:extLst>
      <p:ext uri="{BB962C8B-B14F-4D97-AF65-F5344CB8AC3E}">
        <p14:creationId xmlns:p14="http://schemas.microsoft.com/office/powerpoint/2010/main" val="2797000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https://www.ypppt.com/</a:t>
            </a:r>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7</a:t>
            </a:fld>
            <a:endParaRPr lang="zh-CN" altLang="en-US"/>
          </a:p>
        </p:txBody>
      </p:sp>
    </p:spTree>
    <p:extLst>
      <p:ext uri="{BB962C8B-B14F-4D97-AF65-F5344CB8AC3E}">
        <p14:creationId xmlns:p14="http://schemas.microsoft.com/office/powerpoint/2010/main" val="2821853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8</a:t>
            </a:fld>
            <a:endParaRPr lang="zh-CN" altLang="en-US"/>
          </a:p>
        </p:txBody>
      </p:sp>
    </p:spTree>
    <p:extLst>
      <p:ext uri="{BB962C8B-B14F-4D97-AF65-F5344CB8AC3E}">
        <p14:creationId xmlns:p14="http://schemas.microsoft.com/office/powerpoint/2010/main" val="27571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9</a:t>
            </a:fld>
            <a:endParaRPr lang="zh-CN" altLang="en-US"/>
          </a:p>
        </p:txBody>
      </p:sp>
    </p:spTree>
    <p:extLst>
      <p:ext uri="{BB962C8B-B14F-4D97-AF65-F5344CB8AC3E}">
        <p14:creationId xmlns:p14="http://schemas.microsoft.com/office/powerpoint/2010/main" val="2359813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A6E5F6AD-1DCF-4F18-9BBA-2BC622BDF2FB}" type="datetimeFigureOut">
              <a:rPr lang="zh-CN" altLang="en-US" smtClean="0"/>
              <a:t>2023/1/20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1803982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6E5F6AD-1DCF-4F18-9BBA-2BC622BDF2FB}" type="datetimeFigureOut">
              <a:rPr lang="zh-CN" altLang="en-US" smtClean="0"/>
              <a:t>2023/1/20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2854680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6E5F6AD-1DCF-4F18-9BBA-2BC622BDF2FB}" type="datetimeFigureOut">
              <a:rPr lang="zh-CN" altLang="en-US" smtClean="0"/>
              <a:t>2023/1/20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1485562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6E5F6AD-1DCF-4F18-9BBA-2BC622BDF2FB}" type="datetimeFigureOut">
              <a:rPr lang="zh-CN" altLang="en-US" smtClean="0"/>
              <a:t>2023/1/20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60139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A6E5F6AD-1DCF-4F18-9BBA-2BC622BDF2FB}" type="datetimeFigureOut">
              <a:rPr lang="zh-CN" altLang="en-US" smtClean="0"/>
              <a:t>2023/1/20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3538312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6E5F6AD-1DCF-4F18-9BBA-2BC622BDF2FB}" type="datetimeFigureOut">
              <a:rPr lang="zh-CN" altLang="en-US" smtClean="0"/>
              <a:t>2023/1/20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1750609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6E5F6AD-1DCF-4F18-9BBA-2BC622BDF2FB}" type="datetimeFigureOut">
              <a:rPr lang="zh-CN" altLang="en-US" smtClean="0"/>
              <a:t>2023/1/20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546714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6E5F6AD-1DCF-4F18-9BBA-2BC622BDF2FB}" type="datetimeFigureOut">
              <a:rPr lang="zh-CN" altLang="en-US" smtClean="0"/>
              <a:t>2023/1/20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1299762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6E5F6AD-1DCF-4F18-9BBA-2BC622BDF2FB}" type="datetimeFigureOut">
              <a:rPr lang="zh-CN" altLang="en-US" smtClean="0"/>
              <a:t>2023/1/20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1B0D12B-A1F6-4D3F-98AE-9ADCFED71E04}" type="slidenum">
              <a:rPr lang="zh-CN" altLang="en-US" smtClean="0"/>
              <a:t>‹#›</a:t>
            </a:fld>
            <a:endParaRPr lang="zh-CN" altLang="en-US"/>
          </a:p>
        </p:txBody>
      </p:sp>
      <p:sp>
        <p:nvSpPr>
          <p:cNvPr id="10" name="标题 9"/>
          <p:cNvSpPr>
            <a:spLocks noGrp="1"/>
          </p:cNvSpPr>
          <p:nvPr>
            <p:ph type="title"/>
          </p:nvPr>
        </p:nvSpPr>
        <p:spPr/>
        <p:txBody>
          <a:bodyPr/>
          <a:lstStyle/>
          <a:p>
            <a:r>
              <a:rPr lang="zh-CN" altLang="en-US" smtClean="0"/>
              <a:t>单击此处编辑母版标题样式</a:t>
            </a:r>
            <a:endParaRPr lang="zh-CN" altLang="en-US"/>
          </a:p>
        </p:txBody>
      </p:sp>
      <p:grpSp>
        <p:nvGrpSpPr>
          <p:cNvPr id="11" name="组合 10"/>
          <p:cNvGrpSpPr/>
          <p:nvPr userDrawn="1"/>
        </p:nvGrpSpPr>
        <p:grpSpPr>
          <a:xfrm>
            <a:off x="0" y="-293511"/>
            <a:ext cx="12895093" cy="8048541"/>
            <a:chOff x="0" y="-221063"/>
            <a:chExt cx="12895093" cy="7946844"/>
          </a:xfrm>
        </p:grpSpPr>
        <p:sp>
          <p:nvSpPr>
            <p:cNvPr id="12" name="矩形 11"/>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44150" y="-221063"/>
              <a:ext cx="12750943" cy="7946844"/>
              <a:chOff x="2627224" y="-795141"/>
              <a:chExt cx="10013806" cy="7040780"/>
            </a:xfrm>
          </p:grpSpPr>
          <p:sp>
            <p:nvSpPr>
              <p:cNvPr id="14" name="矩形 13"/>
              <p:cNvSpPr/>
              <p:nvPr/>
            </p:nvSpPr>
            <p:spPr>
              <a:xfrm>
                <a:off x="2627224" y="-599283"/>
                <a:ext cx="5758249" cy="5957676"/>
              </a:xfrm>
              <a:prstGeom prst="rect">
                <a:avLst/>
              </a:prstGeom>
              <a:blipFill dpi="0" rotWithShape="1">
                <a:blip r:embed="rId2">
                  <a:alphaModFix amt="17000"/>
                  <a:lum bright="70000" contrast="-70000"/>
                  <a:extLst>
                    <a:ext uri="{BEBA8EAE-BF5A-486C-A8C5-ECC9F3942E4B}">
                      <a14:imgProps xmlns:a14="http://schemas.microsoft.com/office/drawing/2010/main">
                        <a14:imgLayer>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矩形 14"/>
              <p:cNvSpPr/>
              <p:nvPr/>
            </p:nvSpPr>
            <p:spPr>
              <a:xfrm rot="10601959">
                <a:off x="6872592" y="-795141"/>
                <a:ext cx="5768438" cy="7040780"/>
              </a:xfrm>
              <a:prstGeom prst="rect">
                <a:avLst/>
              </a:prstGeom>
              <a:blipFill dpi="0" rotWithShape="1">
                <a:blip r:embed="rId3">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Tree>
    <p:extLst>
      <p:ext uri="{BB962C8B-B14F-4D97-AF65-F5344CB8AC3E}">
        <p14:creationId xmlns:p14="http://schemas.microsoft.com/office/powerpoint/2010/main" val="3229175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A6E5F6AD-1DCF-4F18-9BBA-2BC622BDF2FB}" type="datetimeFigureOut">
              <a:rPr lang="zh-CN" altLang="en-US" smtClean="0"/>
              <a:t>2023/1/20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352609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A6E5F6AD-1DCF-4F18-9BBA-2BC622BDF2FB}" type="datetimeFigureOut">
              <a:rPr lang="zh-CN" altLang="en-US" smtClean="0"/>
              <a:t>2023/1/20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3803081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5F6AD-1DCF-4F18-9BBA-2BC622BDF2FB}" type="datetimeFigureOut">
              <a:rPr lang="zh-CN" altLang="en-US" smtClean="0"/>
              <a:t>2023/1/20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4283897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221063"/>
            <a:ext cx="12895093" cy="7946844"/>
            <a:chOff x="0" y="-221063"/>
            <a:chExt cx="12895093" cy="7946844"/>
          </a:xfrm>
        </p:grpSpPr>
        <p:sp>
          <p:nvSpPr>
            <p:cNvPr id="17" name="矩形 16"/>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44150" y="-221063"/>
              <a:ext cx="12750943" cy="7946844"/>
              <a:chOff x="2627224" y="-795141"/>
              <a:chExt cx="10013806" cy="7040780"/>
            </a:xfrm>
          </p:grpSpPr>
          <p:sp>
            <p:nvSpPr>
              <p:cNvPr id="19" name="矩形 18"/>
              <p:cNvSpPr/>
              <p:nvPr/>
            </p:nvSpPr>
            <p:spPr>
              <a:xfrm>
                <a:off x="2627224" y="-599283"/>
                <a:ext cx="5758249" cy="5957676"/>
              </a:xfrm>
              <a:prstGeom prst="rect">
                <a:avLst/>
              </a:prstGeom>
              <a:blipFill dpi="0" rotWithShape="1">
                <a:blip r:embed="rId3">
                  <a:alphaModFix amt="17000"/>
                  <a:lum bright="70000" contrast="-70000"/>
                  <a:extLst>
                    <a:ext uri="{BEBA8EAE-BF5A-486C-A8C5-ECC9F3942E4B}">
                      <a14:imgProps xmlns:a14="http://schemas.microsoft.com/office/drawing/2010/main">
                        <a14:imgLayer>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矩形 21"/>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82" name="组合 81"/>
          <p:cNvGrpSpPr/>
          <p:nvPr/>
        </p:nvGrpSpPr>
        <p:grpSpPr>
          <a:xfrm>
            <a:off x="0" y="5207212"/>
            <a:ext cx="12523845" cy="1647370"/>
            <a:chOff x="0" y="5207212"/>
            <a:chExt cx="12523845" cy="1647370"/>
          </a:xfrm>
        </p:grpSpPr>
        <p:pic>
          <p:nvPicPr>
            <p:cNvPr id="83" name="图片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84" name="图片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87" name="组合 86"/>
          <p:cNvGrpSpPr/>
          <p:nvPr/>
        </p:nvGrpSpPr>
        <p:grpSpPr>
          <a:xfrm>
            <a:off x="2516470" y="548138"/>
            <a:ext cx="7443321" cy="4759928"/>
            <a:chOff x="2516470" y="548138"/>
            <a:chExt cx="7443321" cy="4759928"/>
          </a:xfrm>
        </p:grpSpPr>
        <p:sp>
          <p:nvSpPr>
            <p:cNvPr id="21" name="云形 20"/>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云形 85"/>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1522" y="3769651"/>
            <a:ext cx="1343455" cy="1343455"/>
          </a:xfrm>
          <a:prstGeom prst="rect">
            <a:avLst/>
          </a:prstGeom>
        </p:spPr>
      </p:pic>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25228" y="544720"/>
            <a:ext cx="1112666" cy="1112666"/>
          </a:xfrm>
          <a:prstGeom prst="rect">
            <a:avLst/>
          </a:prstGeom>
        </p:spPr>
      </p:pic>
      <p:pic>
        <p:nvPicPr>
          <p:cNvPr id="89" name="图片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9157" y="398416"/>
            <a:ext cx="2981702" cy="4020157"/>
          </a:xfrm>
          <a:prstGeom prst="rect">
            <a:avLst/>
          </a:prstGeom>
        </p:spPr>
      </p:pic>
      <p:sp>
        <p:nvSpPr>
          <p:cNvPr id="39" name="文本框 38"/>
          <p:cNvSpPr txBox="1"/>
          <p:nvPr/>
        </p:nvSpPr>
        <p:spPr>
          <a:xfrm>
            <a:off x="3008931" y="1684701"/>
            <a:ext cx="6380943" cy="2554545"/>
          </a:xfrm>
          <a:prstGeom prst="rect">
            <a:avLst/>
          </a:prstGeom>
          <a:noFill/>
        </p:spPr>
        <p:txBody>
          <a:bodyPr wrap="square" rtlCol="0">
            <a:spAutoFit/>
          </a:bodyPr>
          <a:lstStyle/>
          <a:p>
            <a:pPr algn="ctr"/>
            <a:r>
              <a:rPr lang="en-US" sz="3200" b="1" dirty="0">
                <a:solidFill>
                  <a:srgbClr val="5C5E22"/>
                </a:solidFill>
                <a:latin typeface="Times New Roman" panose="02020603050405020304" pitchFamily="18" charset="0"/>
                <a:cs typeface="Times New Roman" panose="02020603050405020304" pitchFamily="18" charset="0"/>
              </a:rPr>
              <a:t> </a:t>
            </a:r>
            <a:endParaRPr lang="en-US" sz="3200" dirty="0">
              <a:solidFill>
                <a:srgbClr val="5C5E22"/>
              </a:solidFill>
              <a:latin typeface="Times New Roman" panose="02020603050405020304" pitchFamily="18" charset="0"/>
              <a:cs typeface="Times New Roman" panose="02020603050405020304" pitchFamily="18" charset="0"/>
            </a:endParaRPr>
          </a:p>
          <a:p>
            <a:pPr algn="ctr"/>
            <a:r>
              <a:rPr lang="en-US" sz="3200" b="1" dirty="0" smtClean="0">
                <a:solidFill>
                  <a:srgbClr val="5C5E22"/>
                </a:solidFill>
                <a:latin typeface="Times New Roman" panose="02020603050405020304" pitchFamily="18" charset="0"/>
                <a:cs typeface="Times New Roman" panose="02020603050405020304" pitchFamily="18" charset="0"/>
              </a:rPr>
              <a:t>THẢO</a:t>
            </a:r>
            <a:r>
              <a:rPr lang="vi-VN" sz="3200" b="1" dirty="0" smtClean="0">
                <a:solidFill>
                  <a:srgbClr val="5C5E22"/>
                </a:solidFill>
                <a:latin typeface="Times New Roman" panose="02020603050405020304" pitchFamily="18" charset="0"/>
                <a:cs typeface="Times New Roman" panose="02020603050405020304" pitchFamily="18" charset="0"/>
              </a:rPr>
              <a:t> </a:t>
            </a:r>
            <a:r>
              <a:rPr lang="vi-VN" sz="3200" b="1" dirty="0">
                <a:solidFill>
                  <a:srgbClr val="5C5E22"/>
                </a:solidFill>
                <a:latin typeface="Times New Roman" panose="02020603050405020304" pitchFamily="18" charset="0"/>
                <a:cs typeface="Times New Roman" panose="02020603050405020304" pitchFamily="18" charset="0"/>
              </a:rPr>
              <a:t>LUẬN VỀ VĂN BẢN NỘI QUY HOẶC VĂN BẢN HƯỚNG DẪN NƠI CÔNG CỘNG</a:t>
            </a:r>
            <a:endParaRPr lang="en-US" sz="3200" dirty="0">
              <a:solidFill>
                <a:srgbClr val="5C5E22"/>
              </a:solidFill>
              <a:latin typeface="Times New Roman" panose="02020603050405020304" pitchFamily="18" charset="0"/>
              <a:cs typeface="Times New Roman" panose="02020603050405020304" pitchFamily="18" charset="0"/>
            </a:endParaRPr>
          </a:p>
          <a:p>
            <a:pPr algn="ctr"/>
            <a:endParaRPr lang="en-US" altLang="zh-CN" sz="3200" dirty="0">
              <a:solidFill>
                <a:srgbClr val="5C5E22"/>
              </a:solidFill>
              <a:latin typeface="Times New Roman" panose="02020603050405020304" pitchFamily="18" charset="0"/>
              <a:ea typeface="方正汉真广标简体" panose="02000000000000000000" pitchFamily="2" charset="-122"/>
              <a:cs typeface="Times New Roman" panose="02020603050405020304" pitchFamily="18" charset="0"/>
            </a:endParaRPr>
          </a:p>
        </p:txBody>
      </p:sp>
      <p:grpSp>
        <p:nvGrpSpPr>
          <p:cNvPr id="24" name="组合 23"/>
          <p:cNvGrpSpPr/>
          <p:nvPr/>
        </p:nvGrpSpPr>
        <p:grpSpPr>
          <a:xfrm>
            <a:off x="9913428" y="618813"/>
            <a:ext cx="1633494" cy="1044603"/>
            <a:chOff x="8985779" y="3960837"/>
            <a:chExt cx="2199915" cy="1406823"/>
          </a:xfrm>
        </p:grpSpPr>
        <p:sp>
          <p:nvSpPr>
            <p:cNvPr id="40" name="云形 3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3200954">
            <a:off x="10507206" y="920160"/>
            <a:ext cx="482031" cy="445033"/>
          </a:xfrm>
          <a:prstGeom prst="rect">
            <a:avLst/>
          </a:prstGeom>
        </p:spPr>
      </p:pic>
      <p:grpSp>
        <p:nvGrpSpPr>
          <p:cNvPr id="66" name="组合 65"/>
          <p:cNvGrpSpPr/>
          <p:nvPr/>
        </p:nvGrpSpPr>
        <p:grpSpPr>
          <a:xfrm>
            <a:off x="598641" y="3543055"/>
            <a:ext cx="1891025" cy="1209291"/>
            <a:chOff x="392658" y="3679279"/>
            <a:chExt cx="1466266" cy="937662"/>
          </a:xfrm>
        </p:grpSpPr>
        <p:grpSp>
          <p:nvGrpSpPr>
            <p:cNvPr id="23" name="组合 22"/>
            <p:cNvGrpSpPr/>
            <p:nvPr/>
          </p:nvGrpSpPr>
          <p:grpSpPr>
            <a:xfrm>
              <a:off x="392658" y="3679279"/>
              <a:ext cx="1466266" cy="937662"/>
              <a:chOff x="1281153" y="5632171"/>
              <a:chExt cx="1466266" cy="937662"/>
            </a:xfrm>
          </p:grpSpPr>
          <p:sp>
            <p:nvSpPr>
              <p:cNvPr id="42" name="云形 41"/>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云形 42"/>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180129">
              <a:off x="717070" y="4035686"/>
              <a:ext cx="810723" cy="274088"/>
            </a:xfrm>
            <a:prstGeom prst="rect">
              <a:avLst/>
            </a:prstGeom>
          </p:spPr>
        </p:pic>
      </p:grpSp>
      <p:pic>
        <p:nvPicPr>
          <p:cNvPr id="80" name="图片 7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22512" y="2555836"/>
            <a:ext cx="2551261" cy="5582247"/>
          </a:xfrm>
          <a:prstGeom prst="rect">
            <a:avLst/>
          </a:prstGeom>
        </p:spPr>
      </p:pic>
      <p:sp>
        <p:nvSpPr>
          <p:cNvPr id="2" name="Rectangle 1"/>
          <p:cNvSpPr/>
          <p:nvPr/>
        </p:nvSpPr>
        <p:spPr>
          <a:xfrm>
            <a:off x="4599467" y="1281338"/>
            <a:ext cx="3305392" cy="646331"/>
          </a:xfrm>
          <a:prstGeom prst="rect">
            <a:avLst/>
          </a:prstGeom>
        </p:spPr>
        <p:txBody>
          <a:bodyPr wrap="non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NÓI VÀ NGHE</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72682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anim calcmode="lin" valueType="num">
                                      <p:cBhvr>
                                        <p:cTn id="8" dur="1000" fill="hold"/>
                                        <p:tgtEl>
                                          <p:spTgt spid="82"/>
                                        </p:tgtEl>
                                        <p:attrNameLst>
                                          <p:attrName>ppt_x</p:attrName>
                                        </p:attrNameLst>
                                      </p:cBhvr>
                                      <p:tavLst>
                                        <p:tav tm="0">
                                          <p:val>
                                            <p:strVal val="#ppt_x"/>
                                          </p:val>
                                        </p:tav>
                                        <p:tav tm="100000">
                                          <p:val>
                                            <p:strVal val="#ppt_x"/>
                                          </p:val>
                                        </p:tav>
                                      </p:tavLst>
                                    </p:anim>
                                    <p:anim calcmode="lin" valueType="num">
                                      <p:cBhvr>
                                        <p:cTn id="9" dur="1000" fill="hold"/>
                                        <p:tgtEl>
                                          <p:spTgt spid="82"/>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wipe(down)">
                                      <p:cBhvr>
                                        <p:cTn id="12" dur="500"/>
                                        <p:tgtEl>
                                          <p:spTgt spid="80"/>
                                        </p:tgtEl>
                                      </p:cBhvr>
                                    </p:animEffect>
                                  </p:childTnLst>
                                </p:cTn>
                              </p:par>
                              <p:par>
                                <p:cTn id="13" presetID="53" presetClass="entr" presetSubtype="16"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p:cTn id="15" dur="500" fill="hold"/>
                                        <p:tgtEl>
                                          <p:spTgt spid="66"/>
                                        </p:tgtEl>
                                        <p:attrNameLst>
                                          <p:attrName>ppt_w</p:attrName>
                                        </p:attrNameLst>
                                      </p:cBhvr>
                                      <p:tavLst>
                                        <p:tav tm="0">
                                          <p:val>
                                            <p:fltVal val="0"/>
                                          </p:val>
                                        </p:tav>
                                        <p:tav tm="100000">
                                          <p:val>
                                            <p:strVal val="#ppt_w"/>
                                          </p:val>
                                        </p:tav>
                                      </p:tavLst>
                                    </p:anim>
                                    <p:anim calcmode="lin" valueType="num">
                                      <p:cBhvr>
                                        <p:cTn id="16" dur="500" fill="hold"/>
                                        <p:tgtEl>
                                          <p:spTgt spid="66"/>
                                        </p:tgtEl>
                                        <p:attrNameLst>
                                          <p:attrName>ppt_h</p:attrName>
                                        </p:attrNameLst>
                                      </p:cBhvr>
                                      <p:tavLst>
                                        <p:tav tm="0">
                                          <p:val>
                                            <p:fltVal val="0"/>
                                          </p:val>
                                        </p:tav>
                                        <p:tav tm="100000">
                                          <p:val>
                                            <p:strVal val="#ppt_h"/>
                                          </p:val>
                                        </p:tav>
                                      </p:tavLst>
                                    </p:anim>
                                    <p:animEffect transition="in" filter="fade">
                                      <p:cBhvr>
                                        <p:cTn id="17" dur="500"/>
                                        <p:tgtEl>
                                          <p:spTgt spid="66"/>
                                        </p:tgtEl>
                                      </p:cBhvr>
                                    </p:animEffect>
                                  </p:childTnLst>
                                </p:cTn>
                              </p:par>
                              <p:par>
                                <p:cTn id="18" presetID="53" presetClass="entr" presetSubtype="16"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500" fill="hold"/>
                                        <p:tgtEl>
                                          <p:spTgt spid="24"/>
                                        </p:tgtEl>
                                        <p:attrNameLst>
                                          <p:attrName>ppt_w</p:attrName>
                                        </p:attrNameLst>
                                      </p:cBhvr>
                                      <p:tavLst>
                                        <p:tav tm="0">
                                          <p:val>
                                            <p:fltVal val="0"/>
                                          </p:val>
                                        </p:tav>
                                        <p:tav tm="100000">
                                          <p:val>
                                            <p:strVal val="#ppt_w"/>
                                          </p:val>
                                        </p:tav>
                                      </p:tavLst>
                                    </p:anim>
                                    <p:anim calcmode="lin" valueType="num">
                                      <p:cBhvr>
                                        <p:cTn id="21" dur="500" fill="hold"/>
                                        <p:tgtEl>
                                          <p:spTgt spid="24"/>
                                        </p:tgtEl>
                                        <p:attrNameLst>
                                          <p:attrName>ppt_h</p:attrName>
                                        </p:attrNameLst>
                                      </p:cBhvr>
                                      <p:tavLst>
                                        <p:tav tm="0">
                                          <p:val>
                                            <p:fltVal val="0"/>
                                          </p:val>
                                        </p:tav>
                                        <p:tav tm="100000">
                                          <p:val>
                                            <p:strVal val="#ppt_h"/>
                                          </p:val>
                                        </p:tav>
                                      </p:tavLst>
                                    </p:anim>
                                    <p:animEffect transition="in" filter="fade">
                                      <p:cBhvr>
                                        <p:cTn id="22" dur="500"/>
                                        <p:tgtEl>
                                          <p:spTgt spid="24"/>
                                        </p:tgtEl>
                                      </p:cBhvr>
                                    </p:animEffect>
                                  </p:childTnLst>
                                </p:cTn>
                              </p:par>
                              <p:par>
                                <p:cTn id="23" presetID="53" presetClass="entr" presetSubtype="16" fill="hold" nodeType="withEffect">
                                  <p:stCondLst>
                                    <p:cond delay="0"/>
                                  </p:stCondLst>
                                  <p:childTnLst>
                                    <p:set>
                                      <p:cBhvr>
                                        <p:cTn id="24" dur="1" fill="hold">
                                          <p:stCondLst>
                                            <p:cond delay="0"/>
                                          </p:stCondLst>
                                        </p:cTn>
                                        <p:tgtEl>
                                          <p:spTgt spid="87"/>
                                        </p:tgtEl>
                                        <p:attrNameLst>
                                          <p:attrName>style.visibility</p:attrName>
                                        </p:attrNameLst>
                                      </p:cBhvr>
                                      <p:to>
                                        <p:strVal val="visible"/>
                                      </p:to>
                                    </p:set>
                                    <p:anim calcmode="lin" valueType="num">
                                      <p:cBhvr>
                                        <p:cTn id="25" dur="500" fill="hold"/>
                                        <p:tgtEl>
                                          <p:spTgt spid="87"/>
                                        </p:tgtEl>
                                        <p:attrNameLst>
                                          <p:attrName>ppt_w</p:attrName>
                                        </p:attrNameLst>
                                      </p:cBhvr>
                                      <p:tavLst>
                                        <p:tav tm="0">
                                          <p:val>
                                            <p:fltVal val="0"/>
                                          </p:val>
                                        </p:tav>
                                        <p:tav tm="100000">
                                          <p:val>
                                            <p:strVal val="#ppt_w"/>
                                          </p:val>
                                        </p:tav>
                                      </p:tavLst>
                                    </p:anim>
                                    <p:anim calcmode="lin" valueType="num">
                                      <p:cBhvr>
                                        <p:cTn id="26" dur="500" fill="hold"/>
                                        <p:tgtEl>
                                          <p:spTgt spid="87"/>
                                        </p:tgtEl>
                                        <p:attrNameLst>
                                          <p:attrName>ppt_h</p:attrName>
                                        </p:attrNameLst>
                                      </p:cBhvr>
                                      <p:tavLst>
                                        <p:tav tm="0">
                                          <p:val>
                                            <p:fltVal val="0"/>
                                          </p:val>
                                        </p:tav>
                                        <p:tav tm="100000">
                                          <p:val>
                                            <p:strVal val="#ppt_h"/>
                                          </p:val>
                                        </p:tav>
                                      </p:tavLst>
                                    </p:anim>
                                    <p:animEffect transition="in" filter="fade">
                                      <p:cBhvr>
                                        <p:cTn id="27" dur="500"/>
                                        <p:tgtEl>
                                          <p:spTgt spid="87"/>
                                        </p:tgtEl>
                                      </p:cBhvr>
                                    </p:animEffect>
                                  </p:childTnLst>
                                </p:cTn>
                              </p:par>
                              <p:par>
                                <p:cTn id="28" presetID="42" presetClass="entr" presetSubtype="0" fill="hold" nodeType="with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fade">
                                      <p:cBhvr>
                                        <p:cTn id="30" dur="1000"/>
                                        <p:tgtEl>
                                          <p:spTgt spid="89"/>
                                        </p:tgtEl>
                                      </p:cBhvr>
                                    </p:animEffect>
                                    <p:anim calcmode="lin" valueType="num">
                                      <p:cBhvr>
                                        <p:cTn id="31" dur="1000" fill="hold"/>
                                        <p:tgtEl>
                                          <p:spTgt spid="89"/>
                                        </p:tgtEl>
                                        <p:attrNameLst>
                                          <p:attrName>ppt_x</p:attrName>
                                        </p:attrNameLst>
                                      </p:cBhvr>
                                      <p:tavLst>
                                        <p:tav tm="0">
                                          <p:val>
                                            <p:strVal val="#ppt_x"/>
                                          </p:val>
                                        </p:tav>
                                        <p:tav tm="100000">
                                          <p:val>
                                            <p:strVal val="#ppt_x"/>
                                          </p:val>
                                        </p:tav>
                                      </p:tavLst>
                                    </p:anim>
                                    <p:anim calcmode="lin" valueType="num">
                                      <p:cBhvr>
                                        <p:cTn id="32" dur="1000" fill="hold"/>
                                        <p:tgtEl>
                                          <p:spTgt spid="89"/>
                                        </p:tgtEl>
                                        <p:attrNameLst>
                                          <p:attrName>ppt_y</p:attrName>
                                        </p:attrNameLst>
                                      </p:cBhvr>
                                      <p:tavLst>
                                        <p:tav tm="0">
                                          <p:val>
                                            <p:strVal val="#ppt_y+.1"/>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randombar(horizontal)">
                                      <p:cBhvr>
                                        <p:cTn id="38" dur="500"/>
                                        <p:tgtEl>
                                          <p:spTgt spid="39"/>
                                        </p:tgtEl>
                                      </p:cBhvr>
                                    </p:animEffect>
                                  </p:childTnLst>
                                </p:cTn>
                              </p:par>
                              <p:par>
                                <p:cTn id="39" presetID="10"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8064" y="-165177"/>
            <a:ext cx="7876178" cy="6260942"/>
          </a:xfrm>
          <a:prstGeom prst="rect">
            <a:avLst/>
          </a:prstGeom>
        </p:spPr>
      </p:pic>
      <p:grpSp>
        <p:nvGrpSpPr>
          <p:cNvPr id="23" name="组合 22"/>
          <p:cNvGrpSpPr/>
          <p:nvPr/>
        </p:nvGrpSpPr>
        <p:grpSpPr>
          <a:xfrm>
            <a:off x="10491844" y="5660115"/>
            <a:ext cx="1430728" cy="914936"/>
            <a:chOff x="392658" y="3679279"/>
            <a:chExt cx="1466266" cy="937662"/>
          </a:xfrm>
        </p:grpSpPr>
        <p:grpSp>
          <p:nvGrpSpPr>
            <p:cNvPr id="24" name="组合 23"/>
            <p:cNvGrpSpPr/>
            <p:nvPr/>
          </p:nvGrpSpPr>
          <p:grpSpPr>
            <a:xfrm>
              <a:off x="392658" y="3679279"/>
              <a:ext cx="1466266" cy="937662"/>
              <a:chOff x="1281153" y="5632171"/>
              <a:chExt cx="1466266" cy="937662"/>
            </a:xfrm>
          </p:grpSpPr>
          <p:sp>
            <p:nvSpPr>
              <p:cNvPr id="26" name="云形 25"/>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云形 26"/>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80129">
              <a:off x="717070" y="4035686"/>
              <a:ext cx="810723" cy="274088"/>
            </a:xfrm>
            <a:prstGeom prst="rect">
              <a:avLst/>
            </a:prstGeom>
          </p:spPr>
        </p:pic>
      </p:grpSp>
      <p:grpSp>
        <p:nvGrpSpPr>
          <p:cNvPr id="50" name="组合 49"/>
          <p:cNvGrpSpPr/>
          <p:nvPr/>
        </p:nvGrpSpPr>
        <p:grpSpPr>
          <a:xfrm>
            <a:off x="848933" y="5831865"/>
            <a:ext cx="844400" cy="539985"/>
            <a:chOff x="1281153" y="5632171"/>
            <a:chExt cx="1466266" cy="937662"/>
          </a:xfrm>
        </p:grpSpPr>
        <p:sp>
          <p:nvSpPr>
            <p:cNvPr id="52" name="云形 51"/>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云形 52"/>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1693333" y="1465421"/>
            <a:ext cx="2138245" cy="2209532"/>
            <a:chOff x="1563778" y="1783910"/>
            <a:chExt cx="2138245" cy="2209532"/>
          </a:xfrm>
        </p:grpSpPr>
        <p:sp>
          <p:nvSpPr>
            <p:cNvPr id="44" name="椭圆 43"/>
            <p:cNvSpPr>
              <a:spLocks noChangeAspect="1" noChangeArrowheads="1"/>
            </p:cNvSpPr>
            <p:nvPr/>
          </p:nvSpPr>
          <p:spPr bwMode="auto">
            <a:xfrm>
              <a:off x="1563778" y="1783910"/>
              <a:ext cx="2138245" cy="1964667"/>
            </a:xfrm>
            <a:prstGeom prst="ellipse">
              <a:avLst/>
            </a:prstGeom>
            <a:blipFill dpi="0" rotWithShape="1">
              <a:blip r:embed="rId5">
                <a:extLst>
                  <a:ext uri="{BEBA8EAE-BF5A-486C-A8C5-ECC9F3942E4B}">
                    <a14:imgProps xmlns:a14="http://schemas.microsoft.com/office/drawing/2010/main">
                      <a14:imgLayer>
                        <a14:imgEffect>
                          <a14:artisticMarker/>
                        </a14:imgEffect>
                      </a14:imgLayer>
                    </a14:imgProps>
                  </a:ext>
                </a:extLst>
              </a:blip>
              <a:srcRect/>
              <a:stretch>
                <a:fillRect/>
              </a:stretch>
            </a:blipFill>
            <a:ln>
              <a:noFill/>
            </a:ln>
          </p:spPr>
          <p:txBody>
            <a:bodyPr vert="horz" wrap="square" lIns="121880" tIns="60940" rIns="121880" bIns="6094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46" name="波形 45"/>
            <p:cNvSpPr/>
            <p:nvPr/>
          </p:nvSpPr>
          <p:spPr>
            <a:xfrm>
              <a:off x="1594708" y="3275731"/>
              <a:ext cx="2018752" cy="717711"/>
            </a:xfrm>
            <a:prstGeom prst="wave">
              <a:avLst/>
            </a:prstGeom>
            <a:solidFill>
              <a:srgbClr val="FFC52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smtClean="0"/>
                <a:t>标题</a:t>
              </a:r>
              <a:endParaRPr lang="zh-CN" altLang="en-US" sz="2000" b="1" dirty="0"/>
            </a:p>
          </p:txBody>
        </p:sp>
      </p:grpSp>
      <p:grpSp>
        <p:nvGrpSpPr>
          <p:cNvPr id="38" name="组合 37"/>
          <p:cNvGrpSpPr/>
          <p:nvPr/>
        </p:nvGrpSpPr>
        <p:grpSpPr>
          <a:xfrm>
            <a:off x="1693333" y="3824329"/>
            <a:ext cx="2032056" cy="2104252"/>
            <a:chOff x="1635352" y="3993442"/>
            <a:chExt cx="2032056" cy="2104252"/>
          </a:xfrm>
        </p:grpSpPr>
        <p:sp>
          <p:nvSpPr>
            <p:cNvPr id="42" name="椭圆 41"/>
            <p:cNvSpPr>
              <a:spLocks noChangeAspect="1" noChangeArrowheads="1"/>
            </p:cNvSpPr>
            <p:nvPr/>
          </p:nvSpPr>
          <p:spPr bwMode="auto">
            <a:xfrm>
              <a:off x="1635352" y="3993442"/>
              <a:ext cx="2032056" cy="1843990"/>
            </a:xfrm>
            <a:prstGeom prst="ellipse">
              <a:avLst/>
            </a:prstGeom>
            <a:blipFill dpi="0" rotWithShape="1">
              <a:blip r:embed="rId6">
                <a:extLst>
                  <a:ext uri="{BEBA8EAE-BF5A-486C-A8C5-ECC9F3942E4B}">
                    <a14:imgProps xmlns:a14="http://schemas.microsoft.com/office/drawing/2010/main">
                      <a14:imgLayer>
                        <a14:imgEffect>
                          <a14:artisticMarker/>
                        </a14:imgEffect>
                      </a14:imgLayer>
                    </a14:imgProps>
                  </a:ext>
                </a:extLst>
              </a:blip>
              <a:srcRect/>
              <a:stretch>
                <a:fillRect/>
              </a:stretch>
            </a:blipFill>
            <a:ln>
              <a:noFill/>
            </a:ln>
          </p:spPr>
          <p:txBody>
            <a:bodyPr vert="horz" wrap="square" lIns="121880" tIns="60940" rIns="121880" bIns="6094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43" name="波形 42"/>
            <p:cNvSpPr/>
            <p:nvPr/>
          </p:nvSpPr>
          <p:spPr>
            <a:xfrm>
              <a:off x="1648656" y="5379983"/>
              <a:ext cx="2018752" cy="717711"/>
            </a:xfrm>
            <a:prstGeom prst="wave">
              <a:avLst/>
            </a:prstGeom>
            <a:solidFill>
              <a:srgbClr val="8ACFEA"/>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smtClean="0"/>
                <a:t>标题</a:t>
              </a:r>
              <a:endParaRPr lang="zh-CN" altLang="en-US" sz="2000" b="1" dirty="0"/>
            </a:p>
          </p:txBody>
        </p:sp>
      </p:grpSp>
      <p:sp>
        <p:nvSpPr>
          <p:cNvPr id="33" name="文本框 71"/>
          <p:cNvSpPr txBox="1"/>
          <p:nvPr/>
        </p:nvSpPr>
        <p:spPr>
          <a:xfrm>
            <a:off x="5699670" y="2520791"/>
            <a:ext cx="4792174" cy="2308324"/>
          </a:xfrm>
          <a:prstGeom prst="rect">
            <a:avLst/>
          </a:prstGeom>
          <a:noFill/>
        </p:spPr>
        <p:txBody>
          <a:bodyPr wrap="square" rtlCol="0">
            <a:spAutoFit/>
          </a:bodyPr>
          <a:lstStyle/>
          <a:p>
            <a:r>
              <a:rPr lang="en-US" sz="3600" i="1" dirty="0" smtClean="0">
                <a:latin typeface="Times New Roman" panose="02020603050405020304" pitchFamily="18" charset="0"/>
                <a:cs typeface="Times New Roman" panose="02020603050405020304" pitchFamily="18" charset="0"/>
              </a:rPr>
              <a:t>Theo </a:t>
            </a:r>
            <a:r>
              <a:rPr lang="en-US" sz="3600" i="1" dirty="0" err="1">
                <a:latin typeface="Times New Roman" panose="02020603050405020304" pitchFamily="18" charset="0"/>
                <a:cs typeface="Times New Roman" panose="02020603050405020304" pitchFamily="18" charset="0"/>
              </a:rPr>
              <a:t>tôi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theo</a:t>
            </a:r>
            <a:r>
              <a:rPr lang="en-US" sz="3600" i="1" dirty="0">
                <a:latin typeface="Times New Roman" panose="02020603050405020304" pitchFamily="18" charset="0"/>
                <a:cs typeface="Times New Roman" panose="02020603050405020304" pitchFamily="18" charset="0"/>
              </a:rPr>
              <a:t> ý </a:t>
            </a:r>
            <a:r>
              <a:rPr lang="en-US" sz="3600" i="1" dirty="0" err="1">
                <a:latin typeface="Times New Roman" panose="02020603050405020304" pitchFamily="18" charset="0"/>
                <a:cs typeface="Times New Roman" panose="02020603050405020304" pitchFamily="18" charset="0"/>
              </a:rPr>
              <a:t>kiến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của</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tôi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văn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bản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này</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đã</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quy</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định</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những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điều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khoản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trong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văn</a:t>
            </a:r>
            <a:r>
              <a:rPr lang="vi-VN" sz="3600" i="1" dirty="0">
                <a:latin typeface="Times New Roman" panose="02020603050405020304" pitchFamily="18" charset="0"/>
                <a:cs typeface="Times New Roman" panose="02020603050405020304" pitchFamily="18" charset="0"/>
              </a:rPr>
              <a:t> bản...</a:t>
            </a:r>
            <a:endParaRPr lang="en-US" sz="3600" dirty="0">
              <a:latin typeface="Times New Roman" panose="02020603050405020304" pitchFamily="18" charset="0"/>
              <a:cs typeface="Times New Roman" panose="02020603050405020304" pitchFamily="18" charset="0"/>
            </a:endParaRPr>
          </a:p>
        </p:txBody>
      </p:sp>
      <p:sp>
        <p:nvSpPr>
          <p:cNvPr id="34" name="Rectangle 33"/>
          <p:cNvSpPr/>
          <p:nvPr/>
        </p:nvSpPr>
        <p:spPr>
          <a:xfrm>
            <a:off x="211233" y="-29433"/>
            <a:ext cx="3549370" cy="707886"/>
          </a:xfrm>
          <a:prstGeom prst="rect">
            <a:avLst/>
          </a:prstGeom>
        </p:spPr>
        <p:txBody>
          <a:bodyPr wrap="none">
            <a:spAutoFit/>
          </a:bodyPr>
          <a:lstStyle/>
          <a:p>
            <a:r>
              <a:rPr lang="en-US" sz="4000" b="1" dirty="0">
                <a:latin typeface="Times New Roman" panose="02020603050405020304" pitchFamily="18" charset="0"/>
                <a:cs typeface="Times New Roman" panose="02020603050405020304" pitchFamily="18" charset="0"/>
              </a:rPr>
              <a:t>a. </a:t>
            </a:r>
            <a:r>
              <a:rPr lang="en-US" sz="4000" b="1" dirty="0" err="1">
                <a:latin typeface="Times New Roman" panose="02020603050405020304" pitchFamily="18" charset="0"/>
                <a:cs typeface="Times New Roman" panose="02020603050405020304" pitchFamily="18" charset="0"/>
              </a:rPr>
              <a:t>Chuẩn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bị</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nói</a:t>
            </a:r>
            <a:endParaRPr lang="en-US" sz="4000" dirty="0">
              <a:latin typeface="Times New Roman" panose="02020603050405020304" pitchFamily="18" charset="0"/>
              <a:cs typeface="Times New Roman" panose="02020603050405020304" pitchFamily="18" charset="0"/>
            </a:endParaRPr>
          </a:p>
        </p:txBody>
      </p:sp>
      <p:sp>
        <p:nvSpPr>
          <p:cNvPr id="2" name="Rectangle 1"/>
          <p:cNvSpPr/>
          <p:nvPr/>
        </p:nvSpPr>
        <p:spPr>
          <a:xfrm>
            <a:off x="444290" y="653889"/>
            <a:ext cx="4910319" cy="584775"/>
          </a:xfrm>
          <a:prstGeom prst="rect">
            <a:avLst/>
          </a:prstGeom>
        </p:spPr>
        <p:txBody>
          <a:bodyPr wrap="none">
            <a:spAutoFit/>
          </a:bodyPr>
          <a:lstStyle/>
          <a:p>
            <a:r>
              <a:rPr lang="vi-VN" sz="3200" dirty="0">
                <a:latin typeface="+mj-lt"/>
              </a:rPr>
              <a:t>- </a:t>
            </a:r>
            <a:r>
              <a:rPr lang="en-US" sz="3200" dirty="0" err="1">
                <a:latin typeface="+mj-lt"/>
              </a:rPr>
              <a:t>Xác</a:t>
            </a:r>
            <a:r>
              <a:rPr lang="en-US" sz="3200" dirty="0">
                <a:latin typeface="+mj-lt"/>
              </a:rPr>
              <a:t> </a:t>
            </a:r>
            <a:r>
              <a:rPr lang="en-US" sz="3200" dirty="0" err="1">
                <a:latin typeface="+mj-lt"/>
              </a:rPr>
              <a:t>định</a:t>
            </a:r>
            <a:r>
              <a:rPr lang="en-US" sz="3200" dirty="0">
                <a:latin typeface="+mj-lt"/>
              </a:rPr>
              <a:t> </a:t>
            </a:r>
            <a:r>
              <a:rPr lang="en-US" sz="3200" dirty="0" err="1">
                <a:latin typeface="+mj-lt"/>
              </a:rPr>
              <a:t>từ</a:t>
            </a:r>
            <a:r>
              <a:rPr lang="en-US" sz="3200" dirty="0">
                <a:latin typeface="+mj-lt"/>
              </a:rPr>
              <a:t> </a:t>
            </a:r>
            <a:r>
              <a:rPr lang="en-US" sz="3200" dirty="0" err="1">
                <a:latin typeface="+mj-lt"/>
              </a:rPr>
              <a:t>ngữ</a:t>
            </a:r>
            <a:r>
              <a:rPr lang="en-US" sz="3200" dirty="0">
                <a:latin typeface="+mj-lt"/>
              </a:rPr>
              <a:t> then </a:t>
            </a:r>
            <a:r>
              <a:rPr lang="en-US" sz="3200" dirty="0" err="1">
                <a:latin typeface="+mj-lt"/>
              </a:rPr>
              <a:t>chốt</a:t>
            </a:r>
            <a:r>
              <a:rPr lang="vi-VN" sz="3200" dirty="0">
                <a:latin typeface="+mj-lt"/>
              </a:rPr>
              <a:t>:</a:t>
            </a:r>
            <a:endParaRPr lang="en-US" sz="3200" dirty="0">
              <a:latin typeface="+mj-lt"/>
            </a:endParaRPr>
          </a:p>
        </p:txBody>
      </p:sp>
    </p:spTree>
    <p:extLst>
      <p:ext uri="{BB962C8B-B14F-4D97-AF65-F5344CB8AC3E}">
        <p14:creationId xmlns:p14="http://schemas.microsoft.com/office/powerpoint/2010/main" val="17358157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par>
                                <p:cTn id="25" presetID="14" presetClass="entr" presetSubtype="1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randombar(horizontal)">
                                      <p:cBhvr>
                                        <p:cTn id="27" dur="500"/>
                                        <p:tgtEl>
                                          <p:spTgt spid="3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randombar(horizontal)">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376171" y="1008440"/>
            <a:ext cx="7088120" cy="5143769"/>
            <a:chOff x="8985779" y="3960837"/>
            <a:chExt cx="2199915" cy="1406823"/>
          </a:xfrm>
        </p:grpSpPr>
        <p:sp>
          <p:nvSpPr>
            <p:cNvPr id="36" name="云形 35"/>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云形 36"/>
            <p:cNvSpPr/>
            <p:nvPr/>
          </p:nvSpPr>
          <p:spPr>
            <a:xfrm>
              <a:off x="9115440" y="4043754"/>
              <a:ext cx="1940592" cy="1240988"/>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10491844" y="5660115"/>
            <a:ext cx="1430728" cy="914936"/>
            <a:chOff x="392658" y="3679279"/>
            <a:chExt cx="1466266" cy="937662"/>
          </a:xfrm>
        </p:grpSpPr>
        <p:grpSp>
          <p:nvGrpSpPr>
            <p:cNvPr id="24" name="组合 23"/>
            <p:cNvGrpSpPr/>
            <p:nvPr/>
          </p:nvGrpSpPr>
          <p:grpSpPr>
            <a:xfrm>
              <a:off x="392658" y="3679279"/>
              <a:ext cx="1466266" cy="937662"/>
              <a:chOff x="1281153" y="5632171"/>
              <a:chExt cx="1466266" cy="937662"/>
            </a:xfrm>
          </p:grpSpPr>
          <p:sp>
            <p:nvSpPr>
              <p:cNvPr id="26" name="云形 25"/>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云形 26"/>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80129">
              <a:off x="717070" y="4035686"/>
              <a:ext cx="810723" cy="274088"/>
            </a:xfrm>
            <a:prstGeom prst="rect">
              <a:avLst/>
            </a:prstGeom>
          </p:spPr>
        </p:pic>
      </p:grpSp>
      <p:grpSp>
        <p:nvGrpSpPr>
          <p:cNvPr id="28" name="组合 27"/>
          <p:cNvGrpSpPr/>
          <p:nvPr/>
        </p:nvGrpSpPr>
        <p:grpSpPr>
          <a:xfrm>
            <a:off x="874787" y="228913"/>
            <a:ext cx="1144670" cy="732005"/>
            <a:chOff x="1281153" y="5632171"/>
            <a:chExt cx="1466266" cy="937662"/>
          </a:xfrm>
        </p:grpSpPr>
        <p:sp>
          <p:nvSpPr>
            <p:cNvPr id="29" name="云形 28"/>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B9F1"/>
                </a:solidFill>
              </a:endParaRPr>
            </a:p>
          </p:txBody>
        </p:sp>
        <p:sp>
          <p:nvSpPr>
            <p:cNvPr id="30" name="云形 29"/>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00B9F1"/>
                </a:solidFill>
              </a:endParaRPr>
            </a:p>
          </p:txBody>
        </p:sp>
      </p:grpSp>
      <p:grpSp>
        <p:nvGrpSpPr>
          <p:cNvPr id="19" name="组合 18"/>
          <p:cNvGrpSpPr/>
          <p:nvPr/>
        </p:nvGrpSpPr>
        <p:grpSpPr>
          <a:xfrm>
            <a:off x="848933" y="5831865"/>
            <a:ext cx="844400" cy="539985"/>
            <a:chOff x="1281153" y="5632171"/>
            <a:chExt cx="1466266" cy="937662"/>
          </a:xfrm>
        </p:grpSpPr>
        <p:sp>
          <p:nvSpPr>
            <p:cNvPr id="20" name="云形 19"/>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云形 20"/>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波形 40"/>
          <p:cNvSpPr/>
          <p:nvPr/>
        </p:nvSpPr>
        <p:spPr>
          <a:xfrm>
            <a:off x="6909077" y="1471307"/>
            <a:ext cx="3224782" cy="793631"/>
          </a:xfrm>
          <a:prstGeom prst="wave">
            <a:avLst/>
          </a:prstGeom>
          <a:solidFill>
            <a:srgbClr val="8ACFEA"/>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CN" b="1" dirty="0"/>
          </a:p>
        </p:txBody>
      </p:sp>
      <p:pic>
        <p:nvPicPr>
          <p:cNvPr id="6" name="图片 5"/>
          <p:cNvPicPr>
            <a:picLocks noChangeAspect="1"/>
          </p:cNvPicPr>
          <p:nvPr/>
        </p:nvPicPr>
        <p:blipFill>
          <a:blip r:embed="rId4">
            <a:extLst>
              <a:ext uri="{BEBA8EAE-BF5A-486C-A8C5-ECC9F3942E4B}">
                <a14:imgProps xmlns:a14="http://schemas.microsoft.com/office/drawing/2010/main">
                  <a14:imgLayer>
                    <a14:imgEffect>
                      <a14:artisticMarker/>
                    </a14:imgEffect>
                  </a14:imgLayer>
                </a14:imgProps>
              </a:ext>
              <a:ext uri="{28A0092B-C50C-407E-A947-70E740481C1C}">
                <a14:useLocalDpi xmlns:a14="http://schemas.microsoft.com/office/drawing/2010/main" val="0"/>
              </a:ext>
            </a:extLst>
          </a:blip>
          <a:stretch>
            <a:fillRect/>
          </a:stretch>
        </p:blipFill>
        <p:spPr>
          <a:xfrm>
            <a:off x="8378832" y="3128126"/>
            <a:ext cx="2818006" cy="2301618"/>
          </a:xfrm>
          <a:prstGeom prst="ellipse">
            <a:avLst/>
          </a:prstGeom>
          <a:ln>
            <a:noFill/>
          </a:ln>
          <a:effectLst>
            <a:softEdge rad="112500"/>
          </a:effectLst>
        </p:spPr>
      </p:pic>
      <p:sp>
        <p:nvSpPr>
          <p:cNvPr id="2" name="Rectangle 1"/>
          <p:cNvSpPr/>
          <p:nvPr/>
        </p:nvSpPr>
        <p:spPr>
          <a:xfrm>
            <a:off x="3465771" y="2361436"/>
            <a:ext cx="4913061" cy="2062103"/>
          </a:xfrm>
          <a:prstGeom prst="rect">
            <a:avLst/>
          </a:prstGeom>
        </p:spPr>
        <p:txBody>
          <a:bodyPr wrap="square">
            <a:spAutoFit/>
          </a:bodyPr>
          <a:lstStyle/>
          <a:p>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nghe</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đọc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lại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yêu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cầu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đối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với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văn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bản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nội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quy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lắng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nghe</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nói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giới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thiệu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về</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văn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bản</a:t>
            </a:r>
            <a:r>
              <a:rPr lang="vi-VN" sz="3200" dirty="0">
                <a:solidFill>
                  <a:srgbClr val="000000"/>
                </a:solidFill>
                <a:latin typeface="Times New Roman" panose="02020603050405020304" pitchFamily="18" charset="0"/>
                <a:ea typeface="Times New Roman" panose="02020603050405020304" pitchFamily="18" charset="0"/>
              </a:rPr>
              <a:t>.</a:t>
            </a:r>
            <a:endParaRPr lang="en-US" sz="3200" dirty="0"/>
          </a:p>
        </p:txBody>
      </p:sp>
      <p:sp>
        <p:nvSpPr>
          <p:cNvPr id="5" name="Rectangle 4"/>
          <p:cNvSpPr/>
          <p:nvPr/>
        </p:nvSpPr>
        <p:spPr>
          <a:xfrm>
            <a:off x="1271133" y="22331"/>
            <a:ext cx="3631763" cy="834524"/>
          </a:xfrm>
          <a:prstGeom prst="rect">
            <a:avLst/>
          </a:prstGeom>
        </p:spPr>
        <p:txBody>
          <a:bodyPr wrap="none">
            <a:spAutoFit/>
          </a:bodyPr>
          <a:lstStyle/>
          <a:p>
            <a:pPr marL="30480" marR="30480" algn="just">
              <a:lnSpc>
                <a:spcPct val="150000"/>
              </a:lnSpc>
              <a:spcAft>
                <a:spcPts val="800"/>
              </a:spcAft>
            </a:pP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nghe</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28237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par>
                                <p:cTn id="18" presetID="42" presetClass="entr" presetSubtype="0"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1000"/>
                                        <p:tgtEl>
                                          <p:spTgt spid="35"/>
                                        </p:tgtEl>
                                      </p:cBhvr>
                                    </p:animEffect>
                                    <p:anim calcmode="lin" valueType="num">
                                      <p:cBhvr>
                                        <p:cTn id="21" dur="1000" fill="hold"/>
                                        <p:tgtEl>
                                          <p:spTgt spid="35"/>
                                        </p:tgtEl>
                                        <p:attrNameLst>
                                          <p:attrName>ppt_x</p:attrName>
                                        </p:attrNameLst>
                                      </p:cBhvr>
                                      <p:tavLst>
                                        <p:tav tm="0">
                                          <p:val>
                                            <p:strVal val="#ppt_x"/>
                                          </p:val>
                                        </p:tav>
                                        <p:tav tm="100000">
                                          <p:val>
                                            <p:strVal val="#ppt_x"/>
                                          </p:val>
                                        </p:tav>
                                      </p:tavLst>
                                    </p:anim>
                                    <p:anim calcmode="lin" valueType="num">
                                      <p:cBhvr>
                                        <p:cTn id="22" dur="1000" fill="hold"/>
                                        <p:tgtEl>
                                          <p:spTgt spid="35"/>
                                        </p:tgtEl>
                                        <p:attrNameLst>
                                          <p:attrName>ppt_y</p:attrName>
                                        </p:attrNameLst>
                                      </p:cBhvr>
                                      <p:tavLst>
                                        <p:tav tm="0">
                                          <p:val>
                                            <p:strVal val="#ppt_y+.1"/>
                                          </p:val>
                                        </p:tav>
                                        <p:tav tm="100000">
                                          <p:val>
                                            <p:strVal val="#ppt_y"/>
                                          </p:val>
                                        </p:tav>
                                      </p:tavLst>
                                    </p:anim>
                                  </p:childTnLst>
                                </p:cTn>
                              </p:par>
                              <p:par>
                                <p:cTn id="23" presetID="22" presetClass="entr" presetSubtype="8"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500"/>
                                        <p:tgtEl>
                                          <p:spTgt spid="41"/>
                                        </p:tgtEl>
                                      </p:cBhvr>
                                    </p:animEffect>
                                  </p:childTnLst>
                                </p:cTn>
                              </p:par>
                              <p:par>
                                <p:cTn id="26" presetID="14" presetClass="entr" presetSubtype="1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634116" y="297322"/>
            <a:ext cx="1144670" cy="732005"/>
            <a:chOff x="1281153" y="5632171"/>
            <a:chExt cx="1466266" cy="937662"/>
          </a:xfrm>
        </p:grpSpPr>
        <p:sp>
          <p:nvSpPr>
            <p:cNvPr id="29" name="云形 28"/>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B9F1"/>
                </a:solidFill>
              </a:endParaRPr>
            </a:p>
          </p:txBody>
        </p:sp>
        <p:sp>
          <p:nvSpPr>
            <p:cNvPr id="30" name="云形 29"/>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00B9F1"/>
                </a:solidFill>
              </a:endParaRPr>
            </a:p>
          </p:txBody>
        </p:sp>
      </p:grpSp>
      <p:grpSp>
        <p:nvGrpSpPr>
          <p:cNvPr id="19" name="组合 18"/>
          <p:cNvGrpSpPr/>
          <p:nvPr/>
        </p:nvGrpSpPr>
        <p:grpSpPr>
          <a:xfrm>
            <a:off x="848933" y="5831865"/>
            <a:ext cx="844400" cy="539985"/>
            <a:chOff x="1281153" y="5632171"/>
            <a:chExt cx="1466266" cy="937662"/>
          </a:xfrm>
        </p:grpSpPr>
        <p:sp>
          <p:nvSpPr>
            <p:cNvPr id="20" name="云形 19"/>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云形 20"/>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Rectangle 1"/>
          <p:cNvSpPr/>
          <p:nvPr/>
        </p:nvSpPr>
        <p:spPr>
          <a:xfrm>
            <a:off x="925649" y="114521"/>
            <a:ext cx="2895023" cy="834524"/>
          </a:xfrm>
          <a:prstGeom prst="rect">
            <a:avLst/>
          </a:prstGeom>
        </p:spPr>
        <p:txBody>
          <a:bodyPr wrap="none">
            <a:spAutoFit/>
          </a:bodyPr>
          <a:lstStyle/>
          <a:p>
            <a:pPr algn="just">
              <a:lnSpc>
                <a:spcPct val="150000"/>
              </a:lnSpc>
              <a:spcAft>
                <a:spcPts val="800"/>
              </a:spcAft>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II.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Thảo</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 luận</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75155052"/>
              </p:ext>
            </p:extLst>
          </p:nvPr>
        </p:nvGraphicFramePr>
        <p:xfrm>
          <a:off x="738112" y="1087573"/>
          <a:ext cx="10052081" cy="5420678"/>
        </p:xfrm>
        <a:graphic>
          <a:graphicData uri="http://schemas.openxmlformats.org/drawingml/2006/table">
            <a:tbl>
              <a:tblPr firstRow="1" firstCol="1" bandRow="1">
                <a:tableStyleId>{5940675A-B579-460E-94D1-54222C63F5DA}</a:tableStyleId>
              </a:tblPr>
              <a:tblGrid>
                <a:gridCol w="6642166"/>
                <a:gridCol w="3409915"/>
              </a:tblGrid>
              <a:tr h="240030">
                <a:tc>
                  <a:txBody>
                    <a:bodyPr/>
                    <a:lstStyle/>
                    <a:p>
                      <a:pPr algn="ctr">
                        <a:lnSpc>
                          <a:spcPct val="150000"/>
                        </a:lnSpc>
                        <a:spcAft>
                          <a:spcPts val="0"/>
                        </a:spcAft>
                      </a:pPr>
                      <a:r>
                        <a:rPr lang="en-US" sz="2400" b="1" dirty="0" err="1">
                          <a:effectLst/>
                          <a:latin typeface="Times New Roman" panose="02020603050405020304" pitchFamily="18" charset="0"/>
                          <a:cs typeface="Times New Roman" panose="02020603050405020304" pitchFamily="18" charset="0"/>
                        </a:rPr>
                        <a:t>Người</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nói</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algn="ctr">
                        <a:lnSpc>
                          <a:spcPct val="150000"/>
                        </a:lnSpc>
                        <a:spcAft>
                          <a:spcPts val="0"/>
                        </a:spcAft>
                      </a:pPr>
                      <a:r>
                        <a:rPr lang="en-US" sz="2400" b="1" dirty="0" err="1">
                          <a:effectLst/>
                          <a:latin typeface="Times New Roman" panose="02020603050405020304" pitchFamily="18" charset="0"/>
                          <a:cs typeface="Times New Roman" panose="02020603050405020304" pitchFamily="18" charset="0"/>
                        </a:rPr>
                        <a:t>Người</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nghe</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r>
              <a:tr h="617855">
                <a:tc>
                  <a:txBody>
                    <a:bodyPr/>
                    <a:lstStyle/>
                    <a:p>
                      <a:pPr algn="just">
                        <a:lnSpc>
                          <a:spcPct val="150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bày</a:t>
                      </a:r>
                      <a:r>
                        <a:rPr lang="en-US" sz="2400" dirty="0">
                          <a:effectLst/>
                          <a:latin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cs typeface="Times New Roman" panose="02020603050405020304" pitchFamily="18" charset="0"/>
                        </a:rPr>
                        <a:t>kiến</a:t>
                      </a:r>
                      <a:r>
                        <a:rPr lang="en-US" sz="2400" dirty="0">
                          <a:effectLst/>
                          <a:latin typeface="Times New Roman" panose="02020603050405020304" pitchFamily="18" charset="0"/>
                          <a:cs typeface="Times New Roman" panose="02020603050405020304" pitchFamily="18" charset="0"/>
                        </a:rPr>
                        <a:t>:</a:t>
                      </a:r>
                    </a:p>
                    <a:p>
                      <a:pPr algn="just">
                        <a:lnSpc>
                          <a:spcPct val="150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Mở</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đầu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thuyết</a:t>
                      </a:r>
                      <a:r>
                        <a:rPr lang="en-US" sz="2400" dirty="0">
                          <a:effectLst/>
                          <a:latin typeface="Times New Roman" panose="02020603050405020304" pitchFamily="18" charset="0"/>
                          <a:cs typeface="Times New Roman" panose="02020603050405020304" pitchFamily="18" charset="0"/>
                        </a:rPr>
                        <a:t> minh </a:t>
                      </a:r>
                      <a:r>
                        <a:rPr lang="en-US" sz="2400" dirty="0" err="1">
                          <a:effectLst/>
                          <a:latin typeface="Times New Roman" panose="02020603050405020304" pitchFamily="18" charset="0"/>
                          <a:cs typeface="Times New Roman" panose="02020603050405020304" pitchFamily="18" charset="0"/>
                        </a:rPr>
                        <a:t>cụ</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mục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hoặc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hướng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dẫn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cộng</a:t>
                      </a:r>
                      <a:r>
                        <a:rPr lang="en-US" sz="2400" dirty="0">
                          <a:effectLst/>
                          <a:latin typeface="Times New Roman" panose="02020603050405020304" pitchFamily="18" charset="0"/>
                          <a:cs typeface="Times New Roman" panose="02020603050405020304" pitchFamily="18" charset="0"/>
                        </a:rPr>
                        <a:t>.</a:t>
                      </a:r>
                    </a:p>
                    <a:p>
                      <a:pPr algn="just">
                        <a:lnSpc>
                          <a:spcPct val="150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Triển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giữa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chiếu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biểu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đồ</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a:t>
                      </a:r>
                    </a:p>
                    <a:p>
                      <a:pPr algn="just">
                        <a:lnSpc>
                          <a:spcPct val="150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luận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Nhấn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mấu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chốt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đổi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luận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thêm</a:t>
                      </a:r>
                      <a:r>
                        <a:rPr lang="en-US" sz="2400" dirty="0">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just">
                        <a:lnSpc>
                          <a:spcPct val="150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Nắm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bắt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đúng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 ý </a:t>
                      </a:r>
                      <a:r>
                        <a:rPr lang="en-US" sz="2400" dirty="0" err="1">
                          <a:effectLst/>
                          <a:latin typeface="Times New Roman" panose="02020603050405020304" pitchFamily="18" charset="0"/>
                          <a:cs typeface="Times New Roman" panose="02020603050405020304" pitchFamily="18" charset="0"/>
                        </a:rPr>
                        <a:t>kiến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cs typeface="Times New Roman" panose="02020603050405020304" pitchFamily="18" charset="0"/>
                        </a:rPr>
                        <a:t>.</a:t>
                      </a:r>
                    </a:p>
                    <a:p>
                      <a:pPr algn="just">
                        <a:lnSpc>
                          <a:spcPct val="150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nhận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xét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cs typeface="Times New Roman" panose="02020603050405020304" pitchFamily="18" charset="0"/>
                        </a:rPr>
                        <a:t>kiến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tham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luận</a:t>
                      </a:r>
                      <a:r>
                        <a:rPr lang="en-US" sz="2400" dirty="0">
                          <a:effectLst/>
                          <a:latin typeface="Times New Roman" panose="02020603050405020304" pitchFamily="18" charset="0"/>
                          <a:cs typeface="Times New Roman" panose="02020603050405020304" pitchFamily="18" charset="0"/>
                        </a:rPr>
                        <a:t>.</a:t>
                      </a:r>
                    </a:p>
                    <a:p>
                      <a:pPr algn="just">
                        <a:lnSpc>
                          <a:spcPct val="150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Đặt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hỏi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rõ</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thêm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cs typeface="Times New Roman" panose="02020603050405020304" pitchFamily="18" charset="0"/>
                        </a:rPr>
                        <a:t>kiến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biểu</a:t>
                      </a:r>
                      <a:r>
                        <a:rPr lang="en-US" sz="2400" dirty="0">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pic>
        <p:nvPicPr>
          <p:cNvPr id="3" name="图片 2"/>
          <p:cNvPicPr>
            <a:picLocks noChangeAspect="1"/>
          </p:cNvPicPr>
          <p:nvPr/>
        </p:nvPicPr>
        <p:blipFill rotWithShape="1">
          <a:blip r:embed="rId3">
            <a:extLst>
              <a:ext uri="{BEBA8EAE-BF5A-486C-A8C5-ECC9F3942E4B}">
                <a14:imgProps xmlns:a14="http://schemas.microsoft.com/office/drawing/2010/main">
                  <a14:imgLayer>
                    <a14:imgEffect>
                      <a14:artisticMarker/>
                    </a14:imgEffect>
                  </a14:imgLayer>
                </a14:imgProps>
              </a:ext>
              <a:ext uri="{28A0092B-C50C-407E-A947-70E740481C1C}">
                <a14:useLocalDpi xmlns:a14="http://schemas.microsoft.com/office/drawing/2010/main" val="0"/>
              </a:ext>
            </a:extLst>
          </a:blip>
          <a:srcRect t="8475" b="8048"/>
          <a:stretch/>
        </p:blipFill>
        <p:spPr>
          <a:xfrm>
            <a:off x="10096029" y="114521"/>
            <a:ext cx="1952943" cy="1869017"/>
          </a:xfrm>
          <a:prstGeom prst="ellipse">
            <a:avLst/>
          </a:prstGeom>
          <a:ln>
            <a:noFill/>
          </a:ln>
          <a:effectLst>
            <a:softEdge rad="112500"/>
          </a:effectLst>
        </p:spPr>
      </p:pic>
    </p:spTree>
    <p:extLst>
      <p:ext uri="{BB962C8B-B14F-4D97-AF65-F5344CB8AC3E}">
        <p14:creationId xmlns:p14="http://schemas.microsoft.com/office/powerpoint/2010/main" val="328346655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725792" y="343472"/>
            <a:ext cx="1144670" cy="732005"/>
            <a:chOff x="1281153" y="5632171"/>
            <a:chExt cx="1466266" cy="937662"/>
          </a:xfrm>
        </p:grpSpPr>
        <p:sp>
          <p:nvSpPr>
            <p:cNvPr id="29" name="云形 28"/>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B9F1"/>
                </a:solidFill>
              </a:endParaRPr>
            </a:p>
          </p:txBody>
        </p:sp>
        <p:sp>
          <p:nvSpPr>
            <p:cNvPr id="30" name="云形 29"/>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00B9F1"/>
                </a:solidFill>
              </a:endParaRPr>
            </a:p>
          </p:txBody>
        </p:sp>
      </p:grpSp>
      <p:graphicFrame>
        <p:nvGraphicFramePr>
          <p:cNvPr id="2" name="Table 1"/>
          <p:cNvGraphicFramePr>
            <a:graphicFrameLocks noGrp="1"/>
          </p:cNvGraphicFramePr>
          <p:nvPr>
            <p:extLst>
              <p:ext uri="{D42A27DB-BD31-4B8C-83A1-F6EECF244321}">
                <p14:modId xmlns:p14="http://schemas.microsoft.com/office/powerpoint/2010/main" val="3470233703"/>
              </p:ext>
            </p:extLst>
          </p:nvPr>
        </p:nvGraphicFramePr>
        <p:xfrm>
          <a:off x="204717" y="523162"/>
          <a:ext cx="11655188" cy="6275971"/>
        </p:xfrm>
        <a:graphic>
          <a:graphicData uri="http://schemas.openxmlformats.org/drawingml/2006/table">
            <a:tbl>
              <a:tblPr firstRow="1" firstCol="1" bandRow="1">
                <a:tableStyleId>{5940675A-B579-460E-94D1-54222C63F5DA}</a:tableStyleId>
              </a:tblPr>
              <a:tblGrid>
                <a:gridCol w="627796"/>
                <a:gridCol w="8421615"/>
                <a:gridCol w="1246241"/>
                <a:gridCol w="1359536"/>
              </a:tblGrid>
              <a:tr h="445008">
                <a:tc rowSpan="2">
                  <a:txBody>
                    <a:bodyPr/>
                    <a:lstStyle/>
                    <a:p>
                      <a:pPr algn="ctr">
                        <a:lnSpc>
                          <a:spcPct val="100000"/>
                        </a:lnSpc>
                        <a:spcAft>
                          <a:spcPts val="0"/>
                        </a:spcAft>
                      </a:pPr>
                      <a:r>
                        <a:rPr lang="en-US" sz="2400" dirty="0">
                          <a:effectLst/>
                          <a:latin typeface="Times New Roman" panose="02020603050405020304" pitchFamily="18" charset="0"/>
                          <a:cs typeface="Times New Roman" panose="02020603050405020304" pitchFamily="18" charset="0"/>
                        </a:rPr>
                        <a:t>STT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bg1"/>
                    </a:solidFill>
                  </a:tcPr>
                </a:tc>
                <a:tc rowSpan="2">
                  <a:txBody>
                    <a:bodyPr/>
                    <a:lstStyle/>
                    <a:p>
                      <a:pPr algn="ctr">
                        <a:lnSpc>
                          <a:spcPct val="100000"/>
                        </a:lnSpc>
                        <a:spcAft>
                          <a:spcPts val="0"/>
                        </a:spcAft>
                      </a:pP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đánh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giá</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26" marR="38526" marT="0" marB="0" anchor="ctr">
                    <a:solidFill>
                      <a:schemeClr val="bg1"/>
                    </a:solidFill>
                  </a:tcPr>
                </a:tc>
                <a:tc gridSpan="2">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Kết quả</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526" marR="38526" marT="0" marB="0" anchor="ctr">
                    <a:solidFill>
                      <a:schemeClr val="bg1"/>
                    </a:solidFill>
                  </a:tcPr>
                </a:tc>
                <a:tc hMerge="1">
                  <a:txBody>
                    <a:bodyPr/>
                    <a:lstStyle/>
                    <a:p>
                      <a:endParaRPr lang="en-US"/>
                    </a:p>
                  </a:txBody>
                  <a:tcPr/>
                </a:tc>
              </a:tr>
              <a:tr h="445008">
                <a:tc vMerge="1">
                  <a:txBody>
                    <a:bodyPr/>
                    <a:lstStyle/>
                    <a:p>
                      <a:endParaRPr lang="en-US"/>
                    </a:p>
                  </a:txBody>
                  <a:tcPr/>
                </a:tc>
                <a:tc vMerge="1">
                  <a:txBody>
                    <a:bodyPr/>
                    <a:lstStyle/>
                    <a:p>
                      <a:endParaRPr lang="en-US"/>
                    </a:p>
                  </a:txBody>
                  <a:tcPr/>
                </a:tc>
                <a:tc>
                  <a:txBody>
                    <a:bodyPr/>
                    <a:lstStyle/>
                    <a:p>
                      <a:pPr algn="ctr">
                        <a:lnSpc>
                          <a:spcPct val="150000"/>
                        </a:lnSpc>
                        <a:spcAft>
                          <a:spcPts val="0"/>
                        </a:spcAft>
                      </a:pPr>
                      <a:r>
                        <a:rPr lang="en-US" sz="2400" dirty="0" err="1">
                          <a:effectLst/>
                          <a:latin typeface="Times New Roman" panose="02020603050405020304" pitchFamily="18" charset="0"/>
                          <a:cs typeface="Times New Roman" panose="02020603050405020304" pitchFamily="18" charset="0"/>
                        </a:rPr>
                        <a:t>Đạt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26" marR="38526" marT="0" marB="0" anchor="ctr">
                    <a:solidFill>
                      <a:schemeClr val="bg1"/>
                    </a:solidFill>
                  </a:tcPr>
                </a:tc>
                <a:tc>
                  <a:txBody>
                    <a:bodyPr/>
                    <a:lstStyle/>
                    <a:p>
                      <a:pPr algn="ctr">
                        <a:lnSpc>
                          <a:spcPct val="150000"/>
                        </a:lnSpc>
                        <a:spcAft>
                          <a:spcPts val="0"/>
                        </a:spcAft>
                      </a:pPr>
                      <a:r>
                        <a:rPr lang="en-US" sz="2400" dirty="0" err="1">
                          <a:effectLst/>
                          <a:latin typeface="Times New Roman" panose="02020603050405020304" pitchFamily="18" charset="0"/>
                          <a:cs typeface="Times New Roman" panose="02020603050405020304" pitchFamily="18" charset="0"/>
                        </a:rPr>
                        <a:t>Chưa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đạt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26" marR="38526" marT="0" marB="0" anchor="ctr">
                    <a:solidFill>
                      <a:schemeClr val="bg1"/>
                    </a:solidFill>
                  </a:tcPr>
                </a:tc>
              </a:tr>
              <a:tr h="904671">
                <a:tc>
                  <a:txBody>
                    <a:bodyPr/>
                    <a:lstStyle/>
                    <a:p>
                      <a:pPr algn="just">
                        <a:lnSpc>
                          <a:spcPct val="100000"/>
                        </a:lnSpc>
                        <a:spcAft>
                          <a:spcPts val="0"/>
                        </a:spcAft>
                      </a:pPr>
                      <a:r>
                        <a:rPr lang="en-US" sz="2400">
                          <a:effectLst/>
                          <a:latin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526" marR="38526" marT="0" marB="0">
                    <a:solidFill>
                      <a:schemeClr val="bg1"/>
                    </a:solidFill>
                  </a:tcPr>
                </a:tc>
                <a:tc>
                  <a:txBody>
                    <a:bodyPr/>
                    <a:lstStyle/>
                    <a:p>
                      <a:pPr algn="just">
                        <a:lnSpc>
                          <a:spcPct val="100000"/>
                        </a:lnSpc>
                        <a:spcAft>
                          <a:spcPts val="0"/>
                        </a:spcAft>
                      </a:pPr>
                      <a:r>
                        <a:rPr lang="en-US" sz="2400">
                          <a:effectLst/>
                          <a:latin typeface="Times New Roman" panose="02020603050405020304" pitchFamily="18" charset="0"/>
                          <a:cs typeface="Times New Roman" panose="02020603050405020304" pitchFamily="18" charset="0"/>
                        </a:rPr>
                        <a:t>Nêu được những yêu cầu về thể thức đối với một văn bản nội quy hoặc văn bản hướng dẫn nơi công cộng.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526" marR="38526" marT="0" marB="0">
                    <a:solidFill>
                      <a:schemeClr val="bg1"/>
                    </a:solidFill>
                  </a:tcPr>
                </a:tc>
                <a:tc>
                  <a:txBody>
                    <a:bodyPr/>
                    <a:lstStyle/>
                    <a:p>
                      <a:pPr>
                        <a:lnSpc>
                          <a:spcPct val="107000"/>
                        </a:lnSpc>
                      </a:pPr>
                      <a:endParaRPr lang="en-US" sz="2400">
                        <a:effectLst/>
                        <a:latin typeface="Times New Roman" panose="02020603050405020304" pitchFamily="18" charset="0"/>
                        <a:cs typeface="Times New Roman" panose="02020603050405020304" pitchFamily="18" charset="0"/>
                      </a:endParaRPr>
                    </a:p>
                  </a:txBody>
                  <a:tcPr marL="38526" marR="38526" marT="0" marB="0">
                    <a:solidFill>
                      <a:schemeClr val="bg1"/>
                    </a:solidFill>
                  </a:tcPr>
                </a:tc>
                <a:tc>
                  <a:txBody>
                    <a:bodyPr/>
                    <a:lstStyle/>
                    <a:p>
                      <a:pPr>
                        <a:lnSpc>
                          <a:spcPct val="107000"/>
                        </a:lnSpc>
                      </a:pPr>
                      <a:endParaRPr lang="en-US" sz="2400" dirty="0">
                        <a:effectLst/>
                        <a:latin typeface="Times New Roman" panose="02020603050405020304" pitchFamily="18" charset="0"/>
                        <a:cs typeface="Times New Roman" panose="02020603050405020304" pitchFamily="18" charset="0"/>
                      </a:endParaRPr>
                    </a:p>
                  </a:txBody>
                  <a:tcPr marL="38526" marR="38526" marT="0" marB="0">
                    <a:solidFill>
                      <a:schemeClr val="bg1"/>
                    </a:solidFill>
                  </a:tcPr>
                </a:tc>
              </a:tr>
              <a:tr h="890016">
                <a:tc>
                  <a:txBody>
                    <a:bodyPr/>
                    <a:lstStyle/>
                    <a:p>
                      <a:pPr algn="just">
                        <a:lnSpc>
                          <a:spcPct val="100000"/>
                        </a:lnSpc>
                        <a:spcAft>
                          <a:spcPts val="0"/>
                        </a:spcAft>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526" marR="38526" marT="0" marB="0">
                    <a:solidFill>
                      <a:schemeClr val="bg1"/>
                    </a:solidFill>
                  </a:tcPr>
                </a:tc>
                <a:tc>
                  <a:txBody>
                    <a:bodyPr/>
                    <a:lstStyle/>
                    <a:p>
                      <a:pPr algn="just">
                        <a:lnSpc>
                          <a:spcPct val="100000"/>
                        </a:lnSpc>
                        <a:spcAft>
                          <a:spcPts val="0"/>
                        </a:spcAft>
                      </a:pPr>
                      <a:r>
                        <a:rPr lang="en-US" sz="2400" dirty="0" err="1">
                          <a:effectLst/>
                          <a:latin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nhận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xét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ưu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luận</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26" marR="38526" marT="0" marB="0">
                    <a:solidFill>
                      <a:schemeClr val="bg1"/>
                    </a:solidFill>
                  </a:tcPr>
                </a:tc>
                <a:tc>
                  <a:txBody>
                    <a:bodyPr/>
                    <a:lstStyle/>
                    <a:p>
                      <a:pPr>
                        <a:lnSpc>
                          <a:spcPct val="107000"/>
                        </a:lnSpc>
                      </a:pPr>
                      <a:endParaRPr lang="en-US" sz="2400">
                        <a:effectLst/>
                        <a:latin typeface="Times New Roman" panose="02020603050405020304" pitchFamily="18" charset="0"/>
                        <a:cs typeface="Times New Roman" panose="02020603050405020304" pitchFamily="18" charset="0"/>
                      </a:endParaRPr>
                    </a:p>
                  </a:txBody>
                  <a:tcPr marL="38526" marR="38526" marT="0" marB="0">
                    <a:solidFill>
                      <a:schemeClr val="bg1"/>
                    </a:solidFill>
                  </a:tcPr>
                </a:tc>
                <a:tc>
                  <a:txBody>
                    <a:bodyPr/>
                    <a:lstStyle/>
                    <a:p>
                      <a:pPr>
                        <a:lnSpc>
                          <a:spcPct val="107000"/>
                        </a:lnSpc>
                      </a:pPr>
                      <a:endParaRPr lang="en-US" sz="2400">
                        <a:effectLst/>
                        <a:latin typeface="Times New Roman" panose="02020603050405020304" pitchFamily="18" charset="0"/>
                        <a:cs typeface="Times New Roman" panose="02020603050405020304" pitchFamily="18" charset="0"/>
                      </a:endParaRPr>
                    </a:p>
                  </a:txBody>
                  <a:tcPr marL="38526" marR="38526" marT="0" marB="0">
                    <a:solidFill>
                      <a:schemeClr val="bg1"/>
                    </a:solidFill>
                  </a:tcPr>
                </a:tc>
              </a:tr>
              <a:tr h="749825">
                <a:tc>
                  <a:txBody>
                    <a:bodyPr/>
                    <a:lstStyle/>
                    <a:p>
                      <a:pPr algn="just">
                        <a:lnSpc>
                          <a:spcPct val="100000"/>
                        </a:lnSpc>
                        <a:spcAft>
                          <a:spcPts val="0"/>
                        </a:spcAft>
                      </a:pPr>
                      <a:r>
                        <a:rPr lang="en-US" sz="240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526" marR="38526" marT="0" marB="0">
                    <a:solidFill>
                      <a:schemeClr val="bg1"/>
                    </a:solidFill>
                  </a:tcPr>
                </a:tc>
                <a:tc>
                  <a:txBody>
                    <a:bodyPr/>
                    <a:lstStyle/>
                    <a:p>
                      <a:pPr algn="just">
                        <a:lnSpc>
                          <a:spcPct val="100000"/>
                        </a:lnSpc>
                        <a:spcAft>
                          <a:spcPts val="0"/>
                        </a:spcAft>
                      </a:pP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cs typeface="Times New Roman" panose="02020603050405020304" pitchFamily="18" charset="0"/>
                        </a:rPr>
                        <a:t>tưởng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rõ</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ràng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thuyết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phục</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26" marR="38526" marT="0" marB="0">
                    <a:solidFill>
                      <a:schemeClr val="bg1"/>
                    </a:solidFill>
                  </a:tcPr>
                </a:tc>
                <a:tc>
                  <a:txBody>
                    <a:bodyPr/>
                    <a:lstStyle/>
                    <a:p>
                      <a:pPr>
                        <a:lnSpc>
                          <a:spcPct val="107000"/>
                        </a:lnSpc>
                      </a:pPr>
                      <a:endParaRPr lang="en-US" sz="2400">
                        <a:effectLst/>
                        <a:latin typeface="Times New Roman" panose="02020603050405020304" pitchFamily="18" charset="0"/>
                        <a:cs typeface="Times New Roman" panose="02020603050405020304" pitchFamily="18" charset="0"/>
                      </a:endParaRPr>
                    </a:p>
                  </a:txBody>
                  <a:tcPr marL="38526" marR="38526" marT="0" marB="0">
                    <a:solidFill>
                      <a:schemeClr val="bg1"/>
                    </a:solidFill>
                  </a:tcPr>
                </a:tc>
                <a:tc>
                  <a:txBody>
                    <a:bodyPr/>
                    <a:lstStyle/>
                    <a:p>
                      <a:pPr>
                        <a:lnSpc>
                          <a:spcPct val="107000"/>
                        </a:lnSpc>
                      </a:pPr>
                      <a:endParaRPr lang="en-US" sz="2400">
                        <a:effectLst/>
                        <a:latin typeface="Times New Roman" panose="02020603050405020304" pitchFamily="18" charset="0"/>
                        <a:cs typeface="Times New Roman" panose="02020603050405020304" pitchFamily="18" charset="0"/>
                      </a:endParaRPr>
                    </a:p>
                  </a:txBody>
                  <a:tcPr marL="38526" marR="38526" marT="0" marB="0">
                    <a:solidFill>
                      <a:schemeClr val="bg1"/>
                    </a:solidFill>
                  </a:tcPr>
                </a:tc>
              </a:tr>
              <a:tr h="592356">
                <a:tc>
                  <a:txBody>
                    <a:bodyPr/>
                    <a:lstStyle/>
                    <a:p>
                      <a:pPr algn="just">
                        <a:lnSpc>
                          <a:spcPct val="100000"/>
                        </a:lnSpc>
                        <a:spcAft>
                          <a:spcPts val="0"/>
                        </a:spcAft>
                      </a:pPr>
                      <a:r>
                        <a:rPr lang="en-US" sz="2400">
                          <a:effectLst/>
                          <a:latin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526" marR="38526" marT="0" marB="0">
                    <a:solidFill>
                      <a:schemeClr val="bg1"/>
                    </a:solidFill>
                  </a:tcPr>
                </a:tc>
                <a:tc>
                  <a:txBody>
                    <a:bodyPr/>
                    <a:lstStyle/>
                    <a:p>
                      <a:pPr algn="just">
                        <a:lnSpc>
                          <a:spcPct val="100000"/>
                        </a:lnSpc>
                        <a:spcAft>
                          <a:spcPts val="0"/>
                        </a:spcAft>
                      </a:pP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tiện</a:t>
                      </a:r>
                      <a:r>
                        <a:rPr lang="en-US" sz="2400" dirty="0">
                          <a:effectLst/>
                          <a:latin typeface="Times New Roman" panose="02020603050405020304" pitchFamily="18" charset="0"/>
                          <a:cs typeface="Times New Roman" panose="02020603050405020304" pitchFamily="18" charset="0"/>
                        </a:rPr>
                        <a:t> phi </a:t>
                      </a:r>
                      <a:r>
                        <a:rPr lang="en-US" sz="2400" dirty="0" err="1">
                          <a:effectLst/>
                          <a:latin typeface="Times New Roman" panose="02020603050405020304" pitchFamily="18" charset="0"/>
                          <a:cs typeface="Times New Roman" panose="02020603050405020304" pitchFamily="18" charset="0"/>
                        </a:rPr>
                        <a:t>ngôn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lí</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26" marR="38526" marT="0" marB="0">
                    <a:solidFill>
                      <a:schemeClr val="bg1"/>
                    </a:solidFill>
                  </a:tcPr>
                </a:tc>
                <a:tc>
                  <a:txBody>
                    <a:bodyPr/>
                    <a:lstStyle/>
                    <a:p>
                      <a:pPr>
                        <a:lnSpc>
                          <a:spcPct val="107000"/>
                        </a:lnSpc>
                      </a:pPr>
                      <a:endParaRPr lang="en-US" sz="2400" dirty="0">
                        <a:effectLst/>
                        <a:latin typeface="Times New Roman" panose="02020603050405020304" pitchFamily="18" charset="0"/>
                        <a:cs typeface="Times New Roman" panose="02020603050405020304" pitchFamily="18" charset="0"/>
                      </a:endParaRPr>
                    </a:p>
                  </a:txBody>
                  <a:tcPr marL="38526" marR="38526" marT="0" marB="0">
                    <a:solidFill>
                      <a:schemeClr val="bg1"/>
                    </a:solidFill>
                  </a:tcPr>
                </a:tc>
                <a:tc>
                  <a:txBody>
                    <a:bodyPr/>
                    <a:lstStyle/>
                    <a:p>
                      <a:pPr>
                        <a:lnSpc>
                          <a:spcPct val="107000"/>
                        </a:lnSpc>
                      </a:pPr>
                      <a:endParaRPr lang="en-US" sz="2400">
                        <a:effectLst/>
                        <a:latin typeface="Times New Roman" panose="02020603050405020304" pitchFamily="18" charset="0"/>
                        <a:cs typeface="Times New Roman" panose="02020603050405020304" pitchFamily="18" charset="0"/>
                      </a:endParaRPr>
                    </a:p>
                  </a:txBody>
                  <a:tcPr marL="38526" marR="38526" marT="0" marB="0">
                    <a:solidFill>
                      <a:schemeClr val="bg1"/>
                    </a:solidFill>
                  </a:tcPr>
                </a:tc>
              </a:tr>
              <a:tr h="904671">
                <a:tc>
                  <a:txBody>
                    <a:bodyPr/>
                    <a:lstStyle/>
                    <a:p>
                      <a:pPr algn="just">
                        <a:lnSpc>
                          <a:spcPct val="100000"/>
                        </a:lnSpc>
                        <a:spcAft>
                          <a:spcPts val="0"/>
                        </a:spcAft>
                      </a:pPr>
                      <a:r>
                        <a:rPr lang="en-US" sz="2400">
                          <a:effectLst/>
                          <a:latin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526" marR="38526" marT="0" marB="0">
                    <a:solidFill>
                      <a:schemeClr val="bg1"/>
                    </a:solidFill>
                  </a:tcPr>
                </a:tc>
                <a:tc>
                  <a:txBody>
                    <a:bodyPr/>
                    <a:lstStyle/>
                    <a:p>
                      <a:pPr algn="just">
                        <a:lnSpc>
                          <a:spcPct val="100000"/>
                        </a:lnSpc>
                        <a:spcAft>
                          <a:spcPts val="0"/>
                        </a:spcAft>
                      </a:pPr>
                      <a:r>
                        <a:rPr lang="en-US" sz="2400" dirty="0" err="1">
                          <a:effectLst/>
                          <a:latin typeface="Times New Roman" panose="02020603050405020304" pitchFamily="18" charset="0"/>
                          <a:cs typeface="Times New Roman" panose="02020603050405020304" pitchFamily="18" charset="0"/>
                        </a:rPr>
                        <a:t>Thực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việc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thoại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nghe</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luận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cởi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mở</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dựng</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26" marR="38526" marT="0" marB="0">
                    <a:solidFill>
                      <a:schemeClr val="bg1"/>
                    </a:solidFill>
                  </a:tcPr>
                </a:tc>
                <a:tc>
                  <a:txBody>
                    <a:bodyPr/>
                    <a:lstStyle/>
                    <a:p>
                      <a:pPr>
                        <a:lnSpc>
                          <a:spcPct val="107000"/>
                        </a:lnSpc>
                      </a:pPr>
                      <a:endParaRPr lang="en-US" sz="2400" dirty="0">
                        <a:effectLst/>
                        <a:latin typeface="Times New Roman" panose="02020603050405020304" pitchFamily="18" charset="0"/>
                        <a:cs typeface="Times New Roman" panose="02020603050405020304" pitchFamily="18" charset="0"/>
                      </a:endParaRPr>
                    </a:p>
                  </a:txBody>
                  <a:tcPr marL="38526" marR="38526" marT="0" marB="0">
                    <a:solidFill>
                      <a:schemeClr val="bg1"/>
                    </a:solidFill>
                  </a:tcPr>
                </a:tc>
                <a:tc>
                  <a:txBody>
                    <a:bodyPr/>
                    <a:lstStyle/>
                    <a:p>
                      <a:pPr>
                        <a:lnSpc>
                          <a:spcPct val="107000"/>
                        </a:lnSpc>
                      </a:pPr>
                      <a:endParaRPr lang="en-US" sz="2400" dirty="0">
                        <a:effectLst/>
                        <a:latin typeface="Times New Roman" panose="02020603050405020304" pitchFamily="18" charset="0"/>
                        <a:cs typeface="Times New Roman" panose="02020603050405020304" pitchFamily="18" charset="0"/>
                      </a:endParaRPr>
                    </a:p>
                  </a:txBody>
                  <a:tcPr marL="38526" marR="38526" marT="0" marB="0">
                    <a:solidFill>
                      <a:schemeClr val="bg1"/>
                    </a:solidFill>
                  </a:tcPr>
                </a:tc>
              </a:tr>
              <a:tr h="1137152">
                <a:tc>
                  <a:txBody>
                    <a:bodyPr/>
                    <a:lstStyle/>
                    <a:p>
                      <a:pPr algn="just">
                        <a:lnSpc>
                          <a:spcPct val="100000"/>
                        </a:lnSpc>
                        <a:spcAft>
                          <a:spcPts val="0"/>
                        </a:spcAft>
                      </a:pPr>
                      <a:r>
                        <a:rPr lang="en-US" sz="2400" dirty="0">
                          <a:effectLst/>
                          <a:latin typeface="Times New Roman" panose="02020603050405020304" pitchFamily="18" charset="0"/>
                          <a:cs typeface="Times New Roman" panose="02020603050405020304" pitchFamily="18" charset="0"/>
                        </a:rPr>
                        <a:t>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26" marR="38526" marT="0" marB="0">
                    <a:solidFill>
                      <a:schemeClr val="bg1"/>
                    </a:solidFill>
                  </a:tcPr>
                </a:tc>
                <a:tc>
                  <a:txBody>
                    <a:bodyPr/>
                    <a:lstStyle/>
                    <a:p>
                      <a:pPr algn="just">
                        <a:lnSpc>
                          <a:spcPct val="100000"/>
                        </a:lnSpc>
                        <a:spcAft>
                          <a:spcPts val="0"/>
                        </a:spcAft>
                      </a:pPr>
                      <a:r>
                        <a:rPr lang="en-US" sz="2400" dirty="0" err="1">
                          <a:effectLst/>
                          <a:latin typeface="Times New Roman" panose="02020603050405020304" pitchFamily="18" charset="0"/>
                          <a:cs typeface="Times New Roman" panose="02020603050405020304" pitchFamily="18" charset="0"/>
                        </a:rPr>
                        <a:t>Thống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tham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luận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sửa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hoàn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26" marR="38526" marT="0" marB="0">
                    <a:solidFill>
                      <a:schemeClr val="bg1"/>
                    </a:solidFill>
                  </a:tcPr>
                </a:tc>
                <a:tc>
                  <a:txBody>
                    <a:bodyPr/>
                    <a:lstStyle/>
                    <a:p>
                      <a:pPr>
                        <a:lnSpc>
                          <a:spcPct val="107000"/>
                        </a:lnSpc>
                      </a:pPr>
                      <a:endParaRPr lang="en-US" sz="2400" dirty="0">
                        <a:effectLst/>
                        <a:latin typeface="Times New Roman" panose="02020603050405020304" pitchFamily="18" charset="0"/>
                        <a:cs typeface="Times New Roman" panose="02020603050405020304" pitchFamily="18" charset="0"/>
                      </a:endParaRPr>
                    </a:p>
                  </a:txBody>
                  <a:tcPr marL="38526" marR="38526" marT="0" marB="0">
                    <a:solidFill>
                      <a:schemeClr val="bg1"/>
                    </a:solidFill>
                  </a:tcPr>
                </a:tc>
                <a:tc>
                  <a:txBody>
                    <a:bodyPr/>
                    <a:lstStyle/>
                    <a:p>
                      <a:pPr>
                        <a:lnSpc>
                          <a:spcPct val="107000"/>
                        </a:lnSpc>
                      </a:pPr>
                      <a:endParaRPr lang="en-US" sz="2400" dirty="0">
                        <a:effectLst/>
                        <a:latin typeface="Times New Roman" panose="02020603050405020304" pitchFamily="18" charset="0"/>
                        <a:cs typeface="Times New Roman" panose="02020603050405020304" pitchFamily="18" charset="0"/>
                      </a:endParaRPr>
                    </a:p>
                  </a:txBody>
                  <a:tcPr marL="38526" marR="38526" marT="0" marB="0">
                    <a:solidFill>
                      <a:schemeClr val="bg1"/>
                    </a:solidFill>
                  </a:tcPr>
                </a:tc>
              </a:tr>
            </a:tbl>
          </a:graphicData>
        </a:graphic>
      </p:graphicFrame>
      <p:sp>
        <p:nvSpPr>
          <p:cNvPr id="4" name="TextBox 3"/>
          <p:cNvSpPr txBox="1"/>
          <p:nvPr/>
        </p:nvSpPr>
        <p:spPr>
          <a:xfrm>
            <a:off x="4790364" y="-7715"/>
            <a:ext cx="3207224" cy="584775"/>
          </a:xfrm>
          <a:prstGeom prst="rect">
            <a:avLst/>
          </a:prstGeom>
          <a:noFill/>
        </p:spPr>
        <p:txBody>
          <a:bodyPr wrap="square" rtlCol="0">
            <a:spAutoFit/>
          </a:bodyPr>
          <a:lstStyle/>
          <a:p>
            <a:r>
              <a:rPr lang="vi-VN" sz="3200" dirty="0" smtClean="0">
                <a:latin typeface="Times New Roman" panose="02020603050405020304" pitchFamily="18" charset="0"/>
                <a:cs typeface="Times New Roman" panose="02020603050405020304" pitchFamily="18" charset="0"/>
              </a:rPr>
              <a:t>BẢNG KIỂM</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18177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191814"/>
            <a:ext cx="12895093" cy="7946844"/>
            <a:chOff x="0" y="-221063"/>
            <a:chExt cx="12895093" cy="7946844"/>
          </a:xfrm>
        </p:grpSpPr>
        <p:sp>
          <p:nvSpPr>
            <p:cNvPr id="35" name="矩形 34"/>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4150" y="-221063"/>
              <a:ext cx="12750943" cy="7946844"/>
              <a:chOff x="2627224" y="-795141"/>
              <a:chExt cx="10013806" cy="7040780"/>
            </a:xfrm>
          </p:grpSpPr>
          <p:sp>
            <p:nvSpPr>
              <p:cNvPr id="37" name="矩形 36"/>
              <p:cNvSpPr/>
              <p:nvPr/>
            </p:nvSpPr>
            <p:spPr>
              <a:xfrm>
                <a:off x="2627224" y="-599283"/>
                <a:ext cx="5758249" cy="5957676"/>
              </a:xfrm>
              <a:prstGeom prst="rect">
                <a:avLst/>
              </a:prstGeom>
              <a:blipFill dpi="0" rotWithShape="1">
                <a:blip r:embed="rId3">
                  <a:alphaModFix amt="17000"/>
                  <a:lum bright="70000" contrast="-70000"/>
                  <a:extLst>
                    <a:ext uri="{BEBA8EAE-BF5A-486C-A8C5-ECC9F3942E4B}">
                      <a14:imgProps xmlns:a14="http://schemas.microsoft.com/office/drawing/2010/main">
                        <a14:imgLayer>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25" name="组合 24"/>
          <p:cNvGrpSpPr/>
          <p:nvPr/>
        </p:nvGrpSpPr>
        <p:grpSpPr>
          <a:xfrm>
            <a:off x="0" y="5207212"/>
            <a:ext cx="12523845" cy="1647370"/>
            <a:chOff x="0" y="5207212"/>
            <a:chExt cx="12523845" cy="1647370"/>
          </a:xfrm>
        </p:grpSpPr>
        <p:pic>
          <p:nvPicPr>
            <p:cNvPr id="26" name="图片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42" name="组合 41"/>
          <p:cNvGrpSpPr/>
          <p:nvPr/>
        </p:nvGrpSpPr>
        <p:grpSpPr>
          <a:xfrm>
            <a:off x="2586166" y="597391"/>
            <a:ext cx="7443321" cy="4759928"/>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5" name="图片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5338" y="2512229"/>
            <a:ext cx="1112666" cy="1112666"/>
          </a:xfrm>
          <a:prstGeom prst="rect">
            <a:avLst/>
          </a:prstGeom>
        </p:spPr>
      </p:pic>
      <p:pic>
        <p:nvPicPr>
          <p:cNvPr id="46" name="图片 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959" y="457112"/>
            <a:ext cx="2981702" cy="4020157"/>
          </a:xfrm>
          <a:prstGeom prst="rect">
            <a:avLst/>
          </a:prstGeom>
        </p:spPr>
      </p:pic>
      <p:grpSp>
        <p:nvGrpSpPr>
          <p:cNvPr id="54" name="组合 53"/>
          <p:cNvGrpSpPr/>
          <p:nvPr/>
        </p:nvGrpSpPr>
        <p:grpSpPr>
          <a:xfrm>
            <a:off x="10015028" y="1176315"/>
            <a:ext cx="1633494" cy="1044603"/>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云形 56"/>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700241" y="4100557"/>
            <a:ext cx="1891025" cy="1209291"/>
            <a:chOff x="392658" y="3679279"/>
            <a:chExt cx="1466266" cy="937662"/>
          </a:xfrm>
        </p:grpSpPr>
        <p:grpSp>
          <p:nvGrpSpPr>
            <p:cNvPr id="61" name="组合 60"/>
            <p:cNvGrpSpPr/>
            <p:nvPr/>
          </p:nvGrpSpPr>
          <p:grpSpPr>
            <a:xfrm>
              <a:off x="392658" y="3679279"/>
              <a:ext cx="1466266" cy="937662"/>
              <a:chOff x="1281153" y="5632171"/>
              <a:chExt cx="1466266" cy="937662"/>
            </a:xfrm>
          </p:grpSpPr>
          <p:sp>
            <p:nvSpPr>
              <p:cNvPr id="63" name="云形 62"/>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云形 63"/>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2" name="图片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180129">
              <a:off x="717070" y="4035686"/>
              <a:ext cx="810723" cy="274088"/>
            </a:xfrm>
            <a:prstGeom prst="rect">
              <a:avLst/>
            </a:prstGeom>
          </p:spPr>
        </p:pic>
      </p:grpSp>
      <p:grpSp>
        <p:nvGrpSpPr>
          <p:cNvPr id="69" name="组合 68"/>
          <p:cNvGrpSpPr/>
          <p:nvPr/>
        </p:nvGrpSpPr>
        <p:grpSpPr>
          <a:xfrm>
            <a:off x="9086116" y="4735242"/>
            <a:ext cx="1133322" cy="724748"/>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云形 70"/>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TextBox 27"/>
          <p:cNvSpPr txBox="1"/>
          <p:nvPr/>
        </p:nvSpPr>
        <p:spPr>
          <a:xfrm>
            <a:off x="3741632" y="1902796"/>
            <a:ext cx="4708736" cy="1569660"/>
          </a:xfrm>
          <a:prstGeom prst="rect">
            <a:avLst/>
          </a:prstGeom>
          <a:noFill/>
        </p:spPr>
        <p:txBody>
          <a:bodyPr wrap="square" rtlCol="0">
            <a:spAutoFit/>
          </a:bodyPr>
          <a:lstStyle/>
          <a:p>
            <a:pPr algn="ctr"/>
            <a:r>
              <a:rPr lang="en-US" sz="4800" b="1" dirty="0">
                <a:solidFill>
                  <a:srgbClr val="FF0000"/>
                </a:solidFill>
                <a:latin typeface="Times New Roman" panose="02020603050405020304" pitchFamily="18" charset="0"/>
                <a:cs typeface="Times New Roman" panose="02020603050405020304" pitchFamily="18" charset="0"/>
              </a:rPr>
              <a:t>HOẠT </a:t>
            </a:r>
            <a:r>
              <a:rPr lang="en-US" sz="4800" b="1" dirty="0" smtClean="0">
                <a:solidFill>
                  <a:srgbClr val="FF0000"/>
                </a:solidFill>
                <a:latin typeface="Times New Roman" panose="02020603050405020304" pitchFamily="18" charset="0"/>
                <a:cs typeface="Times New Roman" panose="02020603050405020304" pitchFamily="18" charset="0"/>
              </a:rPr>
              <a:t>ĐỘNG</a:t>
            </a:r>
            <a:r>
              <a:rPr lang="vi-VN" sz="4800" b="1" dirty="0" smtClean="0">
                <a:solidFill>
                  <a:srgbClr val="FF0000"/>
                </a:solidFill>
                <a:latin typeface="Times New Roman" panose="02020603050405020304" pitchFamily="18" charset="0"/>
                <a:cs typeface="Times New Roman" panose="02020603050405020304" pitchFamily="18" charset="0"/>
              </a:rPr>
              <a:t> LUYỆN TẬP</a:t>
            </a:r>
            <a:endParaRPr lang="en-US"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68178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fltVal val="0"/>
                                          </p:val>
                                        </p:tav>
                                        <p:tav tm="100000">
                                          <p:val>
                                            <p:strVal val="#ppt_h"/>
                                          </p:val>
                                        </p:tav>
                                      </p:tavLst>
                                    </p:anim>
                                    <p:animEffect transition="in" filter="fade">
                                      <p:cBhvr>
                                        <p:cTn id="14" dur="500"/>
                                        <p:tgtEl>
                                          <p:spTgt spid="60"/>
                                        </p:tgtEl>
                                      </p:cBhvr>
                                    </p:animEffect>
                                  </p:childTnLst>
                                </p:cTn>
                              </p:par>
                              <p:par>
                                <p:cTn id="15" presetID="53" presetClass="entr" presetSubtype="16"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par>
                                <p:cTn id="20" presetID="53" presetClass="entr" presetSubtype="16"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Effect transition="in" filter="fade">
                                      <p:cBhvr>
                                        <p:cTn id="24" dur="500"/>
                                        <p:tgtEl>
                                          <p:spTgt spid="69"/>
                                        </p:tgtEl>
                                      </p:cBhvr>
                                    </p:animEffect>
                                  </p:childTnLst>
                                </p:cTn>
                              </p:par>
                              <p:par>
                                <p:cTn id="25" presetID="42"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491844" y="5660115"/>
            <a:ext cx="1430728" cy="914936"/>
            <a:chOff x="392658" y="3679279"/>
            <a:chExt cx="1466266" cy="937662"/>
          </a:xfrm>
        </p:grpSpPr>
        <p:grpSp>
          <p:nvGrpSpPr>
            <p:cNvPr id="24" name="组合 23"/>
            <p:cNvGrpSpPr/>
            <p:nvPr/>
          </p:nvGrpSpPr>
          <p:grpSpPr>
            <a:xfrm>
              <a:off x="392658" y="3679279"/>
              <a:ext cx="1466266" cy="937662"/>
              <a:chOff x="1281153" y="5632171"/>
              <a:chExt cx="1466266" cy="937662"/>
            </a:xfrm>
          </p:grpSpPr>
          <p:sp>
            <p:nvSpPr>
              <p:cNvPr id="26" name="云形 25"/>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云形 26"/>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80129">
              <a:off x="717070" y="4035686"/>
              <a:ext cx="810723" cy="274088"/>
            </a:xfrm>
            <a:prstGeom prst="rect">
              <a:avLst/>
            </a:prstGeom>
          </p:spPr>
        </p:pic>
      </p:grpSp>
      <p:sp>
        <p:nvSpPr>
          <p:cNvPr id="30" name="云形 29"/>
          <p:cNvSpPr/>
          <p:nvPr/>
        </p:nvSpPr>
        <p:spPr>
          <a:xfrm>
            <a:off x="740198" y="375048"/>
            <a:ext cx="936677" cy="598995"/>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00B9F1"/>
              </a:solidFill>
            </a:endParaRPr>
          </a:p>
        </p:txBody>
      </p:sp>
      <p:grpSp>
        <p:nvGrpSpPr>
          <p:cNvPr id="15" name="组合 14"/>
          <p:cNvGrpSpPr/>
          <p:nvPr/>
        </p:nvGrpSpPr>
        <p:grpSpPr>
          <a:xfrm>
            <a:off x="3970530" y="-98695"/>
            <a:ext cx="3945171" cy="6059386"/>
            <a:chOff x="9090934" y="1161484"/>
            <a:chExt cx="1903380" cy="2973535"/>
          </a:xfrm>
        </p:grpSpPr>
        <p:grpSp>
          <p:nvGrpSpPr>
            <p:cNvPr id="11" name="组合 10"/>
            <p:cNvGrpSpPr/>
            <p:nvPr/>
          </p:nvGrpSpPr>
          <p:grpSpPr>
            <a:xfrm>
              <a:off x="9090934" y="1161484"/>
              <a:ext cx="1903380" cy="2973535"/>
              <a:chOff x="9540154" y="1841796"/>
              <a:chExt cx="1903380" cy="2973535"/>
            </a:xfrm>
          </p:grpSpPr>
          <p:sp>
            <p:nvSpPr>
              <p:cNvPr id="34" name="流程图: 离页连接符 1"/>
              <p:cNvSpPr/>
              <p:nvPr/>
            </p:nvSpPr>
            <p:spPr>
              <a:xfrm>
                <a:off x="9540154" y="3173558"/>
                <a:ext cx="1903380" cy="1641773"/>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173 w 10173"/>
                  <a:gd name="connsiteY0" fmla="*/ 0 h 10000"/>
                  <a:gd name="connsiteX1" fmla="*/ 10173 w 10173"/>
                  <a:gd name="connsiteY1" fmla="*/ 0 h 10000"/>
                  <a:gd name="connsiteX2" fmla="*/ 10173 w 10173"/>
                  <a:gd name="connsiteY2" fmla="*/ 8000 h 10000"/>
                  <a:gd name="connsiteX3" fmla="*/ 5173 w 10173"/>
                  <a:gd name="connsiteY3" fmla="*/ 10000 h 10000"/>
                  <a:gd name="connsiteX4" fmla="*/ 173 w 10173"/>
                  <a:gd name="connsiteY4" fmla="*/ 8000 h 10000"/>
                  <a:gd name="connsiteX5" fmla="*/ 173 w 10173"/>
                  <a:gd name="connsiteY5" fmla="*/ 0 h 10000"/>
                  <a:gd name="connsiteX0" fmla="*/ 173 w 10173"/>
                  <a:gd name="connsiteY0" fmla="*/ 325 h 10325"/>
                  <a:gd name="connsiteX1" fmla="*/ 10173 w 10173"/>
                  <a:gd name="connsiteY1" fmla="*/ 325 h 10325"/>
                  <a:gd name="connsiteX2" fmla="*/ 10173 w 10173"/>
                  <a:gd name="connsiteY2" fmla="*/ 8325 h 10325"/>
                  <a:gd name="connsiteX3" fmla="*/ 5173 w 10173"/>
                  <a:gd name="connsiteY3" fmla="*/ 10325 h 10325"/>
                  <a:gd name="connsiteX4" fmla="*/ 173 w 10173"/>
                  <a:gd name="connsiteY4" fmla="*/ 8325 h 10325"/>
                  <a:gd name="connsiteX5" fmla="*/ 173 w 10173"/>
                  <a:gd name="connsiteY5" fmla="*/ 325 h 10325"/>
                  <a:gd name="connsiteX0" fmla="*/ 173 w 10380"/>
                  <a:gd name="connsiteY0" fmla="*/ 325 h 10325"/>
                  <a:gd name="connsiteX1" fmla="*/ 10173 w 10380"/>
                  <a:gd name="connsiteY1" fmla="*/ 325 h 10325"/>
                  <a:gd name="connsiteX2" fmla="*/ 10173 w 10380"/>
                  <a:gd name="connsiteY2" fmla="*/ 8325 h 10325"/>
                  <a:gd name="connsiteX3" fmla="*/ 5173 w 10380"/>
                  <a:gd name="connsiteY3" fmla="*/ 10325 h 10325"/>
                  <a:gd name="connsiteX4" fmla="*/ 173 w 10380"/>
                  <a:gd name="connsiteY4" fmla="*/ 8325 h 10325"/>
                  <a:gd name="connsiteX5" fmla="*/ 173 w 10380"/>
                  <a:gd name="connsiteY5" fmla="*/ 325 h 10325"/>
                  <a:gd name="connsiteX0" fmla="*/ 173 w 10380"/>
                  <a:gd name="connsiteY0" fmla="*/ 441 h 10441"/>
                  <a:gd name="connsiteX1" fmla="*/ 10173 w 10380"/>
                  <a:gd name="connsiteY1" fmla="*/ 441 h 10441"/>
                  <a:gd name="connsiteX2" fmla="*/ 10173 w 10380"/>
                  <a:gd name="connsiteY2" fmla="*/ 8441 h 10441"/>
                  <a:gd name="connsiteX3" fmla="*/ 5173 w 10380"/>
                  <a:gd name="connsiteY3" fmla="*/ 10441 h 10441"/>
                  <a:gd name="connsiteX4" fmla="*/ 173 w 10380"/>
                  <a:gd name="connsiteY4" fmla="*/ 8441 h 10441"/>
                  <a:gd name="connsiteX5" fmla="*/ 173 w 10380"/>
                  <a:gd name="connsiteY5" fmla="*/ 441 h 10441"/>
                  <a:gd name="connsiteX0" fmla="*/ 173 w 10380"/>
                  <a:gd name="connsiteY0" fmla="*/ 441 h 10441"/>
                  <a:gd name="connsiteX1" fmla="*/ 10173 w 10380"/>
                  <a:gd name="connsiteY1" fmla="*/ 441 h 10441"/>
                  <a:gd name="connsiteX2" fmla="*/ 10173 w 10380"/>
                  <a:gd name="connsiteY2" fmla="*/ 8441 h 10441"/>
                  <a:gd name="connsiteX3" fmla="*/ 5173 w 10380"/>
                  <a:gd name="connsiteY3" fmla="*/ 10441 h 10441"/>
                  <a:gd name="connsiteX4" fmla="*/ 173 w 10380"/>
                  <a:gd name="connsiteY4" fmla="*/ 8441 h 10441"/>
                  <a:gd name="connsiteX5" fmla="*/ 173 w 10380"/>
                  <a:gd name="connsiteY5" fmla="*/ 441 h 10441"/>
                  <a:gd name="connsiteX0" fmla="*/ 173 w 10380"/>
                  <a:gd name="connsiteY0" fmla="*/ 441 h 10441"/>
                  <a:gd name="connsiteX1" fmla="*/ 10173 w 10380"/>
                  <a:gd name="connsiteY1" fmla="*/ 441 h 10441"/>
                  <a:gd name="connsiteX2" fmla="*/ 10173 w 10380"/>
                  <a:gd name="connsiteY2" fmla="*/ 8441 h 10441"/>
                  <a:gd name="connsiteX3" fmla="*/ 5173 w 10380"/>
                  <a:gd name="connsiteY3" fmla="*/ 10441 h 10441"/>
                  <a:gd name="connsiteX4" fmla="*/ 173 w 10380"/>
                  <a:gd name="connsiteY4" fmla="*/ 8441 h 10441"/>
                  <a:gd name="connsiteX5" fmla="*/ 173 w 10380"/>
                  <a:gd name="connsiteY5" fmla="*/ 441 h 1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80" h="10441">
                    <a:moveTo>
                      <a:pt x="173" y="441"/>
                    </a:moveTo>
                    <a:cubicBezTo>
                      <a:pt x="3506" y="-291"/>
                      <a:pt x="6918" y="14"/>
                      <a:pt x="10173" y="441"/>
                    </a:cubicBezTo>
                    <a:cubicBezTo>
                      <a:pt x="10640" y="3413"/>
                      <a:pt x="10173" y="5774"/>
                      <a:pt x="10173" y="8441"/>
                    </a:cubicBezTo>
                    <a:cubicBezTo>
                      <a:pt x="8506" y="9657"/>
                      <a:pt x="6840" y="9774"/>
                      <a:pt x="5173" y="10441"/>
                    </a:cubicBezTo>
                    <a:cubicBezTo>
                      <a:pt x="3506" y="9774"/>
                      <a:pt x="1918" y="9657"/>
                      <a:pt x="173" y="8441"/>
                    </a:cubicBezTo>
                    <a:cubicBezTo>
                      <a:pt x="173" y="5774"/>
                      <a:pt x="-217" y="3474"/>
                      <a:pt x="173" y="441"/>
                    </a:cubicBezTo>
                    <a:close/>
                  </a:path>
                </a:pathLst>
              </a:custGeom>
              <a:solidFill>
                <a:srgbClr val="FFC52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04934">
                <a:off x="9874700" y="1841796"/>
                <a:ext cx="1159548" cy="1682083"/>
              </a:xfrm>
              <a:prstGeom prst="rect">
                <a:avLst/>
              </a:prstGeom>
            </p:spPr>
          </p:pic>
        </p:grpSp>
        <p:sp>
          <p:nvSpPr>
            <p:cNvPr id="9" name="矩形 8"/>
            <p:cNvSpPr/>
            <p:nvPr/>
          </p:nvSpPr>
          <p:spPr>
            <a:xfrm>
              <a:off x="9486585" y="2947337"/>
              <a:ext cx="1112077" cy="891112"/>
            </a:xfrm>
            <a:prstGeom prst="rect">
              <a:avLst/>
            </a:prstGeom>
          </p:spPr>
          <p:txBody>
            <a:bodyPr wrap="square">
              <a:spAutoFit/>
            </a:bodyPr>
            <a:lstStyle/>
            <a:p>
              <a:pPr algn="ctr">
                <a:lnSpc>
                  <a:spcPct val="80000"/>
                </a:lnSpc>
              </a:pPr>
              <a:r>
                <a:rPr lang="vi-VN" altLang="zh-CN" sz="2800" b="1" dirty="0" smtClean="0">
                  <a:latin typeface="Times New Roman" panose="02020603050405020304" pitchFamily="18" charset="0"/>
                  <a:cs typeface="Times New Roman" panose="02020603050405020304" pitchFamily="18" charset="0"/>
                </a:rPr>
                <a:t>TÌM MỘT CHỦ ĐỀ YÊU THÍCH ĐỂ LUYỆN TẬP</a:t>
              </a:r>
              <a:endParaRPr lang="zh-CN" altLang="en-US" sz="2800" b="1" dirty="0">
                <a:latin typeface="Times New Roman" panose="02020603050405020304" pitchFamily="18" charset="0"/>
                <a:cs typeface="Times New Roman" panose="02020603050405020304" pitchFamily="18" charset="0"/>
              </a:endParaRPr>
            </a:p>
          </p:txBody>
        </p:sp>
      </p:grpSp>
      <p:sp>
        <p:nvSpPr>
          <p:cNvPr id="22" name="文本框 21"/>
          <p:cNvSpPr txBox="1"/>
          <p:nvPr/>
        </p:nvSpPr>
        <p:spPr>
          <a:xfrm>
            <a:off x="5196837" y="792349"/>
            <a:ext cx="1898789" cy="584775"/>
          </a:xfrm>
          <a:prstGeom prst="rect">
            <a:avLst/>
          </a:prstGeom>
          <a:solidFill>
            <a:schemeClr val="bg1"/>
          </a:solidFill>
        </p:spPr>
        <p:txBody>
          <a:bodyPr wrap="square" rtlCol="0">
            <a:spAutoFit/>
          </a:bodyPr>
          <a:lstStyle/>
          <a:p>
            <a:pPr algn="ctr"/>
            <a:r>
              <a:rPr lang="vi-VN" altLang="zh-CN" sz="3200" b="1" dirty="0" smtClean="0">
                <a:effectLst>
                  <a:outerShdw blurRad="38100" dist="38100" dir="2700000" algn="tl">
                    <a:srgbClr val="000000">
                      <a:alpha val="43137"/>
                    </a:srgbClr>
                  </a:outerShdw>
                </a:effectLst>
                <a:latin typeface="Times New Roman" panose="02020603050405020304" pitchFamily="18" charset="0"/>
                <a:ea typeface="方正汉真广标简体" panose="02000000000000000000" pitchFamily="2" charset="-122"/>
                <a:cs typeface="Times New Roman" panose="02020603050405020304" pitchFamily="18" charset="0"/>
              </a:rPr>
              <a:t>VỀ NHÀ</a:t>
            </a:r>
            <a:endParaRPr lang="zh-CN" altLang="en-US" sz="3200" b="1" dirty="0">
              <a:effectLst>
                <a:outerShdw blurRad="38100" dist="38100" dir="2700000" algn="tl">
                  <a:srgbClr val="000000">
                    <a:alpha val="43137"/>
                  </a:srgbClr>
                </a:outerShdw>
              </a:effectLst>
              <a:latin typeface="Times New Roman" panose="02020603050405020304" pitchFamily="18" charset="0"/>
              <a:ea typeface="方正汉真广标简体" panose="02000000000000000000" pitchFamily="2" charset="-122"/>
              <a:cs typeface="Times New Roman" panose="02020603050405020304" pitchFamily="18" charset="0"/>
            </a:endParaRPr>
          </a:p>
        </p:txBody>
      </p:sp>
      <p:pic>
        <p:nvPicPr>
          <p:cNvPr id="40" name="图片 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263" y="407859"/>
            <a:ext cx="2981702" cy="4020157"/>
          </a:xfrm>
          <a:prstGeom prst="rect">
            <a:avLst/>
          </a:prstGeom>
        </p:spPr>
      </p:pic>
      <p:pic>
        <p:nvPicPr>
          <p:cNvPr id="41" name="图片 7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55567" y="899356"/>
            <a:ext cx="2551261" cy="5582247"/>
          </a:xfrm>
          <a:prstGeom prst="rect">
            <a:avLst/>
          </a:prstGeom>
        </p:spPr>
      </p:pic>
      <p:grpSp>
        <p:nvGrpSpPr>
          <p:cNvPr id="31" name="组合 24"/>
          <p:cNvGrpSpPr/>
          <p:nvPr/>
        </p:nvGrpSpPr>
        <p:grpSpPr>
          <a:xfrm>
            <a:off x="0" y="5207212"/>
            <a:ext cx="12523845" cy="1647370"/>
            <a:chOff x="0" y="5207212"/>
            <a:chExt cx="12523845" cy="1647370"/>
          </a:xfrm>
        </p:grpSpPr>
        <p:pic>
          <p:nvPicPr>
            <p:cNvPr id="38" name="图片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39"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spTree>
    <p:extLst>
      <p:ext uri="{BB962C8B-B14F-4D97-AF65-F5344CB8AC3E}">
        <p14:creationId xmlns:p14="http://schemas.microsoft.com/office/powerpoint/2010/main" val="34786096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42"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anim calcmode="lin" valueType="num">
                                      <p:cBhvr>
                                        <p:cTn id="21" dur="1000" fill="hold"/>
                                        <p:tgtEl>
                                          <p:spTgt spid="31"/>
                                        </p:tgtEl>
                                        <p:attrNameLst>
                                          <p:attrName>ppt_x</p:attrName>
                                        </p:attrNameLst>
                                      </p:cBhvr>
                                      <p:tavLst>
                                        <p:tav tm="0">
                                          <p:val>
                                            <p:strVal val="#ppt_x"/>
                                          </p:val>
                                        </p:tav>
                                        <p:tav tm="100000">
                                          <p:val>
                                            <p:strVal val="#ppt_x"/>
                                          </p:val>
                                        </p:tav>
                                      </p:tavLst>
                                    </p:anim>
                                    <p:anim calcmode="lin" valueType="num">
                                      <p:cBhvr>
                                        <p:cTn id="22" dur="1000" fill="hold"/>
                                        <p:tgtEl>
                                          <p:spTgt spid="31"/>
                                        </p:tgtEl>
                                        <p:attrNameLst>
                                          <p:attrName>ppt_y</p:attrName>
                                        </p:attrNameLst>
                                      </p:cBhvr>
                                      <p:tavLst>
                                        <p:tav tm="0">
                                          <p:val>
                                            <p:strVal val="#ppt_y+.1"/>
                                          </p:val>
                                        </p:tav>
                                        <p:tav tm="100000">
                                          <p:val>
                                            <p:strVal val="#ppt_y"/>
                                          </p:val>
                                        </p:tav>
                                      </p:tavLst>
                                    </p:anim>
                                  </p:childTnLst>
                                </p:cTn>
                              </p:par>
                              <p:par>
                                <p:cTn id="23" presetID="22" presetClass="entr" presetSubtype="4"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down)">
                                      <p:cBhvr>
                                        <p:cTn id="25" dur="500"/>
                                        <p:tgtEl>
                                          <p:spTgt spid="41"/>
                                        </p:tgtEl>
                                      </p:cBhvr>
                                    </p:animEffect>
                                  </p:childTnLst>
                                </p:cTn>
                              </p:par>
                              <p:par>
                                <p:cTn id="26" presetID="42"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221063"/>
            <a:ext cx="12895093" cy="7946844"/>
            <a:chOff x="0" y="-221063"/>
            <a:chExt cx="12895093" cy="7946844"/>
          </a:xfrm>
        </p:grpSpPr>
        <p:sp>
          <p:nvSpPr>
            <p:cNvPr id="17" name="矩形 16"/>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44150" y="-221063"/>
              <a:ext cx="12750943" cy="7946844"/>
              <a:chOff x="2627224" y="-795141"/>
              <a:chExt cx="10013806" cy="7040780"/>
            </a:xfrm>
          </p:grpSpPr>
          <p:sp>
            <p:nvSpPr>
              <p:cNvPr id="19" name="矩形 18"/>
              <p:cNvSpPr/>
              <p:nvPr/>
            </p:nvSpPr>
            <p:spPr>
              <a:xfrm>
                <a:off x="2627224" y="-599283"/>
                <a:ext cx="5758249" cy="5957676"/>
              </a:xfrm>
              <a:prstGeom prst="rect">
                <a:avLst/>
              </a:prstGeom>
              <a:blipFill dpi="0" rotWithShape="1">
                <a:blip r:embed="rId3">
                  <a:alphaModFix amt="17000"/>
                  <a:lum bright="70000" contrast="-70000"/>
                  <a:extLst>
                    <a:ext uri="{BEBA8EAE-BF5A-486C-A8C5-ECC9F3942E4B}">
                      <a14:imgProps xmlns:a14="http://schemas.microsoft.com/office/drawing/2010/main">
                        <a14:imgLayer>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矩形 21"/>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82" name="组合 81"/>
          <p:cNvGrpSpPr/>
          <p:nvPr/>
        </p:nvGrpSpPr>
        <p:grpSpPr>
          <a:xfrm>
            <a:off x="0" y="5207212"/>
            <a:ext cx="12523845" cy="1647370"/>
            <a:chOff x="0" y="5207212"/>
            <a:chExt cx="12523845" cy="1647370"/>
          </a:xfrm>
        </p:grpSpPr>
        <p:pic>
          <p:nvPicPr>
            <p:cNvPr id="83" name="图片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84" name="图片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87" name="组合 86"/>
          <p:cNvGrpSpPr/>
          <p:nvPr/>
        </p:nvGrpSpPr>
        <p:grpSpPr>
          <a:xfrm>
            <a:off x="2516470" y="548138"/>
            <a:ext cx="7443321" cy="4759928"/>
            <a:chOff x="2516470" y="548138"/>
            <a:chExt cx="7443321" cy="4759928"/>
          </a:xfrm>
        </p:grpSpPr>
        <p:sp>
          <p:nvSpPr>
            <p:cNvPr id="21" name="云形 20"/>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云形 85"/>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1522" y="3769651"/>
            <a:ext cx="1343455" cy="1343455"/>
          </a:xfrm>
          <a:prstGeom prst="rect">
            <a:avLst/>
          </a:prstGeom>
        </p:spPr>
      </p:pic>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25228" y="544720"/>
            <a:ext cx="1112666" cy="1112666"/>
          </a:xfrm>
          <a:prstGeom prst="rect">
            <a:avLst/>
          </a:prstGeom>
        </p:spPr>
      </p:pic>
      <p:pic>
        <p:nvPicPr>
          <p:cNvPr id="89" name="图片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2263" y="407859"/>
            <a:ext cx="2981702" cy="4020157"/>
          </a:xfrm>
          <a:prstGeom prst="rect">
            <a:avLst/>
          </a:prstGeom>
        </p:spPr>
      </p:pic>
      <p:grpSp>
        <p:nvGrpSpPr>
          <p:cNvPr id="24" name="组合 23"/>
          <p:cNvGrpSpPr/>
          <p:nvPr/>
        </p:nvGrpSpPr>
        <p:grpSpPr>
          <a:xfrm>
            <a:off x="9913428" y="618813"/>
            <a:ext cx="1633494" cy="1044603"/>
            <a:chOff x="8985779" y="3960837"/>
            <a:chExt cx="2199915" cy="1406823"/>
          </a:xfrm>
        </p:grpSpPr>
        <p:sp>
          <p:nvSpPr>
            <p:cNvPr id="40" name="云形 3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3200954">
            <a:off x="10507206" y="920160"/>
            <a:ext cx="482031" cy="445033"/>
          </a:xfrm>
          <a:prstGeom prst="rect">
            <a:avLst/>
          </a:prstGeom>
        </p:spPr>
      </p:pic>
      <p:grpSp>
        <p:nvGrpSpPr>
          <p:cNvPr id="66" name="组合 65"/>
          <p:cNvGrpSpPr/>
          <p:nvPr/>
        </p:nvGrpSpPr>
        <p:grpSpPr>
          <a:xfrm>
            <a:off x="598641" y="3543055"/>
            <a:ext cx="1891025" cy="1209291"/>
            <a:chOff x="392658" y="3679279"/>
            <a:chExt cx="1466266" cy="937662"/>
          </a:xfrm>
        </p:grpSpPr>
        <p:grpSp>
          <p:nvGrpSpPr>
            <p:cNvPr id="23" name="组合 22"/>
            <p:cNvGrpSpPr/>
            <p:nvPr/>
          </p:nvGrpSpPr>
          <p:grpSpPr>
            <a:xfrm>
              <a:off x="392658" y="3679279"/>
              <a:ext cx="1466266" cy="937662"/>
              <a:chOff x="1281153" y="5632171"/>
              <a:chExt cx="1466266" cy="937662"/>
            </a:xfrm>
          </p:grpSpPr>
          <p:sp>
            <p:nvSpPr>
              <p:cNvPr id="42" name="云形 41"/>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云形 42"/>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180129">
              <a:off x="717070" y="4035686"/>
              <a:ext cx="810723" cy="274088"/>
            </a:xfrm>
            <a:prstGeom prst="rect">
              <a:avLst/>
            </a:prstGeom>
          </p:spPr>
        </p:pic>
      </p:grpSp>
      <p:pic>
        <p:nvPicPr>
          <p:cNvPr id="80" name="图片 7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90433" y="2049011"/>
            <a:ext cx="2551261" cy="5582247"/>
          </a:xfrm>
          <a:prstGeom prst="rect">
            <a:avLst/>
          </a:prstGeom>
        </p:spPr>
      </p:pic>
      <p:sp>
        <p:nvSpPr>
          <p:cNvPr id="29" name="TextBox 28"/>
          <p:cNvSpPr txBox="1"/>
          <p:nvPr/>
        </p:nvSpPr>
        <p:spPr>
          <a:xfrm>
            <a:off x="3343333" y="1765442"/>
            <a:ext cx="5549582" cy="2123658"/>
          </a:xfrm>
          <a:prstGeom prst="rect">
            <a:avLst/>
          </a:prstGeom>
          <a:noFill/>
        </p:spPr>
        <p:txBody>
          <a:bodyPr wrap="square" rtlCol="0">
            <a:spAutoFit/>
          </a:bodyPr>
          <a:lstStyle/>
          <a:p>
            <a:pPr algn="ctr"/>
            <a:r>
              <a:rPr lang="vi-VN" sz="6600" b="1" dirty="0" smtClean="0">
                <a:solidFill>
                  <a:srgbClr val="FF0000"/>
                </a:solidFill>
                <a:latin typeface="Times New Roman" panose="02020603050405020304" pitchFamily="18" charset="0"/>
                <a:cs typeface="Times New Roman" panose="02020603050405020304" pitchFamily="18" charset="0"/>
              </a:rPr>
              <a:t>TẠM BIỆT </a:t>
            </a:r>
          </a:p>
          <a:p>
            <a:pPr algn="ctr"/>
            <a:r>
              <a:rPr lang="vi-VN" sz="6600" b="1" dirty="0" smtClean="0">
                <a:solidFill>
                  <a:srgbClr val="FF0000"/>
                </a:solidFill>
                <a:latin typeface="Times New Roman" panose="02020603050405020304" pitchFamily="18" charset="0"/>
                <a:cs typeface="Times New Roman" panose="02020603050405020304" pitchFamily="18" charset="0"/>
              </a:rPr>
              <a:t>CÁC EM</a:t>
            </a:r>
            <a:endParaRPr lang="en-US" sz="6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551452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anim calcmode="lin" valueType="num">
                                      <p:cBhvr>
                                        <p:cTn id="8" dur="1000" fill="hold"/>
                                        <p:tgtEl>
                                          <p:spTgt spid="82"/>
                                        </p:tgtEl>
                                        <p:attrNameLst>
                                          <p:attrName>ppt_x</p:attrName>
                                        </p:attrNameLst>
                                      </p:cBhvr>
                                      <p:tavLst>
                                        <p:tav tm="0">
                                          <p:val>
                                            <p:strVal val="#ppt_x"/>
                                          </p:val>
                                        </p:tav>
                                        <p:tav tm="100000">
                                          <p:val>
                                            <p:strVal val="#ppt_x"/>
                                          </p:val>
                                        </p:tav>
                                      </p:tavLst>
                                    </p:anim>
                                    <p:anim calcmode="lin" valueType="num">
                                      <p:cBhvr>
                                        <p:cTn id="9" dur="1000" fill="hold"/>
                                        <p:tgtEl>
                                          <p:spTgt spid="82"/>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wipe(down)">
                                      <p:cBhvr>
                                        <p:cTn id="12" dur="500"/>
                                        <p:tgtEl>
                                          <p:spTgt spid="80"/>
                                        </p:tgtEl>
                                      </p:cBhvr>
                                    </p:animEffect>
                                  </p:childTnLst>
                                </p:cTn>
                              </p:par>
                              <p:par>
                                <p:cTn id="13" presetID="53" presetClass="entr" presetSubtype="16"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p:cTn id="15" dur="500" fill="hold"/>
                                        <p:tgtEl>
                                          <p:spTgt spid="66"/>
                                        </p:tgtEl>
                                        <p:attrNameLst>
                                          <p:attrName>ppt_w</p:attrName>
                                        </p:attrNameLst>
                                      </p:cBhvr>
                                      <p:tavLst>
                                        <p:tav tm="0">
                                          <p:val>
                                            <p:fltVal val="0"/>
                                          </p:val>
                                        </p:tav>
                                        <p:tav tm="100000">
                                          <p:val>
                                            <p:strVal val="#ppt_w"/>
                                          </p:val>
                                        </p:tav>
                                      </p:tavLst>
                                    </p:anim>
                                    <p:anim calcmode="lin" valueType="num">
                                      <p:cBhvr>
                                        <p:cTn id="16" dur="500" fill="hold"/>
                                        <p:tgtEl>
                                          <p:spTgt spid="66"/>
                                        </p:tgtEl>
                                        <p:attrNameLst>
                                          <p:attrName>ppt_h</p:attrName>
                                        </p:attrNameLst>
                                      </p:cBhvr>
                                      <p:tavLst>
                                        <p:tav tm="0">
                                          <p:val>
                                            <p:fltVal val="0"/>
                                          </p:val>
                                        </p:tav>
                                        <p:tav tm="100000">
                                          <p:val>
                                            <p:strVal val="#ppt_h"/>
                                          </p:val>
                                        </p:tav>
                                      </p:tavLst>
                                    </p:anim>
                                    <p:animEffect transition="in" filter="fade">
                                      <p:cBhvr>
                                        <p:cTn id="17" dur="500"/>
                                        <p:tgtEl>
                                          <p:spTgt spid="66"/>
                                        </p:tgtEl>
                                      </p:cBhvr>
                                    </p:animEffect>
                                  </p:childTnLst>
                                </p:cTn>
                              </p:par>
                              <p:par>
                                <p:cTn id="18" presetID="53" presetClass="entr" presetSubtype="16"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500" fill="hold"/>
                                        <p:tgtEl>
                                          <p:spTgt spid="24"/>
                                        </p:tgtEl>
                                        <p:attrNameLst>
                                          <p:attrName>ppt_w</p:attrName>
                                        </p:attrNameLst>
                                      </p:cBhvr>
                                      <p:tavLst>
                                        <p:tav tm="0">
                                          <p:val>
                                            <p:fltVal val="0"/>
                                          </p:val>
                                        </p:tav>
                                        <p:tav tm="100000">
                                          <p:val>
                                            <p:strVal val="#ppt_w"/>
                                          </p:val>
                                        </p:tav>
                                      </p:tavLst>
                                    </p:anim>
                                    <p:anim calcmode="lin" valueType="num">
                                      <p:cBhvr>
                                        <p:cTn id="21" dur="500" fill="hold"/>
                                        <p:tgtEl>
                                          <p:spTgt spid="24"/>
                                        </p:tgtEl>
                                        <p:attrNameLst>
                                          <p:attrName>ppt_h</p:attrName>
                                        </p:attrNameLst>
                                      </p:cBhvr>
                                      <p:tavLst>
                                        <p:tav tm="0">
                                          <p:val>
                                            <p:fltVal val="0"/>
                                          </p:val>
                                        </p:tav>
                                        <p:tav tm="100000">
                                          <p:val>
                                            <p:strVal val="#ppt_h"/>
                                          </p:val>
                                        </p:tav>
                                      </p:tavLst>
                                    </p:anim>
                                    <p:animEffect transition="in" filter="fade">
                                      <p:cBhvr>
                                        <p:cTn id="22" dur="500"/>
                                        <p:tgtEl>
                                          <p:spTgt spid="24"/>
                                        </p:tgtEl>
                                      </p:cBhvr>
                                    </p:animEffect>
                                  </p:childTnLst>
                                </p:cTn>
                              </p:par>
                              <p:par>
                                <p:cTn id="23" presetID="53" presetClass="entr" presetSubtype="16" fill="hold" nodeType="withEffect">
                                  <p:stCondLst>
                                    <p:cond delay="0"/>
                                  </p:stCondLst>
                                  <p:childTnLst>
                                    <p:set>
                                      <p:cBhvr>
                                        <p:cTn id="24" dur="1" fill="hold">
                                          <p:stCondLst>
                                            <p:cond delay="0"/>
                                          </p:stCondLst>
                                        </p:cTn>
                                        <p:tgtEl>
                                          <p:spTgt spid="87"/>
                                        </p:tgtEl>
                                        <p:attrNameLst>
                                          <p:attrName>style.visibility</p:attrName>
                                        </p:attrNameLst>
                                      </p:cBhvr>
                                      <p:to>
                                        <p:strVal val="visible"/>
                                      </p:to>
                                    </p:set>
                                    <p:anim calcmode="lin" valueType="num">
                                      <p:cBhvr>
                                        <p:cTn id="25" dur="500" fill="hold"/>
                                        <p:tgtEl>
                                          <p:spTgt spid="87"/>
                                        </p:tgtEl>
                                        <p:attrNameLst>
                                          <p:attrName>ppt_w</p:attrName>
                                        </p:attrNameLst>
                                      </p:cBhvr>
                                      <p:tavLst>
                                        <p:tav tm="0">
                                          <p:val>
                                            <p:fltVal val="0"/>
                                          </p:val>
                                        </p:tav>
                                        <p:tav tm="100000">
                                          <p:val>
                                            <p:strVal val="#ppt_w"/>
                                          </p:val>
                                        </p:tav>
                                      </p:tavLst>
                                    </p:anim>
                                    <p:anim calcmode="lin" valueType="num">
                                      <p:cBhvr>
                                        <p:cTn id="26" dur="500" fill="hold"/>
                                        <p:tgtEl>
                                          <p:spTgt spid="87"/>
                                        </p:tgtEl>
                                        <p:attrNameLst>
                                          <p:attrName>ppt_h</p:attrName>
                                        </p:attrNameLst>
                                      </p:cBhvr>
                                      <p:tavLst>
                                        <p:tav tm="0">
                                          <p:val>
                                            <p:fltVal val="0"/>
                                          </p:val>
                                        </p:tav>
                                        <p:tav tm="100000">
                                          <p:val>
                                            <p:strVal val="#ppt_h"/>
                                          </p:val>
                                        </p:tav>
                                      </p:tavLst>
                                    </p:anim>
                                    <p:animEffect transition="in" filter="fade">
                                      <p:cBhvr>
                                        <p:cTn id="27" dur="500"/>
                                        <p:tgtEl>
                                          <p:spTgt spid="87"/>
                                        </p:tgtEl>
                                      </p:cBhvr>
                                    </p:animEffect>
                                  </p:childTnLst>
                                </p:cTn>
                              </p:par>
                              <p:par>
                                <p:cTn id="28" presetID="42" presetClass="entr" presetSubtype="0" fill="hold" nodeType="with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fade">
                                      <p:cBhvr>
                                        <p:cTn id="30" dur="1000"/>
                                        <p:tgtEl>
                                          <p:spTgt spid="89"/>
                                        </p:tgtEl>
                                      </p:cBhvr>
                                    </p:animEffect>
                                    <p:anim calcmode="lin" valueType="num">
                                      <p:cBhvr>
                                        <p:cTn id="31" dur="1000" fill="hold"/>
                                        <p:tgtEl>
                                          <p:spTgt spid="89"/>
                                        </p:tgtEl>
                                        <p:attrNameLst>
                                          <p:attrName>ppt_x</p:attrName>
                                        </p:attrNameLst>
                                      </p:cBhvr>
                                      <p:tavLst>
                                        <p:tav tm="0">
                                          <p:val>
                                            <p:strVal val="#ppt_x"/>
                                          </p:val>
                                        </p:tav>
                                        <p:tav tm="100000">
                                          <p:val>
                                            <p:strVal val="#ppt_x"/>
                                          </p:val>
                                        </p:tav>
                                      </p:tavLst>
                                    </p:anim>
                                    <p:anim calcmode="lin" valueType="num">
                                      <p:cBhvr>
                                        <p:cTn id="32" dur="1000" fill="hold"/>
                                        <p:tgtEl>
                                          <p:spTgt spid="89"/>
                                        </p:tgtEl>
                                        <p:attrNameLst>
                                          <p:attrName>ppt_y</p:attrName>
                                        </p:attrNameLst>
                                      </p:cBhvr>
                                      <p:tavLst>
                                        <p:tav tm="0">
                                          <p:val>
                                            <p:strVal val="#ppt_y+.1"/>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191814"/>
            <a:ext cx="12895093" cy="7946844"/>
            <a:chOff x="0" y="-221063"/>
            <a:chExt cx="12895093" cy="7946844"/>
          </a:xfrm>
        </p:grpSpPr>
        <p:sp>
          <p:nvSpPr>
            <p:cNvPr id="35" name="矩形 34"/>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4150" y="-221063"/>
              <a:ext cx="12750943" cy="7946844"/>
              <a:chOff x="2627224" y="-795141"/>
              <a:chExt cx="10013806" cy="7040780"/>
            </a:xfrm>
          </p:grpSpPr>
          <p:sp>
            <p:nvSpPr>
              <p:cNvPr id="37" name="矩形 36"/>
              <p:cNvSpPr/>
              <p:nvPr/>
            </p:nvSpPr>
            <p:spPr>
              <a:xfrm>
                <a:off x="2627224" y="-599283"/>
                <a:ext cx="5758249" cy="5957676"/>
              </a:xfrm>
              <a:prstGeom prst="rect">
                <a:avLst/>
              </a:prstGeom>
              <a:blipFill dpi="0" rotWithShape="1">
                <a:blip r:embed="rId3">
                  <a:alphaModFix amt="17000"/>
                  <a:lum bright="70000" contrast="-70000"/>
                  <a:extLst>
                    <a:ext uri="{BEBA8EAE-BF5A-486C-A8C5-ECC9F3942E4B}">
                      <a14:imgProps xmlns:a14="http://schemas.microsoft.com/office/drawing/2010/main">
                        <a14:imgLayer>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76" name="组合 75"/>
          <p:cNvGrpSpPr/>
          <p:nvPr/>
        </p:nvGrpSpPr>
        <p:grpSpPr>
          <a:xfrm>
            <a:off x="0" y="5207212"/>
            <a:ext cx="12523845" cy="1647370"/>
            <a:chOff x="0" y="5207212"/>
            <a:chExt cx="12523845" cy="1647370"/>
          </a:xfrm>
        </p:grpSpPr>
        <p:pic>
          <p:nvPicPr>
            <p:cNvPr id="77" name="图片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78" name="图片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42" name="组合 41"/>
          <p:cNvGrpSpPr/>
          <p:nvPr/>
        </p:nvGrpSpPr>
        <p:grpSpPr>
          <a:xfrm>
            <a:off x="2416550" y="617774"/>
            <a:ext cx="7443321" cy="4759928"/>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5" name="图片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2429" y="2104125"/>
            <a:ext cx="1112666" cy="1112666"/>
          </a:xfrm>
          <a:prstGeom prst="rect">
            <a:avLst/>
          </a:prstGeom>
        </p:spPr>
      </p:pic>
      <p:pic>
        <p:nvPicPr>
          <p:cNvPr id="46" name="图片 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2343" y="477495"/>
            <a:ext cx="2981702" cy="4020157"/>
          </a:xfrm>
          <a:prstGeom prst="rect">
            <a:avLst/>
          </a:prstGeom>
        </p:spPr>
      </p:pic>
      <p:grpSp>
        <p:nvGrpSpPr>
          <p:cNvPr id="54" name="组合 53"/>
          <p:cNvGrpSpPr/>
          <p:nvPr/>
        </p:nvGrpSpPr>
        <p:grpSpPr>
          <a:xfrm>
            <a:off x="10015028" y="1176315"/>
            <a:ext cx="1633494" cy="1044603"/>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云形 56"/>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700241" y="4100557"/>
            <a:ext cx="1891025" cy="1209291"/>
            <a:chOff x="392658" y="3679279"/>
            <a:chExt cx="1466266" cy="937662"/>
          </a:xfrm>
        </p:grpSpPr>
        <p:grpSp>
          <p:nvGrpSpPr>
            <p:cNvPr id="61" name="组合 60"/>
            <p:cNvGrpSpPr/>
            <p:nvPr/>
          </p:nvGrpSpPr>
          <p:grpSpPr>
            <a:xfrm>
              <a:off x="392658" y="3679279"/>
              <a:ext cx="1466266" cy="937662"/>
              <a:chOff x="1281153" y="5632171"/>
              <a:chExt cx="1466266" cy="937662"/>
            </a:xfrm>
          </p:grpSpPr>
          <p:sp>
            <p:nvSpPr>
              <p:cNvPr id="63" name="云形 62"/>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云形 63"/>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2" name="图片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180129">
              <a:off x="717070" y="4035686"/>
              <a:ext cx="810723" cy="274088"/>
            </a:xfrm>
            <a:prstGeom prst="rect">
              <a:avLst/>
            </a:prstGeom>
          </p:spPr>
        </p:pic>
      </p:grpSp>
      <p:grpSp>
        <p:nvGrpSpPr>
          <p:cNvPr id="69" name="组合 68"/>
          <p:cNvGrpSpPr/>
          <p:nvPr/>
        </p:nvGrpSpPr>
        <p:grpSpPr>
          <a:xfrm>
            <a:off x="9086116" y="4735242"/>
            <a:ext cx="1133322" cy="724748"/>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云形 70"/>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TextBox 1"/>
          <p:cNvSpPr txBox="1"/>
          <p:nvPr/>
        </p:nvSpPr>
        <p:spPr>
          <a:xfrm>
            <a:off x="3741632" y="1902796"/>
            <a:ext cx="4708736" cy="1569660"/>
          </a:xfrm>
          <a:prstGeom prst="rect">
            <a:avLst/>
          </a:prstGeom>
          <a:noFill/>
        </p:spPr>
        <p:txBody>
          <a:bodyPr wrap="square" rtlCol="0">
            <a:spAutoFit/>
          </a:bodyPr>
          <a:lstStyle/>
          <a:p>
            <a:pPr algn="ctr"/>
            <a:r>
              <a:rPr lang="en-US" sz="4800" b="1" dirty="0">
                <a:solidFill>
                  <a:srgbClr val="FF0000"/>
                </a:solidFill>
                <a:latin typeface="Times New Roman" panose="02020603050405020304" pitchFamily="18" charset="0"/>
                <a:cs typeface="Times New Roman" panose="02020603050405020304" pitchFamily="18" charset="0"/>
              </a:rPr>
              <a:t>HOẠT ĐỘNG MỞ ĐẦU</a:t>
            </a:r>
            <a:endParaRPr lang="en-US"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3894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fltVal val="0"/>
                                          </p:val>
                                        </p:tav>
                                        <p:tav tm="100000">
                                          <p:val>
                                            <p:strVal val="#ppt_h"/>
                                          </p:val>
                                        </p:tav>
                                      </p:tavLst>
                                    </p:anim>
                                    <p:animEffect transition="in" filter="fade">
                                      <p:cBhvr>
                                        <p:cTn id="14" dur="500"/>
                                        <p:tgtEl>
                                          <p:spTgt spid="60"/>
                                        </p:tgtEl>
                                      </p:cBhvr>
                                    </p:animEffect>
                                  </p:childTnLst>
                                </p:cTn>
                              </p:par>
                              <p:par>
                                <p:cTn id="15" presetID="53" presetClass="entr" presetSubtype="16"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par>
                                <p:cTn id="20" presetID="53" presetClass="entr" presetSubtype="16"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Effect transition="in" filter="fade">
                                      <p:cBhvr>
                                        <p:cTn id="24" dur="500"/>
                                        <p:tgtEl>
                                          <p:spTgt spid="69"/>
                                        </p:tgtEl>
                                      </p:cBhvr>
                                    </p:animEffect>
                                  </p:childTnLst>
                                </p:cTn>
                              </p:par>
                              <p:par>
                                <p:cTn id="25" presetID="42"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2440" y="866823"/>
            <a:ext cx="7266272" cy="4578105"/>
          </a:xfrm>
          <a:prstGeom prst="rect">
            <a:avLst/>
          </a:prstGeom>
        </p:spPr>
      </p:pic>
      <p:grpSp>
        <p:nvGrpSpPr>
          <p:cNvPr id="23" name="组合 22"/>
          <p:cNvGrpSpPr/>
          <p:nvPr/>
        </p:nvGrpSpPr>
        <p:grpSpPr>
          <a:xfrm>
            <a:off x="10491844" y="5660115"/>
            <a:ext cx="1430728" cy="914936"/>
            <a:chOff x="392658" y="3679279"/>
            <a:chExt cx="1466266" cy="937662"/>
          </a:xfrm>
        </p:grpSpPr>
        <p:grpSp>
          <p:nvGrpSpPr>
            <p:cNvPr id="24" name="组合 23"/>
            <p:cNvGrpSpPr/>
            <p:nvPr/>
          </p:nvGrpSpPr>
          <p:grpSpPr>
            <a:xfrm>
              <a:off x="392658" y="3679279"/>
              <a:ext cx="1466266" cy="937662"/>
              <a:chOff x="1281153" y="5632171"/>
              <a:chExt cx="1466266" cy="937662"/>
            </a:xfrm>
          </p:grpSpPr>
          <p:sp>
            <p:nvSpPr>
              <p:cNvPr id="26" name="云形 25"/>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云形 26"/>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80129">
              <a:off x="717070" y="4035686"/>
              <a:ext cx="810723" cy="274088"/>
            </a:xfrm>
            <a:prstGeom prst="rect">
              <a:avLst/>
            </a:prstGeom>
          </p:spPr>
        </p:pic>
      </p:grpSp>
      <p:grpSp>
        <p:nvGrpSpPr>
          <p:cNvPr id="28" name="组合 27"/>
          <p:cNvGrpSpPr/>
          <p:nvPr/>
        </p:nvGrpSpPr>
        <p:grpSpPr>
          <a:xfrm>
            <a:off x="810422" y="240776"/>
            <a:ext cx="1144670" cy="732005"/>
            <a:chOff x="1281153" y="5632171"/>
            <a:chExt cx="1466266" cy="937662"/>
          </a:xfrm>
        </p:grpSpPr>
        <p:sp>
          <p:nvSpPr>
            <p:cNvPr id="29" name="云形 28"/>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B9F1"/>
                </a:solidFill>
              </a:endParaRPr>
            </a:p>
          </p:txBody>
        </p:sp>
        <p:sp>
          <p:nvSpPr>
            <p:cNvPr id="30" name="云形 29"/>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00B9F1"/>
                </a:solidFill>
              </a:endParaRPr>
            </a:p>
          </p:txBody>
        </p:sp>
      </p:grpSp>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423" y="840778"/>
            <a:ext cx="6096012" cy="6096012"/>
          </a:xfrm>
          <a:prstGeom prst="rect">
            <a:avLst/>
          </a:prstGeom>
        </p:spPr>
      </p:pic>
      <p:grpSp>
        <p:nvGrpSpPr>
          <p:cNvPr id="50" name="组合 49"/>
          <p:cNvGrpSpPr/>
          <p:nvPr/>
        </p:nvGrpSpPr>
        <p:grpSpPr>
          <a:xfrm>
            <a:off x="848933" y="5831865"/>
            <a:ext cx="844400" cy="539985"/>
            <a:chOff x="1281153" y="5632171"/>
            <a:chExt cx="1466266" cy="937662"/>
          </a:xfrm>
        </p:grpSpPr>
        <p:sp>
          <p:nvSpPr>
            <p:cNvPr id="52" name="云形 51"/>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云形 52"/>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7" name="图片 36"/>
          <p:cNvPicPr>
            <a:picLocks noChangeAspect="1"/>
          </p:cNvPicPr>
          <p:nvPr/>
        </p:nvPicPr>
        <p:blipFill>
          <a:blip r:embed="rId6" cstate="print">
            <a:extLst>
              <a:ext uri="{BEBA8EAE-BF5A-486C-A8C5-ECC9F3942E4B}">
                <a14:imgProps xmlns:a14="http://schemas.microsoft.com/office/drawing/2010/main">
                  <a14:imgLayer r:embed="rId7">
                    <a14:imgEffect>
                      <a14:artisticMarker/>
                    </a14:imgEffect>
                  </a14:imgLayer>
                </a14:imgProps>
              </a:ext>
              <a:ext uri="{28A0092B-C50C-407E-A947-70E740481C1C}">
                <a14:useLocalDpi xmlns:a14="http://schemas.microsoft.com/office/drawing/2010/main" val="0"/>
              </a:ext>
            </a:extLst>
          </a:blip>
          <a:stretch>
            <a:fillRect/>
          </a:stretch>
        </p:blipFill>
        <p:spPr>
          <a:xfrm>
            <a:off x="8452649" y="3626924"/>
            <a:ext cx="2282296" cy="2069592"/>
          </a:xfrm>
          <a:prstGeom prst="ellipse">
            <a:avLst/>
          </a:prstGeom>
          <a:ln w="38100">
            <a:solidFill>
              <a:schemeClr val="bg1"/>
            </a:solidFill>
          </a:ln>
        </p:spPr>
      </p:pic>
      <p:sp>
        <p:nvSpPr>
          <p:cNvPr id="2" name="TextBox 1"/>
          <p:cNvSpPr txBox="1"/>
          <p:nvPr/>
        </p:nvSpPr>
        <p:spPr>
          <a:xfrm>
            <a:off x="4488268" y="2353396"/>
            <a:ext cx="4054616" cy="2308324"/>
          </a:xfrm>
          <a:prstGeom prst="rect">
            <a:avLst/>
          </a:prstGeom>
          <a:noFill/>
        </p:spPr>
        <p:txBody>
          <a:bodyPr wrap="square" rtlCol="0">
            <a:spAutoFit/>
          </a:bodyPr>
          <a:lstStyle/>
          <a:p>
            <a:pPr algn="just"/>
            <a:r>
              <a:rPr lang="vi-VN" sz="3600" b="1" dirty="0" smtClean="0">
                <a:latin typeface="Times New Roman" panose="02020603050405020304" pitchFamily="18" charset="0"/>
                <a:cs typeface="Times New Roman" panose="02020603050405020304" pitchFamily="18" charset="0"/>
              </a:rPr>
              <a:t>	Đưa ra 1 bản nội quy mà nhóm bạn đã gặp và chụp lại.</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981102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3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par>
                                <p:cTn id="21" presetID="10"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42"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191814"/>
            <a:ext cx="12895093" cy="7946844"/>
            <a:chOff x="0" y="-221063"/>
            <a:chExt cx="12895093" cy="7946844"/>
          </a:xfrm>
        </p:grpSpPr>
        <p:sp>
          <p:nvSpPr>
            <p:cNvPr id="35" name="矩形 34"/>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4150" y="-221063"/>
              <a:ext cx="12750943" cy="7946844"/>
              <a:chOff x="2627224" y="-795141"/>
              <a:chExt cx="10013806" cy="7040780"/>
            </a:xfrm>
          </p:grpSpPr>
          <p:sp>
            <p:nvSpPr>
              <p:cNvPr id="37" name="矩形 36"/>
              <p:cNvSpPr/>
              <p:nvPr/>
            </p:nvSpPr>
            <p:spPr>
              <a:xfrm>
                <a:off x="2627224" y="-599283"/>
                <a:ext cx="5758249" cy="5957676"/>
              </a:xfrm>
              <a:prstGeom prst="rect">
                <a:avLst/>
              </a:prstGeom>
              <a:blipFill dpi="0" rotWithShape="1">
                <a:blip r:embed="rId3">
                  <a:alphaModFix amt="17000"/>
                  <a:lum bright="70000" contrast="-70000"/>
                  <a:extLst>
                    <a:ext uri="{BEBA8EAE-BF5A-486C-A8C5-ECC9F3942E4B}">
                      <a14:imgProps xmlns:a14="http://schemas.microsoft.com/office/drawing/2010/main">
                        <a14:imgLayer>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76" name="组合 75"/>
          <p:cNvGrpSpPr/>
          <p:nvPr/>
        </p:nvGrpSpPr>
        <p:grpSpPr>
          <a:xfrm>
            <a:off x="0" y="5207212"/>
            <a:ext cx="12523845" cy="1647370"/>
            <a:chOff x="0" y="5207212"/>
            <a:chExt cx="12523845" cy="1647370"/>
          </a:xfrm>
        </p:grpSpPr>
        <p:pic>
          <p:nvPicPr>
            <p:cNvPr id="77" name="图片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78" name="图片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42" name="组合 41"/>
          <p:cNvGrpSpPr/>
          <p:nvPr/>
        </p:nvGrpSpPr>
        <p:grpSpPr>
          <a:xfrm>
            <a:off x="2416550" y="617774"/>
            <a:ext cx="7443321" cy="4759928"/>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5" name="图片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2429" y="2104125"/>
            <a:ext cx="1112666" cy="1112666"/>
          </a:xfrm>
          <a:prstGeom prst="rect">
            <a:avLst/>
          </a:prstGeom>
        </p:spPr>
      </p:pic>
      <p:pic>
        <p:nvPicPr>
          <p:cNvPr id="46" name="图片 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2343" y="477495"/>
            <a:ext cx="2981702" cy="4020157"/>
          </a:xfrm>
          <a:prstGeom prst="rect">
            <a:avLst/>
          </a:prstGeom>
        </p:spPr>
      </p:pic>
      <p:grpSp>
        <p:nvGrpSpPr>
          <p:cNvPr id="54" name="组合 53"/>
          <p:cNvGrpSpPr/>
          <p:nvPr/>
        </p:nvGrpSpPr>
        <p:grpSpPr>
          <a:xfrm>
            <a:off x="10015028" y="1176315"/>
            <a:ext cx="1633494" cy="1044603"/>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云形 56"/>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700241" y="4100557"/>
            <a:ext cx="1891025" cy="1209291"/>
            <a:chOff x="392658" y="3679279"/>
            <a:chExt cx="1466266" cy="937662"/>
          </a:xfrm>
        </p:grpSpPr>
        <p:grpSp>
          <p:nvGrpSpPr>
            <p:cNvPr id="61" name="组合 60"/>
            <p:cNvGrpSpPr/>
            <p:nvPr/>
          </p:nvGrpSpPr>
          <p:grpSpPr>
            <a:xfrm>
              <a:off x="392658" y="3679279"/>
              <a:ext cx="1466266" cy="937662"/>
              <a:chOff x="1281153" y="5632171"/>
              <a:chExt cx="1466266" cy="937662"/>
            </a:xfrm>
          </p:grpSpPr>
          <p:sp>
            <p:nvSpPr>
              <p:cNvPr id="63" name="云形 62"/>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云形 63"/>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2" name="图片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180129">
              <a:off x="717070" y="4035686"/>
              <a:ext cx="810723" cy="274088"/>
            </a:xfrm>
            <a:prstGeom prst="rect">
              <a:avLst/>
            </a:prstGeom>
          </p:spPr>
        </p:pic>
      </p:grpSp>
      <p:grpSp>
        <p:nvGrpSpPr>
          <p:cNvPr id="69" name="组合 68"/>
          <p:cNvGrpSpPr/>
          <p:nvPr/>
        </p:nvGrpSpPr>
        <p:grpSpPr>
          <a:xfrm>
            <a:off x="9086116" y="4735242"/>
            <a:ext cx="1133322" cy="724748"/>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云形 70"/>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TextBox 1"/>
          <p:cNvSpPr txBox="1"/>
          <p:nvPr/>
        </p:nvSpPr>
        <p:spPr>
          <a:xfrm>
            <a:off x="3741632" y="1902796"/>
            <a:ext cx="4708736" cy="1569660"/>
          </a:xfrm>
          <a:prstGeom prst="rect">
            <a:avLst/>
          </a:prstGeom>
          <a:noFill/>
        </p:spPr>
        <p:txBody>
          <a:bodyPr wrap="square" rtlCol="0">
            <a:spAutoFit/>
          </a:bodyPr>
          <a:lstStyle/>
          <a:p>
            <a:pPr algn="ctr"/>
            <a:r>
              <a:rPr lang="nl-NL" sz="4800" b="1" dirty="0">
                <a:solidFill>
                  <a:srgbClr val="FF0000"/>
                </a:solidFill>
                <a:latin typeface="Times New Roman" panose="02020603050405020304" pitchFamily="18" charset="0"/>
                <a:cs typeface="Times New Roman" panose="02020603050405020304" pitchFamily="18" charset="0"/>
              </a:rPr>
              <a:t>HÌNH THÀNH KIẾN THỨC </a:t>
            </a:r>
            <a:r>
              <a:rPr lang="vi-VN" sz="4800" dirty="0" smtClean="0">
                <a:solidFill>
                  <a:srgbClr val="FF0000"/>
                </a:solidFill>
                <a:latin typeface="Times New Roman" panose="02020603050405020304" pitchFamily="18" charset="0"/>
                <a:cs typeface="Times New Roman" panose="02020603050405020304" pitchFamily="18" charset="0"/>
              </a:rPr>
              <a:t> </a:t>
            </a:r>
            <a:endParaRPr lang="en-US"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70767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fltVal val="0"/>
                                          </p:val>
                                        </p:tav>
                                        <p:tav tm="100000">
                                          <p:val>
                                            <p:strVal val="#ppt_h"/>
                                          </p:val>
                                        </p:tav>
                                      </p:tavLst>
                                    </p:anim>
                                    <p:animEffect transition="in" filter="fade">
                                      <p:cBhvr>
                                        <p:cTn id="14" dur="500"/>
                                        <p:tgtEl>
                                          <p:spTgt spid="60"/>
                                        </p:tgtEl>
                                      </p:cBhvr>
                                    </p:animEffect>
                                  </p:childTnLst>
                                </p:cTn>
                              </p:par>
                              <p:par>
                                <p:cTn id="15" presetID="53" presetClass="entr" presetSubtype="16"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par>
                                <p:cTn id="20" presetID="53" presetClass="entr" presetSubtype="16"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Effect transition="in" filter="fade">
                                      <p:cBhvr>
                                        <p:cTn id="24" dur="500"/>
                                        <p:tgtEl>
                                          <p:spTgt spid="69"/>
                                        </p:tgtEl>
                                      </p:cBhvr>
                                    </p:animEffect>
                                  </p:childTnLst>
                                </p:cTn>
                              </p:par>
                              <p:par>
                                <p:cTn id="25" presetID="42"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2440" y="866823"/>
            <a:ext cx="7266272" cy="4578105"/>
          </a:xfrm>
          <a:prstGeom prst="rect">
            <a:avLst/>
          </a:prstGeom>
        </p:spPr>
      </p:pic>
      <p:grpSp>
        <p:nvGrpSpPr>
          <p:cNvPr id="23" name="组合 22"/>
          <p:cNvGrpSpPr/>
          <p:nvPr/>
        </p:nvGrpSpPr>
        <p:grpSpPr>
          <a:xfrm>
            <a:off x="10491844" y="5660115"/>
            <a:ext cx="1430728" cy="914936"/>
            <a:chOff x="392658" y="3679279"/>
            <a:chExt cx="1466266" cy="937662"/>
          </a:xfrm>
        </p:grpSpPr>
        <p:grpSp>
          <p:nvGrpSpPr>
            <p:cNvPr id="24" name="组合 23"/>
            <p:cNvGrpSpPr/>
            <p:nvPr/>
          </p:nvGrpSpPr>
          <p:grpSpPr>
            <a:xfrm>
              <a:off x="392658" y="3679279"/>
              <a:ext cx="1466266" cy="937662"/>
              <a:chOff x="1281153" y="5632171"/>
              <a:chExt cx="1466266" cy="937662"/>
            </a:xfrm>
          </p:grpSpPr>
          <p:sp>
            <p:nvSpPr>
              <p:cNvPr id="26" name="云形 25"/>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云形 26"/>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80129">
              <a:off x="717070" y="4035686"/>
              <a:ext cx="810723" cy="274088"/>
            </a:xfrm>
            <a:prstGeom prst="rect">
              <a:avLst/>
            </a:prstGeom>
          </p:spPr>
        </p:pic>
      </p:grpSp>
      <p:grpSp>
        <p:nvGrpSpPr>
          <p:cNvPr id="28" name="组合 27"/>
          <p:cNvGrpSpPr/>
          <p:nvPr/>
        </p:nvGrpSpPr>
        <p:grpSpPr>
          <a:xfrm>
            <a:off x="810422" y="240776"/>
            <a:ext cx="1144670" cy="732005"/>
            <a:chOff x="1281153" y="5632171"/>
            <a:chExt cx="1466266" cy="937662"/>
          </a:xfrm>
        </p:grpSpPr>
        <p:sp>
          <p:nvSpPr>
            <p:cNvPr id="29" name="云形 28"/>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B9F1"/>
                </a:solidFill>
              </a:endParaRPr>
            </a:p>
          </p:txBody>
        </p:sp>
        <p:sp>
          <p:nvSpPr>
            <p:cNvPr id="30" name="云形 29"/>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00B9F1"/>
                </a:solidFill>
              </a:endParaRPr>
            </a:p>
          </p:txBody>
        </p:sp>
      </p:grpSp>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92914" y="676721"/>
            <a:ext cx="6096012" cy="6096012"/>
          </a:xfrm>
          <a:prstGeom prst="rect">
            <a:avLst/>
          </a:prstGeom>
        </p:spPr>
      </p:pic>
      <p:grpSp>
        <p:nvGrpSpPr>
          <p:cNvPr id="50" name="组合 49"/>
          <p:cNvGrpSpPr/>
          <p:nvPr/>
        </p:nvGrpSpPr>
        <p:grpSpPr>
          <a:xfrm>
            <a:off x="848933" y="5831865"/>
            <a:ext cx="844400" cy="539985"/>
            <a:chOff x="1281153" y="5632171"/>
            <a:chExt cx="1466266" cy="937662"/>
          </a:xfrm>
        </p:grpSpPr>
        <p:sp>
          <p:nvSpPr>
            <p:cNvPr id="52" name="云形 51"/>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云形 52"/>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7" name="图片 36"/>
          <p:cNvPicPr>
            <a:picLocks noChangeAspect="1"/>
          </p:cNvPicPr>
          <p:nvPr/>
        </p:nvPicPr>
        <p:blipFill>
          <a:blip r:embed="rId6" cstate="print">
            <a:extLst>
              <a:ext uri="{BEBA8EAE-BF5A-486C-A8C5-ECC9F3942E4B}">
                <a14:imgProps xmlns:a14="http://schemas.microsoft.com/office/drawing/2010/main">
                  <a14:imgLayer r:embed="rId7">
                    <a14:imgEffect>
                      <a14:artisticMarker/>
                    </a14:imgEffect>
                  </a14:imgLayer>
                </a14:imgProps>
              </a:ext>
              <a:ext uri="{28A0092B-C50C-407E-A947-70E740481C1C}">
                <a14:useLocalDpi xmlns:a14="http://schemas.microsoft.com/office/drawing/2010/main" val="0"/>
              </a:ext>
            </a:extLst>
          </a:blip>
          <a:stretch>
            <a:fillRect/>
          </a:stretch>
        </p:blipFill>
        <p:spPr>
          <a:xfrm>
            <a:off x="8686375" y="3891099"/>
            <a:ext cx="2282296" cy="2069592"/>
          </a:xfrm>
          <a:prstGeom prst="ellipse">
            <a:avLst/>
          </a:prstGeom>
          <a:ln w="38100">
            <a:solidFill>
              <a:schemeClr val="bg1"/>
            </a:solidFill>
          </a:ln>
        </p:spPr>
      </p:pic>
      <p:sp>
        <p:nvSpPr>
          <p:cNvPr id="17" name="Rectangle 16"/>
          <p:cNvSpPr/>
          <p:nvPr/>
        </p:nvSpPr>
        <p:spPr>
          <a:xfrm>
            <a:off x="3702399" y="1959866"/>
            <a:ext cx="5626354" cy="2677656"/>
          </a:xfrm>
          <a:prstGeom prst="rect">
            <a:avLst/>
          </a:prstGeom>
        </p:spPr>
        <p:txBody>
          <a:bodyPr wrap="square">
            <a:spAutoFit/>
          </a:bodyPr>
          <a:lstStyle/>
          <a:p>
            <a:pPr algn="just">
              <a:lnSpc>
                <a:spcPct val="150000"/>
              </a:lnSpc>
              <a:spcAft>
                <a:spcPts val="800"/>
              </a:spcAft>
            </a:pP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Em</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hãy</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cho</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biết</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khi</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vi-VN" sz="2800" b="1" i="1" dirty="0">
                <a:latin typeface="Times New Roman" panose="02020603050405020304" pitchFamily="18" charset="0"/>
                <a:ea typeface="Times New Roman" panose="02020603050405020304" pitchFamily="18" charset="0"/>
                <a:cs typeface="Times New Roman" panose="02020603050405020304" pitchFamily="18" charset="0"/>
              </a:rPr>
              <a:t>thảo luận về một văn bản nội quy hoặc văn bản hướng dẫn nơi công cộng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cần</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phải</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đảm</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bảo</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yêu</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cầu</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nào</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607338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3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par>
                                <p:cTn id="21" presetID="10"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42"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0" y="-338667"/>
            <a:ext cx="12895093" cy="8093697"/>
            <a:chOff x="0" y="-221063"/>
            <a:chExt cx="12895093" cy="7946844"/>
          </a:xfrm>
        </p:grpSpPr>
        <p:sp>
          <p:nvSpPr>
            <p:cNvPr id="29" name="矩形 28"/>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144150" y="-221063"/>
              <a:ext cx="12750943" cy="7946844"/>
              <a:chOff x="2627224" y="-795141"/>
              <a:chExt cx="10013806" cy="7040780"/>
            </a:xfrm>
          </p:grpSpPr>
          <p:sp>
            <p:nvSpPr>
              <p:cNvPr id="31" name="矩形 30"/>
              <p:cNvSpPr/>
              <p:nvPr/>
            </p:nvSpPr>
            <p:spPr>
              <a:xfrm>
                <a:off x="2627224" y="-599283"/>
                <a:ext cx="5758249" cy="5957676"/>
              </a:xfrm>
              <a:prstGeom prst="rect">
                <a:avLst/>
              </a:prstGeom>
              <a:blipFill dpi="0" rotWithShape="1">
                <a:blip r:embed="rId3">
                  <a:alphaModFix amt="17000"/>
                  <a:lum bright="70000" contrast="-70000"/>
                  <a:extLst>
                    <a:ext uri="{BEBA8EAE-BF5A-486C-A8C5-ECC9F3942E4B}">
                      <a14:imgProps xmlns:a14="http://schemas.microsoft.com/office/drawing/2010/main">
                        <a14:imgLayer>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2" name="矩形 31"/>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
        <p:nvSpPr>
          <p:cNvPr id="17" name="Rounded Rectangle 16"/>
          <p:cNvSpPr/>
          <p:nvPr/>
        </p:nvSpPr>
        <p:spPr>
          <a:xfrm>
            <a:off x="198159" y="2747753"/>
            <a:ext cx="3610170" cy="2375552"/>
          </a:xfrm>
          <a:prstGeom prst="round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3928882" y="1779234"/>
            <a:ext cx="4803613" cy="3369384"/>
          </a:xfrm>
          <a:prstGeom prst="round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8804767" y="3039028"/>
            <a:ext cx="3366306" cy="2081357"/>
          </a:xfrm>
          <a:prstGeom prst="round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组合 12"/>
          <p:cNvGrpSpPr/>
          <p:nvPr/>
        </p:nvGrpSpPr>
        <p:grpSpPr>
          <a:xfrm>
            <a:off x="5163173" y="227021"/>
            <a:ext cx="1887422" cy="1375025"/>
            <a:chOff x="3240023" y="2208279"/>
            <a:chExt cx="2249940" cy="1639127"/>
          </a:xfrm>
        </p:grpSpPr>
        <p:sp>
          <p:nvSpPr>
            <p:cNvPr id="45" name="云形 44"/>
            <p:cNvSpPr/>
            <p:nvPr/>
          </p:nvSpPr>
          <p:spPr>
            <a:xfrm>
              <a:off x="3240023" y="2208279"/>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5840" y="2326444"/>
              <a:ext cx="1124890" cy="1282284"/>
            </a:xfrm>
            <a:prstGeom prst="rect">
              <a:avLst/>
            </a:prstGeom>
          </p:spPr>
        </p:pic>
      </p:grpSp>
      <p:grpSp>
        <p:nvGrpSpPr>
          <p:cNvPr id="14" name="组合 13"/>
          <p:cNvGrpSpPr/>
          <p:nvPr/>
        </p:nvGrpSpPr>
        <p:grpSpPr>
          <a:xfrm>
            <a:off x="998774" y="951285"/>
            <a:ext cx="1887422" cy="1375025"/>
            <a:chOff x="703406" y="2142481"/>
            <a:chExt cx="2249940" cy="1639127"/>
          </a:xfrm>
        </p:grpSpPr>
        <p:sp>
          <p:nvSpPr>
            <p:cNvPr id="35" name="云形 34"/>
            <p:cNvSpPr/>
            <p:nvPr/>
          </p:nvSpPr>
          <p:spPr>
            <a:xfrm>
              <a:off x="703406" y="2142481"/>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9677" y="2235826"/>
              <a:ext cx="1392906" cy="1392906"/>
            </a:xfrm>
            <a:prstGeom prst="rect">
              <a:avLst/>
            </a:prstGeom>
          </p:spPr>
        </p:pic>
      </p:grpSp>
      <p:grpSp>
        <p:nvGrpSpPr>
          <p:cNvPr id="10" name="组合 9"/>
          <p:cNvGrpSpPr/>
          <p:nvPr/>
        </p:nvGrpSpPr>
        <p:grpSpPr>
          <a:xfrm>
            <a:off x="9357769" y="1234115"/>
            <a:ext cx="1887422" cy="1375025"/>
            <a:chOff x="5886505" y="2191427"/>
            <a:chExt cx="2249940" cy="1639127"/>
          </a:xfrm>
        </p:grpSpPr>
        <p:sp>
          <p:nvSpPr>
            <p:cNvPr id="47" name="云形 46"/>
            <p:cNvSpPr/>
            <p:nvPr/>
          </p:nvSpPr>
          <p:spPr>
            <a:xfrm>
              <a:off x="5886505" y="2191427"/>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0098" y="2420796"/>
              <a:ext cx="1180390" cy="1180390"/>
            </a:xfrm>
            <a:prstGeom prst="rect">
              <a:avLst/>
            </a:prstGeom>
          </p:spPr>
        </p:pic>
      </p:grpSp>
      <p:grpSp>
        <p:nvGrpSpPr>
          <p:cNvPr id="41" name="组合 40"/>
          <p:cNvGrpSpPr/>
          <p:nvPr/>
        </p:nvGrpSpPr>
        <p:grpSpPr>
          <a:xfrm>
            <a:off x="0" y="5207212"/>
            <a:ext cx="12523845" cy="1647370"/>
            <a:chOff x="0" y="5207212"/>
            <a:chExt cx="12523845" cy="1647370"/>
          </a:xfrm>
        </p:grpSpPr>
        <p:pic>
          <p:nvPicPr>
            <p:cNvPr id="42" name="图片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43" name="图片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sp>
        <p:nvSpPr>
          <p:cNvPr id="2" name="Rectangle 1"/>
          <p:cNvSpPr/>
          <p:nvPr/>
        </p:nvSpPr>
        <p:spPr>
          <a:xfrm>
            <a:off x="341797" y="108536"/>
            <a:ext cx="4100481" cy="646331"/>
          </a:xfrm>
          <a:prstGeom prst="rect">
            <a:avLst/>
          </a:prstGeom>
        </p:spPr>
        <p:txBody>
          <a:bodyPr wrap="none">
            <a:spAutoFit/>
          </a:bodyPr>
          <a:lstStyle/>
          <a:p>
            <a:r>
              <a:rPr lang="en-US" sz="3600" b="1" dirty="0">
                <a:latin typeface="Times New Roman" panose="02020603050405020304" pitchFamily="18" charset="0"/>
                <a:ea typeface="Times New Roman" panose="02020603050405020304" pitchFamily="18" charset="0"/>
              </a:rPr>
              <a:t>I. </a:t>
            </a:r>
            <a:r>
              <a:rPr lang="en-US" sz="3600" b="1" dirty="0" err="1">
                <a:latin typeface="Times New Roman" panose="02020603050405020304" pitchFamily="18" charset="0"/>
                <a:ea typeface="Times New Roman" panose="02020603050405020304" pitchFamily="18" charset="0"/>
              </a:rPr>
              <a:t>Tìm</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hiểu</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yêu</a:t>
            </a:r>
            <a:r>
              <a:rPr lang="en-US" sz="3600" b="1" dirty="0">
                <a:latin typeface="Times New Roman" panose="02020603050405020304" pitchFamily="18" charset="0"/>
                <a:ea typeface="Times New Roman" panose="02020603050405020304" pitchFamily="18" charset="0"/>
              </a:rPr>
              <a:t> </a:t>
            </a:r>
            <a:r>
              <a:rPr lang="en-US" sz="3600" b="1" dirty="0" err="1" smtClean="0">
                <a:latin typeface="Times New Roman" panose="02020603050405020304" pitchFamily="18" charset="0"/>
                <a:ea typeface="Times New Roman" panose="02020603050405020304" pitchFamily="18" charset="0"/>
              </a:rPr>
              <a:t>cầu</a:t>
            </a:r>
            <a:r>
              <a:rPr lang="vi-VN" sz="3600" b="1" dirty="0" smtClean="0">
                <a:latin typeface="Times New Roman" panose="02020603050405020304" pitchFamily="18" charset="0"/>
                <a:ea typeface="Times New Roman" panose="02020603050405020304" pitchFamily="18" charset="0"/>
              </a:rPr>
              <a:t>.</a:t>
            </a:r>
            <a:endParaRPr lang="en-US" sz="3600" dirty="0"/>
          </a:p>
        </p:txBody>
      </p:sp>
      <p:sp>
        <p:nvSpPr>
          <p:cNvPr id="7" name="Rectangle 6"/>
          <p:cNvSpPr/>
          <p:nvPr/>
        </p:nvSpPr>
        <p:spPr>
          <a:xfrm>
            <a:off x="438353" y="2976762"/>
            <a:ext cx="2999044" cy="1889620"/>
          </a:xfrm>
          <a:prstGeom prst="rect">
            <a:avLst/>
          </a:prstGeom>
        </p:spPr>
        <p:txBody>
          <a:bodyPr wrap="square">
            <a:spAutoFit/>
          </a:bodyPr>
          <a:lstStyle/>
          <a:p>
            <a:pPr marL="30480" marR="30480" algn="just">
              <a:lnSpc>
                <a:spcPct val="150000"/>
              </a:lnSpc>
              <a:spcAft>
                <a:spcPts val="8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nơi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4104040" y="1762603"/>
            <a:ext cx="4428338" cy="3274614"/>
          </a:xfrm>
          <a:prstGeom prst="rect">
            <a:avLst/>
          </a:prstGeom>
        </p:spPr>
        <p:txBody>
          <a:bodyPr wrap="square">
            <a:spAutoFit/>
          </a:bodyPr>
          <a:lstStyle/>
          <a:p>
            <a:pPr marL="30480" marR="30480" algn="just">
              <a:lnSpc>
                <a:spcPct val="150000"/>
              </a:lnSpc>
              <a:spcAft>
                <a:spcPts val="8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mạch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logic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tường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khoản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mực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logo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thị</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9216606" y="3294538"/>
            <a:ext cx="2682078" cy="1427955"/>
          </a:xfrm>
          <a:prstGeom prst="rect">
            <a:avLst/>
          </a:prstGeom>
        </p:spPr>
        <p:txBody>
          <a:bodyPr wrap="square">
            <a:spAutoFit/>
          </a:bodyPr>
          <a:lstStyle/>
          <a:p>
            <a:pPr marL="30480" marR="30480" algn="just">
              <a:lnSpc>
                <a:spcPct val="150000"/>
              </a:lnSpc>
              <a:spcAft>
                <a:spcPts val="8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thiện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5471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491844" y="5660115"/>
            <a:ext cx="1430728" cy="914936"/>
            <a:chOff x="392658" y="3679279"/>
            <a:chExt cx="1466266" cy="937662"/>
          </a:xfrm>
        </p:grpSpPr>
        <p:grpSp>
          <p:nvGrpSpPr>
            <p:cNvPr id="24" name="组合 23"/>
            <p:cNvGrpSpPr/>
            <p:nvPr/>
          </p:nvGrpSpPr>
          <p:grpSpPr>
            <a:xfrm>
              <a:off x="392658" y="3679279"/>
              <a:ext cx="1466266" cy="937662"/>
              <a:chOff x="1281153" y="5632171"/>
              <a:chExt cx="1466266" cy="937662"/>
            </a:xfrm>
          </p:grpSpPr>
          <p:sp>
            <p:nvSpPr>
              <p:cNvPr id="26" name="云形 25"/>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云形 26"/>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80129">
              <a:off x="717070" y="4035686"/>
              <a:ext cx="810723" cy="274088"/>
            </a:xfrm>
            <a:prstGeom prst="rect">
              <a:avLst/>
            </a:prstGeom>
          </p:spPr>
        </p:pic>
      </p:grpSp>
      <p:sp>
        <p:nvSpPr>
          <p:cNvPr id="30" name="云形 29"/>
          <p:cNvSpPr/>
          <p:nvPr/>
        </p:nvSpPr>
        <p:spPr>
          <a:xfrm>
            <a:off x="834569" y="270521"/>
            <a:ext cx="936677" cy="598995"/>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00B9F1"/>
              </a:solidFill>
            </a:endParaRPr>
          </a:p>
        </p:txBody>
      </p:sp>
      <p:grpSp>
        <p:nvGrpSpPr>
          <p:cNvPr id="19" name="组合 18"/>
          <p:cNvGrpSpPr/>
          <p:nvPr/>
        </p:nvGrpSpPr>
        <p:grpSpPr>
          <a:xfrm>
            <a:off x="848933" y="5831865"/>
            <a:ext cx="844400" cy="539985"/>
            <a:chOff x="1281153" y="5632171"/>
            <a:chExt cx="1466266" cy="937662"/>
          </a:xfrm>
        </p:grpSpPr>
        <p:sp>
          <p:nvSpPr>
            <p:cNvPr id="20" name="云形 19"/>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云形 20"/>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p:cNvPicPr>
            <a:picLocks noChangeAspect="1"/>
          </p:cNvPicPr>
          <p:nvPr/>
        </p:nvPicPr>
        <p:blipFill>
          <a:blip r:embed="rId4" cstate="print">
            <a:extLst>
              <a:ext uri="{BEBA8EAE-BF5A-486C-A8C5-ECC9F3942E4B}">
                <a14:imgProps xmlns:a14="http://schemas.microsoft.com/office/drawing/2010/main">
                  <a14:imgLayer>
                    <a14:imgEffect>
                      <a14:artisticMarker/>
                    </a14:imgEffect>
                  </a14:imgLayer>
                </a14:imgProps>
              </a:ext>
              <a:ext uri="{28A0092B-C50C-407E-A947-70E740481C1C}">
                <a14:useLocalDpi xmlns:a14="http://schemas.microsoft.com/office/drawing/2010/main" val="0"/>
              </a:ext>
            </a:extLst>
          </a:blip>
          <a:stretch>
            <a:fillRect/>
          </a:stretch>
        </p:blipFill>
        <p:spPr>
          <a:xfrm>
            <a:off x="1336748" y="2385088"/>
            <a:ext cx="4127745" cy="3191880"/>
          </a:xfrm>
          <a:prstGeom prst="cloud">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05" y="677938"/>
            <a:ext cx="2966672" cy="3353630"/>
          </a:xfrm>
          <a:prstGeom prst="rect">
            <a:avLst/>
          </a:prstGeom>
          <a:noFill/>
        </p:spPr>
      </p:pic>
      <p:grpSp>
        <p:nvGrpSpPr>
          <p:cNvPr id="44" name="组合 43"/>
          <p:cNvGrpSpPr/>
          <p:nvPr/>
        </p:nvGrpSpPr>
        <p:grpSpPr>
          <a:xfrm>
            <a:off x="5569891" y="4837193"/>
            <a:ext cx="873694" cy="636504"/>
            <a:chOff x="8725271" y="2191426"/>
            <a:chExt cx="2249940" cy="1639127"/>
          </a:xfrm>
        </p:grpSpPr>
        <p:sp>
          <p:nvSpPr>
            <p:cNvPr id="45" name="云形 44"/>
            <p:cNvSpPr/>
            <p:nvPr/>
          </p:nvSpPr>
          <p:spPr>
            <a:xfrm>
              <a:off x="8725271" y="2191426"/>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46" name="图片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28677" y="2337259"/>
              <a:ext cx="1244836" cy="1136135"/>
            </a:xfrm>
            <a:prstGeom prst="rect">
              <a:avLst/>
            </a:prstGeom>
          </p:spPr>
        </p:pic>
      </p:grpSp>
      <p:grpSp>
        <p:nvGrpSpPr>
          <p:cNvPr id="47" name="组合 46"/>
          <p:cNvGrpSpPr/>
          <p:nvPr/>
        </p:nvGrpSpPr>
        <p:grpSpPr>
          <a:xfrm>
            <a:off x="5602008" y="2484223"/>
            <a:ext cx="873694" cy="636504"/>
            <a:chOff x="3240023" y="2208279"/>
            <a:chExt cx="2249940" cy="1639127"/>
          </a:xfrm>
        </p:grpSpPr>
        <p:sp>
          <p:nvSpPr>
            <p:cNvPr id="48" name="云形 47"/>
            <p:cNvSpPr/>
            <p:nvPr/>
          </p:nvSpPr>
          <p:spPr>
            <a:xfrm>
              <a:off x="3240023" y="2208279"/>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49" name="图片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35840" y="2326444"/>
              <a:ext cx="1124890" cy="1282284"/>
            </a:xfrm>
            <a:prstGeom prst="rect">
              <a:avLst/>
            </a:prstGeom>
          </p:spPr>
        </p:pic>
      </p:grpSp>
      <p:grpSp>
        <p:nvGrpSpPr>
          <p:cNvPr id="50" name="组合 49"/>
          <p:cNvGrpSpPr/>
          <p:nvPr/>
        </p:nvGrpSpPr>
        <p:grpSpPr>
          <a:xfrm>
            <a:off x="5531390" y="1353624"/>
            <a:ext cx="873694" cy="636504"/>
            <a:chOff x="703406" y="2142481"/>
            <a:chExt cx="2249940" cy="1639127"/>
          </a:xfrm>
        </p:grpSpPr>
        <p:sp>
          <p:nvSpPr>
            <p:cNvPr id="51" name="云形 50"/>
            <p:cNvSpPr/>
            <p:nvPr/>
          </p:nvSpPr>
          <p:spPr>
            <a:xfrm>
              <a:off x="703406" y="2142481"/>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52" name="图片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9677" y="2235826"/>
              <a:ext cx="1392906" cy="1392906"/>
            </a:xfrm>
            <a:prstGeom prst="rect">
              <a:avLst/>
            </a:prstGeom>
          </p:spPr>
        </p:pic>
      </p:grpSp>
      <p:grpSp>
        <p:nvGrpSpPr>
          <p:cNvPr id="53" name="组合 52"/>
          <p:cNvGrpSpPr/>
          <p:nvPr/>
        </p:nvGrpSpPr>
        <p:grpSpPr>
          <a:xfrm>
            <a:off x="5614936" y="3713316"/>
            <a:ext cx="873694" cy="636504"/>
            <a:chOff x="5886505" y="2191427"/>
            <a:chExt cx="2249940" cy="1639127"/>
          </a:xfrm>
        </p:grpSpPr>
        <p:sp>
          <p:nvSpPr>
            <p:cNvPr id="54" name="云形 53"/>
            <p:cNvSpPr/>
            <p:nvPr/>
          </p:nvSpPr>
          <p:spPr>
            <a:xfrm>
              <a:off x="5886505" y="2191427"/>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55" name="图片 5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40098" y="2420796"/>
              <a:ext cx="1180390" cy="1180390"/>
            </a:xfrm>
            <a:prstGeom prst="rect">
              <a:avLst/>
            </a:prstGeom>
          </p:spPr>
        </p:pic>
      </p:grpSp>
      <p:sp>
        <p:nvSpPr>
          <p:cNvPr id="4" name="Rectangle 3"/>
          <p:cNvSpPr/>
          <p:nvPr/>
        </p:nvSpPr>
        <p:spPr>
          <a:xfrm>
            <a:off x="6605271" y="1151380"/>
            <a:ext cx="5317301" cy="4772910"/>
          </a:xfrm>
          <a:prstGeom prst="rect">
            <a:avLst/>
          </a:prstGeom>
        </p:spPr>
        <p:txBody>
          <a:bodyPr wrap="square">
            <a:spAutoFit/>
          </a:bodyPr>
          <a:lstStyle/>
          <a:p>
            <a:pPr algn="just">
              <a:lnSpc>
                <a:spcPct val="150000"/>
              </a:lnSpc>
              <a:spcAft>
                <a:spcPts val="800"/>
              </a:spcAft>
            </a:pP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Em</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hãy</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chọn</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đề</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tài</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cho</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bài</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nói</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của</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mình</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Tìm</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ý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và</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sắp</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xếp</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ý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cần</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triển</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khai</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như</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thế</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nào</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Em</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hãy</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xác</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định</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các</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từ</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khóa</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then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chốt</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trong</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bài</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nói</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của</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mình</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Quá</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trình</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nghe</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cần</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đáp</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ứng</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yêu</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cầu</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nào</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48394" y="130852"/>
            <a:ext cx="4092787" cy="752065"/>
          </a:xfrm>
          <a:prstGeom prst="rect">
            <a:avLst/>
          </a:prstGeom>
        </p:spPr>
        <p:txBody>
          <a:bodyPr wrap="none">
            <a:spAutoFit/>
          </a:bodyPr>
          <a:lstStyle/>
          <a:p>
            <a:pPr algn="just">
              <a:lnSpc>
                <a:spcPct val="150000"/>
              </a:lnSpc>
              <a:spcAft>
                <a:spcPts val="800"/>
              </a:spcAft>
            </a:pPr>
            <a:r>
              <a:rPr lang="vi-VN" sz="3200" b="1" dirty="0" smtClean="0">
                <a:latin typeface="Times New Roman" panose="02020603050405020304" pitchFamily="18" charset="0"/>
                <a:ea typeface="Times New Roman" panose="02020603050405020304" pitchFamily="18" charset="0"/>
                <a:cs typeface="Times New Roman" panose="02020603050405020304" pitchFamily="18" charset="0"/>
              </a:rPr>
              <a:t>II. Chuẩn </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bị thảo luận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457639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1+#ppt_w/2"/>
                                          </p:val>
                                        </p:tav>
                                        <p:tav tm="100000">
                                          <p:val>
                                            <p:strVal val="#ppt_x"/>
                                          </p:val>
                                        </p:tav>
                                      </p:tavLst>
                                    </p:anim>
                                    <p:anim calcmode="lin" valueType="num">
                                      <p:cBhvr additive="base">
                                        <p:cTn id="28" dur="500" fill="hold"/>
                                        <p:tgtEl>
                                          <p:spTgt spid="50"/>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1+#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1+#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1+#ppt_w/2"/>
                                          </p:val>
                                        </p:tav>
                                        <p:tav tm="100000">
                                          <p:val>
                                            <p:strVal val="#ppt_x"/>
                                          </p:val>
                                        </p:tav>
                                      </p:tavLst>
                                    </p:anim>
                                    <p:anim calcmode="lin" valueType="num">
                                      <p:cBhvr additive="base">
                                        <p:cTn id="40"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8064" y="-165177"/>
            <a:ext cx="7876178" cy="6260942"/>
          </a:xfrm>
          <a:prstGeom prst="rect">
            <a:avLst/>
          </a:prstGeom>
        </p:spPr>
      </p:pic>
      <p:grpSp>
        <p:nvGrpSpPr>
          <p:cNvPr id="23" name="组合 22"/>
          <p:cNvGrpSpPr/>
          <p:nvPr/>
        </p:nvGrpSpPr>
        <p:grpSpPr>
          <a:xfrm>
            <a:off x="10491844" y="5660115"/>
            <a:ext cx="1430728" cy="914936"/>
            <a:chOff x="392658" y="3679279"/>
            <a:chExt cx="1466266" cy="937662"/>
          </a:xfrm>
        </p:grpSpPr>
        <p:grpSp>
          <p:nvGrpSpPr>
            <p:cNvPr id="24" name="组合 23"/>
            <p:cNvGrpSpPr/>
            <p:nvPr/>
          </p:nvGrpSpPr>
          <p:grpSpPr>
            <a:xfrm>
              <a:off x="392658" y="3679279"/>
              <a:ext cx="1466266" cy="937662"/>
              <a:chOff x="1281153" y="5632171"/>
              <a:chExt cx="1466266" cy="937662"/>
            </a:xfrm>
          </p:grpSpPr>
          <p:sp>
            <p:nvSpPr>
              <p:cNvPr id="26" name="云形 25"/>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云形 26"/>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80129">
              <a:off x="717070" y="4035686"/>
              <a:ext cx="810723" cy="274088"/>
            </a:xfrm>
            <a:prstGeom prst="rect">
              <a:avLst/>
            </a:prstGeom>
          </p:spPr>
        </p:pic>
      </p:grpSp>
      <p:grpSp>
        <p:nvGrpSpPr>
          <p:cNvPr id="50" name="组合 49"/>
          <p:cNvGrpSpPr/>
          <p:nvPr/>
        </p:nvGrpSpPr>
        <p:grpSpPr>
          <a:xfrm>
            <a:off x="848933" y="5831865"/>
            <a:ext cx="844400" cy="539985"/>
            <a:chOff x="1281153" y="5632171"/>
            <a:chExt cx="1466266" cy="937662"/>
          </a:xfrm>
        </p:grpSpPr>
        <p:sp>
          <p:nvSpPr>
            <p:cNvPr id="52" name="云形 51"/>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云形 52"/>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1693333" y="1465421"/>
            <a:ext cx="2138245" cy="2209532"/>
            <a:chOff x="1563778" y="1783910"/>
            <a:chExt cx="2138245" cy="2209532"/>
          </a:xfrm>
        </p:grpSpPr>
        <p:sp>
          <p:nvSpPr>
            <p:cNvPr id="44" name="椭圆 43"/>
            <p:cNvSpPr>
              <a:spLocks noChangeAspect="1" noChangeArrowheads="1"/>
            </p:cNvSpPr>
            <p:nvPr/>
          </p:nvSpPr>
          <p:spPr bwMode="auto">
            <a:xfrm>
              <a:off x="1563778" y="1783910"/>
              <a:ext cx="2138245" cy="1964667"/>
            </a:xfrm>
            <a:prstGeom prst="ellipse">
              <a:avLst/>
            </a:prstGeom>
            <a:blipFill dpi="0" rotWithShape="1">
              <a:blip r:embed="rId5">
                <a:extLst>
                  <a:ext uri="{BEBA8EAE-BF5A-486C-A8C5-ECC9F3942E4B}">
                    <a14:imgProps xmlns:a14="http://schemas.microsoft.com/office/drawing/2010/main">
                      <a14:imgLayer>
                        <a14:imgEffect>
                          <a14:artisticMarker/>
                        </a14:imgEffect>
                      </a14:imgLayer>
                    </a14:imgProps>
                  </a:ext>
                </a:extLst>
              </a:blip>
              <a:srcRect/>
              <a:stretch>
                <a:fillRect/>
              </a:stretch>
            </a:blipFill>
            <a:ln>
              <a:noFill/>
            </a:ln>
          </p:spPr>
          <p:txBody>
            <a:bodyPr vert="horz" wrap="square" lIns="121880" tIns="60940" rIns="121880" bIns="6094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46" name="波形 45"/>
            <p:cNvSpPr/>
            <p:nvPr/>
          </p:nvSpPr>
          <p:spPr>
            <a:xfrm>
              <a:off x="1594708" y="3275731"/>
              <a:ext cx="2018752" cy="717711"/>
            </a:xfrm>
            <a:prstGeom prst="wave">
              <a:avLst/>
            </a:prstGeom>
            <a:solidFill>
              <a:srgbClr val="FFC52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smtClean="0"/>
                <a:t>标题</a:t>
              </a:r>
              <a:endParaRPr lang="zh-CN" altLang="en-US" sz="2000" b="1" dirty="0"/>
            </a:p>
          </p:txBody>
        </p:sp>
      </p:grpSp>
      <p:grpSp>
        <p:nvGrpSpPr>
          <p:cNvPr id="38" name="组合 37"/>
          <p:cNvGrpSpPr/>
          <p:nvPr/>
        </p:nvGrpSpPr>
        <p:grpSpPr>
          <a:xfrm>
            <a:off x="1693333" y="3824329"/>
            <a:ext cx="2032056" cy="2104252"/>
            <a:chOff x="1635352" y="3993442"/>
            <a:chExt cx="2032056" cy="2104252"/>
          </a:xfrm>
        </p:grpSpPr>
        <p:sp>
          <p:nvSpPr>
            <p:cNvPr id="42" name="椭圆 41"/>
            <p:cNvSpPr>
              <a:spLocks noChangeAspect="1" noChangeArrowheads="1"/>
            </p:cNvSpPr>
            <p:nvPr/>
          </p:nvSpPr>
          <p:spPr bwMode="auto">
            <a:xfrm>
              <a:off x="1635352" y="3993442"/>
              <a:ext cx="2032056" cy="1843990"/>
            </a:xfrm>
            <a:prstGeom prst="ellipse">
              <a:avLst/>
            </a:prstGeom>
            <a:blipFill dpi="0" rotWithShape="1">
              <a:blip r:embed="rId6">
                <a:extLst>
                  <a:ext uri="{BEBA8EAE-BF5A-486C-A8C5-ECC9F3942E4B}">
                    <a14:imgProps xmlns:a14="http://schemas.microsoft.com/office/drawing/2010/main">
                      <a14:imgLayer>
                        <a14:imgEffect>
                          <a14:artisticMarker/>
                        </a14:imgEffect>
                      </a14:imgLayer>
                    </a14:imgProps>
                  </a:ext>
                </a:extLst>
              </a:blip>
              <a:srcRect/>
              <a:stretch>
                <a:fillRect/>
              </a:stretch>
            </a:blipFill>
            <a:ln>
              <a:noFill/>
            </a:ln>
          </p:spPr>
          <p:txBody>
            <a:bodyPr vert="horz" wrap="square" lIns="121880" tIns="60940" rIns="121880" bIns="6094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43" name="波形 42"/>
            <p:cNvSpPr/>
            <p:nvPr/>
          </p:nvSpPr>
          <p:spPr>
            <a:xfrm>
              <a:off x="1648656" y="5379983"/>
              <a:ext cx="2018752" cy="717711"/>
            </a:xfrm>
            <a:prstGeom prst="wave">
              <a:avLst/>
            </a:prstGeom>
            <a:solidFill>
              <a:srgbClr val="8ACFEA"/>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smtClean="0"/>
                <a:t>标题</a:t>
              </a:r>
              <a:endParaRPr lang="zh-CN" altLang="en-US" sz="2000" b="1" dirty="0"/>
            </a:p>
          </p:txBody>
        </p:sp>
      </p:grpSp>
      <p:sp>
        <p:nvSpPr>
          <p:cNvPr id="33" name="文本框 71"/>
          <p:cNvSpPr txBox="1"/>
          <p:nvPr/>
        </p:nvSpPr>
        <p:spPr>
          <a:xfrm>
            <a:off x="5252578" y="2108580"/>
            <a:ext cx="5951351" cy="2862322"/>
          </a:xfrm>
          <a:prstGeom prst="rect">
            <a:avLst/>
          </a:prstGeom>
          <a:noFill/>
        </p:spPr>
        <p:txBody>
          <a:bodyPr wrap="square" rtlCol="0">
            <a:spAutoFit/>
          </a:bodyPr>
          <a:lstStyle/>
          <a:p>
            <a:r>
              <a:rPr lang="vi-VN" sz="3600" dirty="0" smtClean="0">
                <a:latin typeface="+mj-lt"/>
              </a:rPr>
              <a:t>Văn </a:t>
            </a:r>
            <a:r>
              <a:rPr lang="vi-VN" sz="3600" dirty="0">
                <a:latin typeface="+mj-lt"/>
              </a:rPr>
              <a:t>bản được chọn có thể là sản phẩm của hoạt động viết, văn văn bản tự sưu tầm hay văn bản mới mà cả nhóm, lớp dự định cùng nhau xây dựng</a:t>
            </a:r>
            <a:endParaRPr lang="en-US" sz="3600" dirty="0">
              <a:latin typeface="+mj-lt"/>
            </a:endParaRPr>
          </a:p>
        </p:txBody>
      </p:sp>
      <p:sp>
        <p:nvSpPr>
          <p:cNvPr id="34" name="Rectangle 33"/>
          <p:cNvSpPr/>
          <p:nvPr/>
        </p:nvSpPr>
        <p:spPr>
          <a:xfrm>
            <a:off x="211233" y="-29433"/>
            <a:ext cx="3549370" cy="707886"/>
          </a:xfrm>
          <a:prstGeom prst="rect">
            <a:avLst/>
          </a:prstGeom>
        </p:spPr>
        <p:txBody>
          <a:bodyPr wrap="none">
            <a:spAutoFit/>
          </a:bodyPr>
          <a:lstStyle/>
          <a:p>
            <a:r>
              <a:rPr lang="en-US" sz="4000" b="1" dirty="0">
                <a:latin typeface="Times New Roman" panose="02020603050405020304" pitchFamily="18" charset="0"/>
                <a:cs typeface="Times New Roman" panose="02020603050405020304" pitchFamily="18" charset="0"/>
              </a:rPr>
              <a:t>a. </a:t>
            </a:r>
            <a:r>
              <a:rPr lang="en-US" sz="4000" b="1" dirty="0" err="1">
                <a:latin typeface="Times New Roman" panose="02020603050405020304" pitchFamily="18" charset="0"/>
                <a:cs typeface="Times New Roman" panose="02020603050405020304" pitchFamily="18" charset="0"/>
              </a:rPr>
              <a:t>Chuẩn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bị</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nói</a:t>
            </a:r>
            <a:endParaRPr lang="en-US" sz="4000" dirty="0">
              <a:latin typeface="Times New Roman" panose="02020603050405020304" pitchFamily="18" charset="0"/>
              <a:cs typeface="Times New Roman" panose="02020603050405020304" pitchFamily="18" charset="0"/>
            </a:endParaRPr>
          </a:p>
        </p:txBody>
      </p:sp>
      <p:sp>
        <p:nvSpPr>
          <p:cNvPr id="2" name="Rectangle 1"/>
          <p:cNvSpPr/>
          <p:nvPr/>
        </p:nvSpPr>
        <p:spPr>
          <a:xfrm>
            <a:off x="539824" y="582049"/>
            <a:ext cx="3168240" cy="584775"/>
          </a:xfrm>
          <a:prstGeom prst="rect">
            <a:avLst/>
          </a:prstGeom>
        </p:spPr>
        <p:txBody>
          <a:bodyPr wrap="none">
            <a:spAutoFit/>
          </a:bodyPr>
          <a:lstStyle/>
          <a:p>
            <a:r>
              <a:rPr lang="vi-VN" sz="3200" dirty="0">
                <a:latin typeface="+mj-lt"/>
              </a:rPr>
              <a:t>-</a:t>
            </a:r>
            <a:r>
              <a:rPr lang="en-US" sz="3200" dirty="0">
                <a:latin typeface="+mj-lt"/>
              </a:rPr>
              <a:t> </a:t>
            </a:r>
            <a:r>
              <a:rPr lang="en-US" sz="3200" dirty="0" err="1">
                <a:latin typeface="+mj-lt"/>
              </a:rPr>
              <a:t>Lựa</a:t>
            </a:r>
            <a:r>
              <a:rPr lang="en-US" sz="3200" dirty="0">
                <a:latin typeface="+mj-lt"/>
              </a:rPr>
              <a:t> </a:t>
            </a:r>
            <a:r>
              <a:rPr lang="en-US" sz="3200" dirty="0" err="1">
                <a:latin typeface="+mj-lt"/>
              </a:rPr>
              <a:t>chọn</a:t>
            </a:r>
            <a:r>
              <a:rPr lang="en-US" sz="3200" dirty="0">
                <a:latin typeface="+mj-lt"/>
              </a:rPr>
              <a:t> </a:t>
            </a:r>
            <a:r>
              <a:rPr lang="en-US" sz="3200" dirty="0" err="1">
                <a:latin typeface="+mj-lt"/>
              </a:rPr>
              <a:t>đề</a:t>
            </a:r>
            <a:r>
              <a:rPr lang="en-US" sz="3200" dirty="0">
                <a:latin typeface="+mj-lt"/>
              </a:rPr>
              <a:t> </a:t>
            </a:r>
            <a:r>
              <a:rPr lang="en-US" sz="3200" dirty="0" err="1">
                <a:latin typeface="+mj-lt"/>
              </a:rPr>
              <a:t>tài</a:t>
            </a:r>
            <a:r>
              <a:rPr lang="vi-VN" sz="3200" dirty="0">
                <a:latin typeface="+mj-lt"/>
              </a:rPr>
              <a:t>: </a:t>
            </a:r>
            <a:endParaRPr lang="en-US" sz="3200" dirty="0">
              <a:latin typeface="+mj-lt"/>
            </a:endParaRPr>
          </a:p>
        </p:txBody>
      </p:sp>
    </p:spTree>
    <p:extLst>
      <p:ext uri="{BB962C8B-B14F-4D97-AF65-F5344CB8AC3E}">
        <p14:creationId xmlns:p14="http://schemas.microsoft.com/office/powerpoint/2010/main" val="8731723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par>
                                <p:cTn id="25" presetID="14" presetClass="entr" presetSubtype="1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randombar(horizontal)">
                                      <p:cBhvr>
                                        <p:cTn id="27" dur="500"/>
                                        <p:tgtEl>
                                          <p:spTgt spid="3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randombar(horizontal)">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191814"/>
            <a:ext cx="12895093" cy="7946844"/>
            <a:chOff x="0" y="-221063"/>
            <a:chExt cx="12895093" cy="7946844"/>
          </a:xfrm>
        </p:grpSpPr>
        <p:sp>
          <p:nvSpPr>
            <p:cNvPr id="35" name="矩形 34"/>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4150" y="-221063"/>
              <a:ext cx="12750943" cy="7946844"/>
              <a:chOff x="2627224" y="-795141"/>
              <a:chExt cx="10013806" cy="7040780"/>
            </a:xfrm>
          </p:grpSpPr>
          <p:sp>
            <p:nvSpPr>
              <p:cNvPr id="37" name="矩形 36"/>
              <p:cNvSpPr/>
              <p:nvPr/>
            </p:nvSpPr>
            <p:spPr>
              <a:xfrm>
                <a:off x="2627224" y="-599283"/>
                <a:ext cx="5758249" cy="5957676"/>
              </a:xfrm>
              <a:prstGeom prst="rect">
                <a:avLst/>
              </a:prstGeom>
              <a:blipFill dpi="0" rotWithShape="1">
                <a:blip r:embed="rId3">
                  <a:alphaModFix amt="17000"/>
                  <a:lum bright="70000" contrast="-70000"/>
                  <a:extLst>
                    <a:ext uri="{BEBA8EAE-BF5A-486C-A8C5-ECC9F3942E4B}">
                      <a14:imgProps xmlns:a14="http://schemas.microsoft.com/office/drawing/2010/main">
                        <a14:imgLayer>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25" name="组合 24"/>
          <p:cNvGrpSpPr/>
          <p:nvPr/>
        </p:nvGrpSpPr>
        <p:grpSpPr>
          <a:xfrm>
            <a:off x="0" y="5207212"/>
            <a:ext cx="12523845" cy="1647370"/>
            <a:chOff x="0" y="5207212"/>
            <a:chExt cx="12523845" cy="1647370"/>
          </a:xfrm>
        </p:grpSpPr>
        <p:pic>
          <p:nvPicPr>
            <p:cNvPr id="26" name="图片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42" name="组合 41"/>
          <p:cNvGrpSpPr/>
          <p:nvPr/>
        </p:nvGrpSpPr>
        <p:grpSpPr>
          <a:xfrm>
            <a:off x="1985918" y="211299"/>
            <a:ext cx="7443321" cy="4759928"/>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5" name="图片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65296" y="2352976"/>
            <a:ext cx="1112666" cy="1112666"/>
          </a:xfrm>
          <a:prstGeom prst="rect">
            <a:avLst/>
          </a:prstGeom>
        </p:spPr>
      </p:pic>
      <p:pic>
        <p:nvPicPr>
          <p:cNvPr id="46" name="图片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153" y="510334"/>
            <a:ext cx="1182750" cy="1594673"/>
          </a:xfrm>
          <a:prstGeom prst="rect">
            <a:avLst/>
          </a:prstGeom>
        </p:spPr>
      </p:pic>
      <p:grpSp>
        <p:nvGrpSpPr>
          <p:cNvPr id="69" name="组合 68"/>
          <p:cNvGrpSpPr/>
          <p:nvPr/>
        </p:nvGrpSpPr>
        <p:grpSpPr>
          <a:xfrm>
            <a:off x="9086116" y="4735242"/>
            <a:ext cx="1133322" cy="724748"/>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云形 70"/>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圆角矩形 46"/>
          <p:cNvSpPr/>
          <p:nvPr/>
        </p:nvSpPr>
        <p:spPr>
          <a:xfrm>
            <a:off x="1305037" y="2054666"/>
            <a:ext cx="4529301" cy="3624465"/>
          </a:xfrm>
          <a:prstGeom prst="roundRect">
            <a:avLst/>
          </a:prstGeom>
          <a:solidFill>
            <a:schemeClr val="bg1"/>
          </a:solidFill>
          <a:ln w="28575">
            <a:solidFill>
              <a:srgbClr val="8ACF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b="1">
              <a:solidFill>
                <a:schemeClr val="tx1"/>
              </a:solidFill>
            </a:endParaRPr>
          </a:p>
        </p:txBody>
      </p:sp>
      <p:sp>
        <p:nvSpPr>
          <p:cNvPr id="29" name="圆角矩形 48"/>
          <p:cNvSpPr/>
          <p:nvPr/>
        </p:nvSpPr>
        <p:spPr>
          <a:xfrm>
            <a:off x="6132405" y="1996132"/>
            <a:ext cx="4763396" cy="3741532"/>
          </a:xfrm>
          <a:prstGeom prst="roundRect">
            <a:avLst/>
          </a:prstGeom>
          <a:solidFill>
            <a:schemeClr val="bg1"/>
          </a:solidFill>
          <a:ln w="28575">
            <a:solidFill>
              <a:srgbClr val="8ACF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9" name="组合 6"/>
          <p:cNvGrpSpPr/>
          <p:nvPr/>
        </p:nvGrpSpPr>
        <p:grpSpPr>
          <a:xfrm>
            <a:off x="2108999" y="1377036"/>
            <a:ext cx="1942151" cy="1281506"/>
            <a:chOff x="1443866" y="1189407"/>
            <a:chExt cx="1942151" cy="1281506"/>
          </a:xfrm>
        </p:grpSpPr>
        <p:grpSp>
          <p:nvGrpSpPr>
            <p:cNvPr id="41" name="组合 37"/>
            <p:cNvGrpSpPr/>
            <p:nvPr/>
          </p:nvGrpSpPr>
          <p:grpSpPr>
            <a:xfrm>
              <a:off x="2112960" y="1481413"/>
              <a:ext cx="1273057" cy="814107"/>
              <a:chOff x="2516470" y="548138"/>
              <a:chExt cx="7443321" cy="4759928"/>
            </a:xfrm>
          </p:grpSpPr>
          <p:sp>
            <p:nvSpPr>
              <p:cNvPr id="48" name="云形 38"/>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8ACFEA"/>
                    </a:solidFill>
                  </a:rPr>
                  <a:t>01</a:t>
                </a:r>
                <a:endParaRPr lang="zh-CN" altLang="en-US" sz="2800" b="1" dirty="0">
                  <a:solidFill>
                    <a:srgbClr val="8ACFEA"/>
                  </a:solidFill>
                </a:endParaRPr>
              </a:p>
            </p:txBody>
          </p:sp>
          <p:sp>
            <p:nvSpPr>
              <p:cNvPr id="49" name="云形 39"/>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rgbClr val="8ACFEA"/>
                  </a:solidFill>
                </a:endParaRPr>
              </a:p>
            </p:txBody>
          </p:sp>
        </p:grpSp>
        <p:pic>
          <p:nvPicPr>
            <p:cNvPr id="47" name="图片 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43866" y="1189407"/>
              <a:ext cx="1281506" cy="1281506"/>
            </a:xfrm>
            <a:prstGeom prst="rect">
              <a:avLst/>
            </a:prstGeom>
          </p:spPr>
        </p:pic>
      </p:grpSp>
      <p:grpSp>
        <p:nvGrpSpPr>
          <p:cNvPr id="53" name="组合 7"/>
          <p:cNvGrpSpPr/>
          <p:nvPr/>
        </p:nvGrpSpPr>
        <p:grpSpPr>
          <a:xfrm>
            <a:off x="7675583" y="1321255"/>
            <a:ext cx="1609854" cy="953696"/>
            <a:chOff x="4088596" y="1295597"/>
            <a:chExt cx="1609854" cy="953696"/>
          </a:xfrm>
        </p:grpSpPr>
        <p:grpSp>
          <p:nvGrpSpPr>
            <p:cNvPr id="56" name="组合 40"/>
            <p:cNvGrpSpPr/>
            <p:nvPr/>
          </p:nvGrpSpPr>
          <p:grpSpPr>
            <a:xfrm>
              <a:off x="4425393" y="1435186"/>
              <a:ext cx="1273057" cy="814107"/>
              <a:chOff x="2516470" y="548138"/>
              <a:chExt cx="7443321" cy="4759928"/>
            </a:xfrm>
          </p:grpSpPr>
          <p:sp>
            <p:nvSpPr>
              <p:cNvPr id="59" name="云形 41"/>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FF8203"/>
                    </a:solidFill>
                  </a:rPr>
                  <a:t>  02</a:t>
                </a:r>
                <a:endParaRPr lang="zh-CN" altLang="en-US" sz="2800" b="1" dirty="0">
                  <a:solidFill>
                    <a:srgbClr val="FF8203"/>
                  </a:solidFill>
                </a:endParaRPr>
              </a:p>
            </p:txBody>
          </p:sp>
          <p:sp>
            <p:nvSpPr>
              <p:cNvPr id="65" name="云形 42"/>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rgbClr val="FF8203"/>
                  </a:solidFill>
                </a:endParaRPr>
              </a:p>
            </p:txBody>
          </p:sp>
        </p:grpSp>
        <p:pic>
          <p:nvPicPr>
            <p:cNvPr id="58" name="图片 5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88596" y="1295597"/>
              <a:ext cx="755884" cy="898998"/>
            </a:xfrm>
            <a:prstGeom prst="rect">
              <a:avLst/>
            </a:prstGeom>
          </p:spPr>
        </p:pic>
      </p:grpSp>
      <p:sp>
        <p:nvSpPr>
          <p:cNvPr id="4" name="Rectangle 3"/>
          <p:cNvSpPr/>
          <p:nvPr/>
        </p:nvSpPr>
        <p:spPr>
          <a:xfrm>
            <a:off x="6665141" y="2526412"/>
            <a:ext cx="3801863" cy="2677656"/>
          </a:xfrm>
          <a:prstGeom prst="rect">
            <a:avLst/>
          </a:prstGeom>
        </p:spPr>
        <p:txBody>
          <a:bodyPr wrap="square">
            <a:spAutoFit/>
          </a:bodyPr>
          <a:lstStyle/>
          <a:p>
            <a:pPr marL="30480" marR="30480" algn="just">
              <a:lnSpc>
                <a:spcPct val="150000"/>
              </a:lnSpc>
              <a:spcAft>
                <a:spcPts val="800"/>
              </a:spcAft>
            </a:pPr>
            <a:r>
              <a:rPr lang="vi-VN"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khoản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bổ</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sung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592050" y="687933"/>
            <a:ext cx="4118435" cy="834524"/>
          </a:xfrm>
          <a:prstGeom prst="rect">
            <a:avLst/>
          </a:prstGeom>
        </p:spPr>
        <p:txBody>
          <a:bodyPr wrap="none">
            <a:spAutoFit/>
          </a:bodyPr>
          <a:lstStyle/>
          <a:p>
            <a:pPr marR="30480" algn="just">
              <a:lnSpc>
                <a:spcPct val="150000"/>
              </a:lnSpc>
              <a:spcAft>
                <a:spcPts val="800"/>
              </a:spcAft>
            </a:pPr>
            <a:r>
              <a:rPr lang="vi-VN"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sắp</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xếp</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480845" y="2543267"/>
            <a:ext cx="4003514" cy="2677656"/>
          </a:xfrm>
          <a:prstGeom prst="rect">
            <a:avLst/>
          </a:prstGeom>
        </p:spPr>
        <p:txBody>
          <a:bodyPr wrap="square">
            <a:spAutoFit/>
          </a:bodyPr>
          <a:lstStyle/>
          <a:p>
            <a:pPr marL="30480" marR="30480" algn="just">
              <a:lnSpc>
                <a:spcPct val="150000"/>
              </a:lnSpc>
              <a:spcAft>
                <a:spcPts val="80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đậm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nghiêng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3104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p:cTn id="12" dur="500" fill="hold"/>
                                        <p:tgtEl>
                                          <p:spTgt spid="69"/>
                                        </p:tgtEl>
                                        <p:attrNameLst>
                                          <p:attrName>ppt_w</p:attrName>
                                        </p:attrNameLst>
                                      </p:cBhvr>
                                      <p:tavLst>
                                        <p:tav tm="0">
                                          <p:val>
                                            <p:fltVal val="0"/>
                                          </p:val>
                                        </p:tav>
                                        <p:tav tm="100000">
                                          <p:val>
                                            <p:strVal val="#ppt_w"/>
                                          </p:val>
                                        </p:tav>
                                      </p:tavLst>
                                    </p:anim>
                                    <p:anim calcmode="lin" valueType="num">
                                      <p:cBhvr>
                                        <p:cTn id="13" dur="500" fill="hold"/>
                                        <p:tgtEl>
                                          <p:spTgt spid="69"/>
                                        </p:tgtEl>
                                        <p:attrNameLst>
                                          <p:attrName>ppt_h</p:attrName>
                                        </p:attrNameLst>
                                      </p:cBhvr>
                                      <p:tavLst>
                                        <p:tav tm="0">
                                          <p:val>
                                            <p:fltVal val="0"/>
                                          </p:val>
                                        </p:tav>
                                        <p:tav tm="100000">
                                          <p:val>
                                            <p:strVal val="#ppt_h"/>
                                          </p:val>
                                        </p:tav>
                                      </p:tavLst>
                                    </p:anim>
                                    <p:animEffect transition="in" filter="fade">
                                      <p:cBhvr>
                                        <p:cTn id="14" dur="500"/>
                                        <p:tgtEl>
                                          <p:spTgt spid="69"/>
                                        </p:tgtEl>
                                      </p:cBhvr>
                                    </p:animEffect>
                                  </p:childTnLst>
                                </p:cTn>
                              </p:par>
                              <p:par>
                                <p:cTn id="15" presetID="42"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heel(1)">
                                      <p:cBhvr>
                                        <p:cTn id="30" dur="2000"/>
                                        <p:tgtEl>
                                          <p:spTgt spid="28"/>
                                        </p:tgtEl>
                                      </p:cBhvr>
                                    </p:animEffect>
                                  </p:childTnLst>
                                </p:cTn>
                              </p:par>
                              <p:par>
                                <p:cTn id="31" presetID="42"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1000"/>
                                        <p:tgtEl>
                                          <p:spTgt spid="39"/>
                                        </p:tgtEl>
                                      </p:cBhvr>
                                    </p:animEffect>
                                    <p:anim calcmode="lin" valueType="num">
                                      <p:cBhvr>
                                        <p:cTn id="34" dur="1000" fill="hold"/>
                                        <p:tgtEl>
                                          <p:spTgt spid="39"/>
                                        </p:tgtEl>
                                        <p:attrNameLst>
                                          <p:attrName>ppt_x</p:attrName>
                                        </p:attrNameLst>
                                      </p:cBhvr>
                                      <p:tavLst>
                                        <p:tav tm="0">
                                          <p:val>
                                            <p:strVal val="#ppt_x"/>
                                          </p:val>
                                        </p:tav>
                                        <p:tav tm="100000">
                                          <p:val>
                                            <p:strVal val="#ppt_x"/>
                                          </p:val>
                                        </p:tav>
                                      </p:tavLst>
                                    </p:anim>
                                    <p:anim calcmode="lin" valueType="num">
                                      <p:cBhvr>
                                        <p:cTn id="35" dur="1000" fill="hold"/>
                                        <p:tgtEl>
                                          <p:spTgt spid="39"/>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1000"/>
                                        <p:tgtEl>
                                          <p:spTgt spid="53"/>
                                        </p:tgtEl>
                                      </p:cBhvr>
                                    </p:animEffect>
                                    <p:anim calcmode="lin" valueType="num">
                                      <p:cBhvr>
                                        <p:cTn id="39" dur="1000" fill="hold"/>
                                        <p:tgtEl>
                                          <p:spTgt spid="53"/>
                                        </p:tgtEl>
                                        <p:attrNameLst>
                                          <p:attrName>ppt_x</p:attrName>
                                        </p:attrNameLst>
                                      </p:cBhvr>
                                      <p:tavLst>
                                        <p:tav tm="0">
                                          <p:val>
                                            <p:strVal val="#ppt_x"/>
                                          </p:val>
                                        </p:tav>
                                        <p:tav tm="100000">
                                          <p:val>
                                            <p:strVal val="#ppt_x"/>
                                          </p:val>
                                        </p:tav>
                                      </p:tavLst>
                                    </p:anim>
                                    <p:anim calcmode="lin" valueType="num">
                                      <p:cBhvr>
                                        <p:cTn id="40" dur="1000" fill="hold"/>
                                        <p:tgtEl>
                                          <p:spTgt spid="53"/>
                                        </p:tgtEl>
                                        <p:attrNameLst>
                                          <p:attrName>ppt_y</p:attrName>
                                        </p:attrNameLst>
                                      </p:cBhvr>
                                      <p:tavLst>
                                        <p:tav tm="0">
                                          <p:val>
                                            <p:strVal val="#ppt_y+.1"/>
                                          </p:val>
                                        </p:tav>
                                        <p:tav tm="100000">
                                          <p:val>
                                            <p:strVal val="#ppt_y"/>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heel(1)">
                                      <p:cBhvr>
                                        <p:cTn id="43"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儿童教育PPT"/>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TotalTime>
  <Words>702</Words>
  <Application>Microsoft Office PowerPoint</Application>
  <PresentationFormat>Widescreen</PresentationFormat>
  <Paragraphs>83</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SimSun</vt:lpstr>
      <vt:lpstr>Arial</vt:lpstr>
      <vt:lpstr>Calibri</vt:lpstr>
      <vt:lpstr>Times New Roman</vt:lpstr>
      <vt:lpstr>方正汉真广标简体</vt:lpstr>
      <vt:lpstr>等线</vt:lpstr>
      <vt:lpstr>等线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Administrator</cp:lastModifiedBy>
  <cp:revision>89</cp:revision>
  <dcterms:created xsi:type="dcterms:W3CDTF">2018-10-13T08:45:51Z</dcterms:created>
  <dcterms:modified xsi:type="dcterms:W3CDTF">2023-01-20T10:57:46Z</dcterms:modified>
</cp:coreProperties>
</file>