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70"/>
  </p:notesMasterIdLst>
  <p:sldIdLst>
    <p:sldId id="364" r:id="rId2"/>
    <p:sldId id="372" r:id="rId3"/>
    <p:sldId id="373" r:id="rId4"/>
    <p:sldId id="365" r:id="rId5"/>
    <p:sldId id="363" r:id="rId6"/>
    <p:sldId id="366" r:id="rId7"/>
    <p:sldId id="562" r:id="rId8"/>
    <p:sldId id="563" r:id="rId9"/>
    <p:sldId id="564" r:id="rId10"/>
    <p:sldId id="565" r:id="rId11"/>
    <p:sldId id="566" r:id="rId12"/>
    <p:sldId id="570" r:id="rId13"/>
    <p:sldId id="583" r:id="rId14"/>
    <p:sldId id="582" r:id="rId15"/>
    <p:sldId id="584" r:id="rId16"/>
    <p:sldId id="585" r:id="rId17"/>
    <p:sldId id="580" r:id="rId18"/>
    <p:sldId id="586" r:id="rId19"/>
    <p:sldId id="588" r:id="rId20"/>
    <p:sldId id="590" r:id="rId21"/>
    <p:sldId id="589" r:id="rId22"/>
    <p:sldId id="591" r:id="rId23"/>
    <p:sldId id="594" r:id="rId24"/>
    <p:sldId id="595" r:id="rId25"/>
    <p:sldId id="596" r:id="rId26"/>
    <p:sldId id="597" r:id="rId27"/>
    <p:sldId id="598" r:id="rId28"/>
    <p:sldId id="599" r:id="rId29"/>
    <p:sldId id="600" r:id="rId30"/>
    <p:sldId id="593" r:id="rId31"/>
    <p:sldId id="624" r:id="rId32"/>
    <p:sldId id="581" r:id="rId33"/>
    <p:sldId id="567" r:id="rId34"/>
    <p:sldId id="571" r:id="rId35"/>
    <p:sldId id="569" r:id="rId36"/>
    <p:sldId id="572" r:id="rId37"/>
    <p:sldId id="574" r:id="rId38"/>
    <p:sldId id="575" r:id="rId39"/>
    <p:sldId id="573" r:id="rId40"/>
    <p:sldId id="578" r:id="rId41"/>
    <p:sldId id="576" r:id="rId42"/>
    <p:sldId id="602" r:id="rId43"/>
    <p:sldId id="601" r:id="rId44"/>
    <p:sldId id="603" r:id="rId45"/>
    <p:sldId id="604" r:id="rId46"/>
    <p:sldId id="605" r:id="rId47"/>
    <p:sldId id="606" r:id="rId48"/>
    <p:sldId id="607" r:id="rId49"/>
    <p:sldId id="608" r:id="rId50"/>
    <p:sldId id="609" r:id="rId51"/>
    <p:sldId id="610" r:id="rId52"/>
    <p:sldId id="611" r:id="rId53"/>
    <p:sldId id="612" r:id="rId54"/>
    <p:sldId id="613" r:id="rId55"/>
    <p:sldId id="614" r:id="rId56"/>
    <p:sldId id="615" r:id="rId57"/>
    <p:sldId id="616" r:id="rId58"/>
    <p:sldId id="617" r:id="rId59"/>
    <p:sldId id="579" r:id="rId60"/>
    <p:sldId id="577" r:id="rId61"/>
    <p:sldId id="619" r:id="rId62"/>
    <p:sldId id="620" r:id="rId63"/>
    <p:sldId id="621" r:id="rId64"/>
    <p:sldId id="622" r:id="rId65"/>
    <p:sldId id="623" r:id="rId66"/>
    <p:sldId id="340" r:id="rId67"/>
    <p:sldId id="361" r:id="rId68"/>
    <p:sldId id="371" r:id="rId69"/>
  </p:sldIdLst>
  <p:sldSz cx="9144000" cy="5143500" type="screen16x9"/>
  <p:notesSz cx="6858000" cy="9144000"/>
  <p:embeddedFontLst>
    <p:embeddedFont>
      <p:font typeface="Agency FB" panose="020B0503020202020204" pitchFamily="34" charset="0"/>
      <p:regular r:id="rId71"/>
      <p:bold r:id="rId72"/>
    </p:embeddedFont>
    <p:embeddedFont>
      <p:font typeface="Lexend Deca" panose="020B0604020202020204" charset="0"/>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EB67AEB-612D-4E98-B99E-2411FB5A18E7}">
          <p14:sldIdLst>
            <p14:sldId id="364"/>
            <p14:sldId id="372"/>
            <p14:sldId id="373"/>
            <p14:sldId id="365"/>
            <p14:sldId id="363"/>
            <p14:sldId id="366"/>
            <p14:sldId id="562"/>
            <p14:sldId id="563"/>
            <p14:sldId id="564"/>
            <p14:sldId id="565"/>
            <p14:sldId id="566"/>
            <p14:sldId id="570"/>
            <p14:sldId id="583"/>
            <p14:sldId id="582"/>
            <p14:sldId id="584"/>
            <p14:sldId id="585"/>
            <p14:sldId id="580"/>
            <p14:sldId id="586"/>
            <p14:sldId id="588"/>
            <p14:sldId id="590"/>
            <p14:sldId id="589"/>
            <p14:sldId id="591"/>
            <p14:sldId id="594"/>
            <p14:sldId id="595"/>
            <p14:sldId id="596"/>
            <p14:sldId id="597"/>
            <p14:sldId id="598"/>
            <p14:sldId id="599"/>
            <p14:sldId id="600"/>
            <p14:sldId id="593"/>
            <p14:sldId id="624"/>
            <p14:sldId id="581"/>
            <p14:sldId id="567"/>
            <p14:sldId id="571"/>
            <p14:sldId id="569"/>
            <p14:sldId id="572"/>
            <p14:sldId id="574"/>
            <p14:sldId id="575"/>
            <p14:sldId id="573"/>
            <p14:sldId id="578"/>
            <p14:sldId id="576"/>
            <p14:sldId id="602"/>
            <p14:sldId id="601"/>
            <p14:sldId id="603"/>
            <p14:sldId id="604"/>
            <p14:sldId id="605"/>
            <p14:sldId id="606"/>
            <p14:sldId id="607"/>
            <p14:sldId id="608"/>
            <p14:sldId id="609"/>
            <p14:sldId id="610"/>
            <p14:sldId id="611"/>
            <p14:sldId id="612"/>
            <p14:sldId id="613"/>
            <p14:sldId id="614"/>
            <p14:sldId id="615"/>
            <p14:sldId id="616"/>
            <p14:sldId id="617"/>
            <p14:sldId id="579"/>
            <p14:sldId id="577"/>
            <p14:sldId id="619"/>
            <p14:sldId id="620"/>
            <p14:sldId id="621"/>
            <p14:sldId id="622"/>
            <p14:sldId id="623"/>
            <p14:sldId id="340"/>
            <p14:sldId id="361"/>
            <p14:sldId id="3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53A"/>
    <a:srgbClr val="C5E0B4"/>
    <a:srgbClr val="F4B183"/>
    <a:srgbClr val="FFE699"/>
    <a:srgbClr val="BDD7EE"/>
    <a:srgbClr val="00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DCB003-D9DE-4A36-8BB6-5588AE4FDE0E}">
  <a:tblStyle styleId="{56DCB003-D9DE-4A36-8BB6-5588AE4FDE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5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86B7CAF7-6920-6334-834E-5C297978FDD0}"/>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70D5A5F2-2E6D-4539-280C-A2D8162F8C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0C7147E9-F2A8-5716-1203-6E9FE022CD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27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BCDC7CF-51AE-B0F9-B010-CD89BFF9C722}"/>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E37E2F8-5792-6F62-7609-40EF4547C2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37EAF2A-E587-AE44-853B-7114DCC55C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12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9456D3D8-C3FA-78F7-7E77-171A0A85C8ED}"/>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D5086DA-B1B4-2C9A-86C3-9359826A8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46F2186-85B5-EBD6-A5DF-5A40B4CAC8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09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2299FD39-A634-1070-9FA0-337FEBC37D02}"/>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02F7D6F9-7D42-CB69-63B4-4E5DB35D94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6B2D9E2-E4E9-5FC8-BBF4-F81C822A25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243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AAECF31E-D086-8D40-8106-5FF36596433C}"/>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11C7B679-CA73-90E8-60D2-1D1F490C20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112EF38B-770E-64A4-A9FB-844D6995CE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455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FEF50EC7-A322-1431-E0A5-7B4E1E350791}"/>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03C89F0-B992-CFAE-EC08-6BC8B76B69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2AFFFDE6-3BCD-DF66-B23D-FD504BA2F2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86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59550C7D-90DB-4FF4-4A8F-4DC093C37C27}"/>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FB1991B6-C3DB-8EAC-15B3-884CC1B14D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ECDBA29-AF56-BABF-89B5-DDAEE9DFE9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00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F307B934-9E51-FEDA-4BC5-34333DCCB592}"/>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5CE067F-28A9-7E9C-44A6-3F35A9BC9E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C6865B0-05C5-AF66-720B-F5B3F2BC20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08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B73289CE-97B8-A323-DF66-404B99757C3F}"/>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8849112C-944F-A50F-A123-C12544343A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35019FE-541D-1881-F4D4-D7D3AE6F5E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17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D1BF3295-F12E-457B-3028-7EE522452888}"/>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ABCB240-B2A4-D363-9F4E-A3A39880C6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AF0377C2-F240-0A10-D54E-887F422051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50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56DF206F-6ECC-C126-BED8-AB9832789B24}"/>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9578F0BB-82FB-F00E-5686-9DE5407D56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084AEF2D-367F-66A5-3428-A6210D3172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39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C0BB30B7-8DCB-4BD7-2446-B023F97820DB}"/>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170F9D1-BBAB-82EE-F777-D11B11FE83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FEC87FE0-5BD8-3659-9B76-127FEF668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475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BAE7BD65-AE20-5780-577F-A3A8CAF74069}"/>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F575C010-A709-56B8-ED28-814856F7B6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5A2623FB-EF35-2E75-A4B0-C09C499E03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553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8732A6B-6FF1-7590-AA42-D4DFDD3EC3E3}"/>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9AEB8534-DE58-2C44-17FD-A41D18D7FE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FB72F979-D5E5-86AE-6A1C-FEF2F61810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319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DA86F55E-2640-FF49-D32C-E0B6A34F2DA7}"/>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07D601F9-D5C8-F93F-EF1E-FF8AB71446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AA30422E-4BB6-00A9-B2F3-B49E9F601B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14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5C8CD896-6EFE-0DA1-3E17-8C39BB05C1B9}"/>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EEE31401-62E3-0742-B5B9-1FF5FA2A14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34CDFFCF-A028-8CB0-DD0F-A7C654D3AC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882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7020C6D4-EADC-25DD-6594-E23B22E4CB36}"/>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F98F01F2-885C-F3BF-2FD1-E7C957A4F4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5DEB13AB-FA5F-E058-9EF8-181FCF44C5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250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90B67EC3-C3FD-556E-00B5-4FB25950C078}"/>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902086E8-74C3-F037-FB1D-5E6240016C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E2AE10D-0171-C791-5CCB-F5F5215082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145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A15AA107-67DA-09CB-D78D-D62495564717}"/>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6E5CABDF-0833-A4D6-F45D-B98B5AED35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B7BDABB1-3613-9C4A-2927-FE9AA37213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56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C6125AFE-EF0C-97AC-0508-C8D8C174057E}"/>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065C64E8-771E-78FE-750A-FA524992CA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50C0CFA8-62DB-563C-10E9-35153B000E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369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CFDB7095-E7C8-9C56-387A-AE071E378CAB}"/>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BF6DA345-32DC-B33E-4E5E-C6DEB75B48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9AF39823-44F3-A710-78CC-373C4B50CD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1081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F0B9975C-FFE5-E241-4D11-6F2C6965C6E1}"/>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62572C2E-7409-D579-782C-C884AFE28C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1E1F591-A510-BB45-2681-FE451FF345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04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E2E7C000-1D9E-8797-99B7-53AABA6DFC46}"/>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D5D7F06E-B345-C634-4DBC-B88BF7513E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7EF4064-31B8-0737-5441-4F9DFDC3E8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1163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251199A0-F36C-E574-25AC-2FCF1B345C60}"/>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DA84C29D-3460-8B16-A9E5-13354ED2D0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455FD0F-060E-B8B5-6ABC-15A5A1EF3E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241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68BC5874-AFB6-F3A0-194B-CF7C87E58E08}"/>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F6167938-8984-F4EF-C18A-424BC6B132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5CE93D8D-B35E-AECD-43FF-23C2B8CAF7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98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F2F60ED7-4494-A86D-DBD0-2F67B096F869}"/>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41EBDDD2-AFF7-213A-E086-34513CE834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6D7120A-9510-FECD-EFE8-6F7E8B182A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753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6D011FA5-A453-AE2F-03FA-BB62000691D3}"/>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F574A746-2010-9EBB-7CD5-D27FF84A93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AD0F5086-AD29-5739-6E78-48AA7E3EDC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153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886F42B4-340B-EEE7-93FA-5406B46B301E}"/>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C34E12D-C1D4-FF36-2B63-29CEFF55A7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4E398D8B-1072-9A13-956A-7A655BF65B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132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C7FD395-82C1-9F93-C390-36B28071070B}"/>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0CF83C2F-1B5E-E443-3285-2F31930080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7E247ED-5802-E8B3-B6A1-8D9BE9814C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173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61B9CC38-56FE-AAF6-90B6-087FC1A6FA9E}"/>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79BD951-5665-BA14-BCF3-09A6A2F0A8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23086EF5-E8DB-3240-36C8-165ABE24BD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047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871D14F9-7551-C7B7-E2C7-EB52EC9B747B}"/>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0F1CC51C-CD56-19C6-051C-BCF5CC648E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6834705-E349-F082-EBA7-F8E52F72D2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5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ECC0574D-B960-EF2C-8743-EEA1C5F064AA}"/>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68BEE498-03BB-1CB3-F239-EEF934AE66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1F4BB2DB-0EF4-5E0C-1CFD-627C05542E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634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2E7588ED-ED3F-021E-5D4F-8621B08FB193}"/>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F5C12A3-26B9-1DD0-7BBD-DF15602FA1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F0C29BA-2BC6-5E7D-1AEF-432FB194DC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70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E4E3DD0A-44F9-D23C-A9DB-4AB693B0ED9A}"/>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E0C4CEF2-335E-11AA-A52E-9C0216DF83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11FFA4AC-8F1B-9E34-77A3-3615DE867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893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C8D26112-775F-42B9-956E-6FC650307913}"/>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78A99534-DF97-4541-34C1-2D3CF39A42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698781C6-6B7B-6AD8-D9E5-EBFCA6B129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541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626274C8-8341-82EC-A34E-A5C4A075D25E}"/>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D73881F5-D8F6-4462-5ED0-EA7548F497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C66AD814-9906-6F94-75E6-920B542C3B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566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8017C5CE-5534-FE30-7769-0BF286A54490}"/>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6EDE1309-DBFE-1BED-ADA1-CD807BD201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724D5C2-7DEA-8DAE-7CE7-059D9B8D32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332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83E0F23C-63A4-3C47-BFC0-8045915DB96C}"/>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C978136-3797-3AA2-D92E-B08E31FB4D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A8F2E0B-28B3-5E0D-3B1A-EAAD0EB6B6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221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EB1DE114-4182-0A06-90CC-E3ADE39C3A96}"/>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ED6FC2CE-5624-581F-2FE8-80E871E21E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3C924A70-8666-F031-A4EC-520702AA20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356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D0709B01-2A85-6E9C-8F37-7C16292A6831}"/>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827ECEC-DADB-2946-A654-F7D8FBFC56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B95B12F3-DD2E-53AC-17C6-82DD4A3BD2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542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4A8413A-1126-0014-D6DA-F7C23DDC5673}"/>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9005BE7A-7994-5D17-3150-9C7F417369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235D86A7-AAA2-5E2E-E5AF-B23DD576CF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172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277C8DC2-17BD-78E5-4AA0-4A6F64C760CD}"/>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2E3A228E-4161-809F-820D-A3A5545B1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9CEADA3B-AFC8-ACC2-7854-B2CCADF328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16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2C1EC6BD-A045-794B-9DC9-3D0398C6B619}"/>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EFB07836-F774-FFF5-4CF4-184EEE8357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B372458B-C970-5343-A911-EFC89A5CAC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526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1E74FB1B-ED1B-EA1E-A33C-8868F3D81E35}"/>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D3AFF49-98DC-1B49-BD9A-E636D83D48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A2A2C227-4FD5-138F-1DB8-0C49D4B88F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99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319C435E-7EED-6DA6-18E1-9D8C328FBC58}"/>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B3F5CA1B-CBAE-20DD-8EDF-AFF91A0F49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36ACC15D-53AD-AD75-AE5B-0C50695F9A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766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189AFC8F-169D-EC89-5C8D-457691F26816}"/>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133A498F-379B-8531-FF8F-B585590DF1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CACA31C5-A8F6-B2EE-B5CE-E730C1D066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779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10CC305-A53C-AD91-3615-02FE748312A9}"/>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DF376129-39C3-B577-82C5-5753E60F70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8885D3AD-E864-9DCF-8FD6-A314B40E53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459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6B638AA0-98C9-5013-4F54-2E759A8A52C8}"/>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30D8F646-2B85-39AD-E33F-AE64CC318E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9100C38E-5C99-314C-A23B-80C049F89C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877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36296B09-4F59-6186-3E01-34995912BB05}"/>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7B8F169F-0ED1-DE68-C5D4-202E1F8405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A40314E-1B72-FFB6-F4EA-4950CBFEC0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44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E862A649-A78C-2035-E6D1-3841F2C5044E}"/>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4841DA2E-DA83-3822-6DDE-EDEDB42F0E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621FB27D-7191-FB70-8F8B-7B91166774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45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A1862A87-97FB-0AE4-6CD3-49AFA0653741}"/>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0E34CA6D-5D8D-F42B-9E02-98D03EC8F2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9ED0A39F-6117-AAE1-5DA5-7489D8A7EF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299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F694F3ED-790E-0717-EB6C-8B1E75976B0D}"/>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FA65A2D6-861C-9702-9804-A73987F0ED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2E86F1C1-4125-DC5A-D091-E73425DCF9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1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100D52DC-A902-8932-7938-721C4616436B}"/>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C6202A84-FA33-BED1-7AB4-5F021895E5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9F4940EC-24E1-40A2-0136-BC235B08EB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8459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DC42595C-B979-7837-73F9-BB1079A01ECD}"/>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67E44525-6C9A-DE9A-CAAF-DDB70AA1AE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FED5426-F291-2C6A-929E-6471336601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0135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959D935F-97DD-12F9-35C2-CB3C5F7EF944}"/>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EEC47C99-3288-653E-C44F-4399AA5182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EF64E8A8-C5D9-B35F-B2DE-FCE5A3E3F0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2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4D300F2-0025-E38C-CF7A-03682782A922}"/>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62E0C6A-404F-D4E8-2EBB-5B6084EB6B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39FB5B48-40DB-85A4-3DB1-7B64484903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644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B7ED8B07-3339-CE9C-48B0-13DB8FECF537}"/>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ABBCC2D2-EB21-F85D-9B6A-65A316734C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C6299ECD-909E-7EA9-15F3-8C74807C83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760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AF5E14F3-E016-0BF1-1A73-9236B6575BE8}"/>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EEFAA19A-BC3F-E1D4-9AA5-5304F36415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FB1278CE-9E6C-D880-E161-EB7A2B5C0B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961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B80777D3-A7C9-9BDB-20F7-D122F8C171D0}"/>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AD7DC5C5-3A29-4172-B0CE-83AC596072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D599ABAB-9BB0-38C0-6B47-9DC84F7B01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627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9BA85F1A-DAD9-CF1A-22B7-97EDF8286AB5}"/>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DE76D246-8B0C-7D3D-6843-3EBB6CA14E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B8536A30-CE66-D011-A51D-26F10332A8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693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D665DEA3-7159-3CE2-ABDF-EBA1617DEE61}"/>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53BBCC6D-177D-D15D-3A1F-68A9A14FC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11ED506C-9A03-ED2A-3879-B97133B001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274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41589A3D-C5A4-3239-AD2A-A2639D2244FE}"/>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4C1791E9-585F-A8A4-6965-92A8827B05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D6736CA-77C3-E9E9-7796-BC2FE1CFE0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0679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7A48EB97-CCE0-7F17-8E1E-91A06C11E0FC}"/>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8D1AACD6-1583-2898-D35B-E593534134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34693847-DB29-69F8-D4F1-0614445DDA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972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BD674251-5FE7-FDF5-6003-321877567B45}"/>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1B584BE0-D577-AD87-0A5C-58AEC9CBFA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0D588E89-F1DB-5CE7-FEB3-293EF1B77B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917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0D6DFC3D-F061-8C80-319E-930D3DBED480}"/>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79861FCB-AAA0-20C8-38F9-066CD0674C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FB288560-A94F-6918-653A-890BF9E58C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46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C41CCEB8-058F-4CD6-4B0F-073C45FBE522}"/>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B8E97D41-218C-5D62-E34B-293B0FEAE4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11CC425-29EE-549A-E65B-5D146D388F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20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E3AF7AB0-8A98-18BF-6EFD-865FDE9F0CC5}"/>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AA5BB2CA-2B28-D791-1FC8-9B714F55E5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783BB63D-31D4-24B2-42D5-3098F50FCE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378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5">
          <a:extLst>
            <a:ext uri="{FF2B5EF4-FFF2-40B4-BE49-F238E27FC236}">
              <a16:creationId xmlns:a16="http://schemas.microsoft.com/office/drawing/2014/main" id="{88D4BDBE-C925-E18A-E14E-C4EECA6BEECD}"/>
            </a:ext>
          </a:extLst>
        </p:cNvPr>
        <p:cNvGrpSpPr/>
        <p:nvPr/>
      </p:nvGrpSpPr>
      <p:grpSpPr>
        <a:xfrm>
          <a:off x="0" y="0"/>
          <a:ext cx="0" cy="0"/>
          <a:chOff x="0" y="0"/>
          <a:chExt cx="0" cy="0"/>
        </a:xfrm>
      </p:grpSpPr>
      <p:sp>
        <p:nvSpPr>
          <p:cNvPr id="9946" name="Google Shape;9946;g105a59348e9_0_34571:notes">
            <a:extLst>
              <a:ext uri="{FF2B5EF4-FFF2-40B4-BE49-F238E27FC236}">
                <a16:creationId xmlns:a16="http://schemas.microsoft.com/office/drawing/2014/main" id="{746B2AD0-B573-8C17-C10A-CB521F16D3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7" name="Google Shape;9947;g105a59348e9_0_34571:notes">
            <a:extLst>
              <a:ext uri="{FF2B5EF4-FFF2-40B4-BE49-F238E27FC236}">
                <a16:creationId xmlns:a16="http://schemas.microsoft.com/office/drawing/2014/main" id="{85532E11-6F95-A0F0-74E5-10C4551B40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58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0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8512"/>
        <p:cNvGrpSpPr/>
        <p:nvPr/>
      </p:nvGrpSpPr>
      <p:grpSpPr>
        <a:xfrm>
          <a:off x="0" y="0"/>
          <a:ext cx="0" cy="0"/>
          <a:chOff x="0" y="0"/>
          <a:chExt cx="0" cy="0"/>
        </a:xfrm>
      </p:grpSpPr>
      <p:grpSp>
        <p:nvGrpSpPr>
          <p:cNvPr id="8513" name="Google Shape;8513;p23"/>
          <p:cNvGrpSpPr/>
          <p:nvPr/>
        </p:nvGrpSpPr>
        <p:grpSpPr>
          <a:xfrm>
            <a:off x="-75" y="4475"/>
            <a:ext cx="9144000" cy="5143405"/>
            <a:chOff x="9222175" y="4475"/>
            <a:chExt cx="9144000" cy="5143405"/>
          </a:xfrm>
        </p:grpSpPr>
        <p:cxnSp>
          <p:nvCxnSpPr>
            <p:cNvPr id="8514" name="Google Shape;8514;p23"/>
            <p:cNvCxnSpPr/>
            <p:nvPr/>
          </p:nvCxnSpPr>
          <p:spPr>
            <a:xfrm>
              <a:off x="924557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15" name="Google Shape;8515;p23"/>
            <p:cNvCxnSpPr/>
            <p:nvPr/>
          </p:nvCxnSpPr>
          <p:spPr>
            <a:xfrm>
              <a:off x="927919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16" name="Google Shape;8516;p23"/>
            <p:cNvCxnSpPr/>
            <p:nvPr/>
          </p:nvCxnSpPr>
          <p:spPr>
            <a:xfrm>
              <a:off x="931281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17" name="Google Shape;8517;p23"/>
            <p:cNvCxnSpPr/>
            <p:nvPr/>
          </p:nvCxnSpPr>
          <p:spPr>
            <a:xfrm>
              <a:off x="934643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18" name="Google Shape;8518;p23"/>
            <p:cNvCxnSpPr/>
            <p:nvPr/>
          </p:nvCxnSpPr>
          <p:spPr>
            <a:xfrm>
              <a:off x="938005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19" name="Google Shape;8519;p23"/>
            <p:cNvCxnSpPr/>
            <p:nvPr/>
          </p:nvCxnSpPr>
          <p:spPr>
            <a:xfrm>
              <a:off x="941368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0" name="Google Shape;8520;p23"/>
            <p:cNvCxnSpPr/>
            <p:nvPr/>
          </p:nvCxnSpPr>
          <p:spPr>
            <a:xfrm>
              <a:off x="944730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1" name="Google Shape;8521;p23"/>
            <p:cNvCxnSpPr/>
            <p:nvPr/>
          </p:nvCxnSpPr>
          <p:spPr>
            <a:xfrm>
              <a:off x="948092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2" name="Google Shape;8522;p23"/>
            <p:cNvCxnSpPr/>
            <p:nvPr/>
          </p:nvCxnSpPr>
          <p:spPr>
            <a:xfrm>
              <a:off x="951454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3" name="Google Shape;8523;p23"/>
            <p:cNvCxnSpPr/>
            <p:nvPr/>
          </p:nvCxnSpPr>
          <p:spPr>
            <a:xfrm>
              <a:off x="954816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4" name="Google Shape;8524;p23"/>
            <p:cNvCxnSpPr/>
            <p:nvPr/>
          </p:nvCxnSpPr>
          <p:spPr>
            <a:xfrm>
              <a:off x="958178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5" name="Google Shape;8525;p23"/>
            <p:cNvCxnSpPr/>
            <p:nvPr/>
          </p:nvCxnSpPr>
          <p:spPr>
            <a:xfrm>
              <a:off x="961540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6" name="Google Shape;8526;p23"/>
            <p:cNvCxnSpPr/>
            <p:nvPr/>
          </p:nvCxnSpPr>
          <p:spPr>
            <a:xfrm>
              <a:off x="964902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7" name="Google Shape;8527;p23"/>
            <p:cNvCxnSpPr/>
            <p:nvPr/>
          </p:nvCxnSpPr>
          <p:spPr>
            <a:xfrm>
              <a:off x="968264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8" name="Google Shape;8528;p23"/>
            <p:cNvCxnSpPr/>
            <p:nvPr/>
          </p:nvCxnSpPr>
          <p:spPr>
            <a:xfrm>
              <a:off x="971626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29" name="Google Shape;8529;p23"/>
            <p:cNvCxnSpPr/>
            <p:nvPr/>
          </p:nvCxnSpPr>
          <p:spPr>
            <a:xfrm>
              <a:off x="974989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0" name="Google Shape;8530;p23"/>
            <p:cNvCxnSpPr/>
            <p:nvPr/>
          </p:nvCxnSpPr>
          <p:spPr>
            <a:xfrm>
              <a:off x="978351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1" name="Google Shape;8531;p23"/>
            <p:cNvCxnSpPr/>
            <p:nvPr/>
          </p:nvCxnSpPr>
          <p:spPr>
            <a:xfrm>
              <a:off x="98171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2" name="Google Shape;8532;p23"/>
            <p:cNvCxnSpPr/>
            <p:nvPr/>
          </p:nvCxnSpPr>
          <p:spPr>
            <a:xfrm>
              <a:off x="98507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3" name="Google Shape;8533;p23"/>
            <p:cNvCxnSpPr/>
            <p:nvPr/>
          </p:nvCxnSpPr>
          <p:spPr>
            <a:xfrm>
              <a:off x="988437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4" name="Google Shape;8534;p23"/>
            <p:cNvCxnSpPr/>
            <p:nvPr/>
          </p:nvCxnSpPr>
          <p:spPr>
            <a:xfrm>
              <a:off x="991799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5" name="Google Shape;8535;p23"/>
            <p:cNvCxnSpPr/>
            <p:nvPr/>
          </p:nvCxnSpPr>
          <p:spPr>
            <a:xfrm>
              <a:off x="995161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6" name="Google Shape;8536;p23"/>
            <p:cNvCxnSpPr/>
            <p:nvPr/>
          </p:nvCxnSpPr>
          <p:spPr>
            <a:xfrm>
              <a:off x="998523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7" name="Google Shape;8537;p23"/>
            <p:cNvCxnSpPr/>
            <p:nvPr/>
          </p:nvCxnSpPr>
          <p:spPr>
            <a:xfrm>
              <a:off x="1001885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8" name="Google Shape;8538;p23"/>
            <p:cNvCxnSpPr/>
            <p:nvPr/>
          </p:nvCxnSpPr>
          <p:spPr>
            <a:xfrm>
              <a:off x="1005248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39" name="Google Shape;8539;p23"/>
            <p:cNvCxnSpPr/>
            <p:nvPr/>
          </p:nvCxnSpPr>
          <p:spPr>
            <a:xfrm>
              <a:off x="1008610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0" name="Google Shape;8540;p23"/>
            <p:cNvCxnSpPr/>
            <p:nvPr/>
          </p:nvCxnSpPr>
          <p:spPr>
            <a:xfrm>
              <a:off x="1011972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1" name="Google Shape;8541;p23"/>
            <p:cNvCxnSpPr/>
            <p:nvPr/>
          </p:nvCxnSpPr>
          <p:spPr>
            <a:xfrm>
              <a:off x="1015334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2" name="Google Shape;8542;p23"/>
            <p:cNvCxnSpPr/>
            <p:nvPr/>
          </p:nvCxnSpPr>
          <p:spPr>
            <a:xfrm>
              <a:off x="1018696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3" name="Google Shape;8543;p23"/>
            <p:cNvCxnSpPr/>
            <p:nvPr/>
          </p:nvCxnSpPr>
          <p:spPr>
            <a:xfrm>
              <a:off x="1022058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4" name="Google Shape;8544;p23"/>
            <p:cNvCxnSpPr/>
            <p:nvPr/>
          </p:nvCxnSpPr>
          <p:spPr>
            <a:xfrm>
              <a:off x="1025420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5" name="Google Shape;8545;p23"/>
            <p:cNvCxnSpPr/>
            <p:nvPr/>
          </p:nvCxnSpPr>
          <p:spPr>
            <a:xfrm>
              <a:off x="1028782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6" name="Google Shape;8546;p23"/>
            <p:cNvCxnSpPr/>
            <p:nvPr/>
          </p:nvCxnSpPr>
          <p:spPr>
            <a:xfrm>
              <a:off x="1032144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7" name="Google Shape;8547;p23"/>
            <p:cNvCxnSpPr/>
            <p:nvPr/>
          </p:nvCxnSpPr>
          <p:spPr>
            <a:xfrm>
              <a:off x="1035506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8" name="Google Shape;8548;p23"/>
            <p:cNvCxnSpPr/>
            <p:nvPr/>
          </p:nvCxnSpPr>
          <p:spPr>
            <a:xfrm>
              <a:off x="1038869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49" name="Google Shape;8549;p23"/>
            <p:cNvCxnSpPr/>
            <p:nvPr/>
          </p:nvCxnSpPr>
          <p:spPr>
            <a:xfrm>
              <a:off x="1042231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0" name="Google Shape;8550;p23"/>
            <p:cNvCxnSpPr/>
            <p:nvPr/>
          </p:nvCxnSpPr>
          <p:spPr>
            <a:xfrm>
              <a:off x="104559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1" name="Google Shape;8551;p23"/>
            <p:cNvCxnSpPr/>
            <p:nvPr/>
          </p:nvCxnSpPr>
          <p:spPr>
            <a:xfrm>
              <a:off x="104895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2" name="Google Shape;8552;p23"/>
            <p:cNvCxnSpPr/>
            <p:nvPr/>
          </p:nvCxnSpPr>
          <p:spPr>
            <a:xfrm>
              <a:off x="1052317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3" name="Google Shape;8553;p23"/>
            <p:cNvCxnSpPr/>
            <p:nvPr/>
          </p:nvCxnSpPr>
          <p:spPr>
            <a:xfrm>
              <a:off x="1055679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4" name="Google Shape;8554;p23"/>
            <p:cNvCxnSpPr/>
            <p:nvPr/>
          </p:nvCxnSpPr>
          <p:spPr>
            <a:xfrm>
              <a:off x="1059041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5" name="Google Shape;8555;p23"/>
            <p:cNvCxnSpPr/>
            <p:nvPr/>
          </p:nvCxnSpPr>
          <p:spPr>
            <a:xfrm>
              <a:off x="1062403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6" name="Google Shape;8556;p23"/>
            <p:cNvCxnSpPr/>
            <p:nvPr/>
          </p:nvCxnSpPr>
          <p:spPr>
            <a:xfrm>
              <a:off x="1065765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7" name="Google Shape;8557;p23"/>
            <p:cNvCxnSpPr/>
            <p:nvPr/>
          </p:nvCxnSpPr>
          <p:spPr>
            <a:xfrm>
              <a:off x="1069127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8" name="Google Shape;8558;p23"/>
            <p:cNvCxnSpPr/>
            <p:nvPr/>
          </p:nvCxnSpPr>
          <p:spPr>
            <a:xfrm>
              <a:off x="1072490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59" name="Google Shape;8559;p23"/>
            <p:cNvCxnSpPr/>
            <p:nvPr/>
          </p:nvCxnSpPr>
          <p:spPr>
            <a:xfrm>
              <a:off x="1075852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0" name="Google Shape;8560;p23"/>
            <p:cNvCxnSpPr/>
            <p:nvPr/>
          </p:nvCxnSpPr>
          <p:spPr>
            <a:xfrm>
              <a:off x="1079214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1" name="Google Shape;8561;p23"/>
            <p:cNvCxnSpPr/>
            <p:nvPr/>
          </p:nvCxnSpPr>
          <p:spPr>
            <a:xfrm>
              <a:off x="1082576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2" name="Google Shape;8562;p23"/>
            <p:cNvCxnSpPr/>
            <p:nvPr/>
          </p:nvCxnSpPr>
          <p:spPr>
            <a:xfrm>
              <a:off x="1085938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3" name="Google Shape;8563;p23"/>
            <p:cNvCxnSpPr/>
            <p:nvPr/>
          </p:nvCxnSpPr>
          <p:spPr>
            <a:xfrm>
              <a:off x="1089300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4" name="Google Shape;8564;p23"/>
            <p:cNvCxnSpPr/>
            <p:nvPr/>
          </p:nvCxnSpPr>
          <p:spPr>
            <a:xfrm>
              <a:off x="1092662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5" name="Google Shape;8565;p23"/>
            <p:cNvCxnSpPr/>
            <p:nvPr/>
          </p:nvCxnSpPr>
          <p:spPr>
            <a:xfrm>
              <a:off x="1096024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6" name="Google Shape;8566;p23"/>
            <p:cNvCxnSpPr/>
            <p:nvPr/>
          </p:nvCxnSpPr>
          <p:spPr>
            <a:xfrm>
              <a:off x="1099386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7" name="Google Shape;8567;p23"/>
            <p:cNvCxnSpPr/>
            <p:nvPr/>
          </p:nvCxnSpPr>
          <p:spPr>
            <a:xfrm>
              <a:off x="1102748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8" name="Google Shape;8568;p23"/>
            <p:cNvCxnSpPr/>
            <p:nvPr/>
          </p:nvCxnSpPr>
          <p:spPr>
            <a:xfrm>
              <a:off x="110611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69" name="Google Shape;8569;p23"/>
            <p:cNvCxnSpPr/>
            <p:nvPr/>
          </p:nvCxnSpPr>
          <p:spPr>
            <a:xfrm>
              <a:off x="110947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0" name="Google Shape;8570;p23"/>
            <p:cNvCxnSpPr/>
            <p:nvPr/>
          </p:nvCxnSpPr>
          <p:spPr>
            <a:xfrm>
              <a:off x="111283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1" name="Google Shape;8571;p23"/>
            <p:cNvCxnSpPr/>
            <p:nvPr/>
          </p:nvCxnSpPr>
          <p:spPr>
            <a:xfrm>
              <a:off x="1116197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2" name="Google Shape;8572;p23"/>
            <p:cNvCxnSpPr/>
            <p:nvPr/>
          </p:nvCxnSpPr>
          <p:spPr>
            <a:xfrm>
              <a:off x="1119559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3" name="Google Shape;8573;p23"/>
            <p:cNvCxnSpPr/>
            <p:nvPr/>
          </p:nvCxnSpPr>
          <p:spPr>
            <a:xfrm>
              <a:off x="1122921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4" name="Google Shape;8574;p23"/>
            <p:cNvCxnSpPr/>
            <p:nvPr/>
          </p:nvCxnSpPr>
          <p:spPr>
            <a:xfrm>
              <a:off x="1126283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5" name="Google Shape;8575;p23"/>
            <p:cNvCxnSpPr/>
            <p:nvPr/>
          </p:nvCxnSpPr>
          <p:spPr>
            <a:xfrm>
              <a:off x="1129645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6" name="Google Shape;8576;p23"/>
            <p:cNvCxnSpPr/>
            <p:nvPr/>
          </p:nvCxnSpPr>
          <p:spPr>
            <a:xfrm>
              <a:off x="1133007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7" name="Google Shape;8577;p23"/>
            <p:cNvCxnSpPr/>
            <p:nvPr/>
          </p:nvCxnSpPr>
          <p:spPr>
            <a:xfrm>
              <a:off x="1136370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8" name="Google Shape;8578;p23"/>
            <p:cNvCxnSpPr/>
            <p:nvPr/>
          </p:nvCxnSpPr>
          <p:spPr>
            <a:xfrm>
              <a:off x="1139732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79" name="Google Shape;8579;p23"/>
            <p:cNvCxnSpPr/>
            <p:nvPr/>
          </p:nvCxnSpPr>
          <p:spPr>
            <a:xfrm>
              <a:off x="1143094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0" name="Google Shape;8580;p23"/>
            <p:cNvCxnSpPr/>
            <p:nvPr/>
          </p:nvCxnSpPr>
          <p:spPr>
            <a:xfrm>
              <a:off x="1146456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1" name="Google Shape;8581;p23"/>
            <p:cNvCxnSpPr/>
            <p:nvPr/>
          </p:nvCxnSpPr>
          <p:spPr>
            <a:xfrm>
              <a:off x="1149818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2" name="Google Shape;8582;p23"/>
            <p:cNvCxnSpPr/>
            <p:nvPr/>
          </p:nvCxnSpPr>
          <p:spPr>
            <a:xfrm>
              <a:off x="1153180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3" name="Google Shape;8583;p23"/>
            <p:cNvCxnSpPr/>
            <p:nvPr/>
          </p:nvCxnSpPr>
          <p:spPr>
            <a:xfrm>
              <a:off x="1156542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4" name="Google Shape;8584;p23"/>
            <p:cNvCxnSpPr/>
            <p:nvPr/>
          </p:nvCxnSpPr>
          <p:spPr>
            <a:xfrm>
              <a:off x="1159904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5" name="Google Shape;8585;p23"/>
            <p:cNvCxnSpPr/>
            <p:nvPr/>
          </p:nvCxnSpPr>
          <p:spPr>
            <a:xfrm>
              <a:off x="1163266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6" name="Google Shape;8586;p23"/>
            <p:cNvCxnSpPr/>
            <p:nvPr/>
          </p:nvCxnSpPr>
          <p:spPr>
            <a:xfrm>
              <a:off x="1166628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7" name="Google Shape;8587;p23"/>
            <p:cNvCxnSpPr/>
            <p:nvPr/>
          </p:nvCxnSpPr>
          <p:spPr>
            <a:xfrm>
              <a:off x="116999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8" name="Google Shape;8588;p23"/>
            <p:cNvCxnSpPr/>
            <p:nvPr/>
          </p:nvCxnSpPr>
          <p:spPr>
            <a:xfrm>
              <a:off x="1173353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89" name="Google Shape;8589;p23"/>
            <p:cNvCxnSpPr/>
            <p:nvPr/>
          </p:nvCxnSpPr>
          <p:spPr>
            <a:xfrm>
              <a:off x="1176715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0" name="Google Shape;8590;p23"/>
            <p:cNvCxnSpPr/>
            <p:nvPr/>
          </p:nvCxnSpPr>
          <p:spPr>
            <a:xfrm>
              <a:off x="1180077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1" name="Google Shape;8591;p23"/>
            <p:cNvCxnSpPr/>
            <p:nvPr/>
          </p:nvCxnSpPr>
          <p:spPr>
            <a:xfrm>
              <a:off x="1183439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2" name="Google Shape;8592;p23"/>
            <p:cNvCxnSpPr/>
            <p:nvPr/>
          </p:nvCxnSpPr>
          <p:spPr>
            <a:xfrm>
              <a:off x="1186801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3" name="Google Shape;8593;p23"/>
            <p:cNvCxnSpPr/>
            <p:nvPr/>
          </p:nvCxnSpPr>
          <p:spPr>
            <a:xfrm>
              <a:off x="1190163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4" name="Google Shape;8594;p23"/>
            <p:cNvCxnSpPr/>
            <p:nvPr/>
          </p:nvCxnSpPr>
          <p:spPr>
            <a:xfrm>
              <a:off x="1193525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5" name="Google Shape;8595;p23"/>
            <p:cNvCxnSpPr/>
            <p:nvPr/>
          </p:nvCxnSpPr>
          <p:spPr>
            <a:xfrm>
              <a:off x="1196887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6" name="Google Shape;8596;p23"/>
            <p:cNvCxnSpPr/>
            <p:nvPr/>
          </p:nvCxnSpPr>
          <p:spPr>
            <a:xfrm>
              <a:off x="1200249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7" name="Google Shape;8597;p23"/>
            <p:cNvCxnSpPr/>
            <p:nvPr/>
          </p:nvCxnSpPr>
          <p:spPr>
            <a:xfrm>
              <a:off x="1203612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8" name="Google Shape;8598;p23"/>
            <p:cNvCxnSpPr/>
            <p:nvPr/>
          </p:nvCxnSpPr>
          <p:spPr>
            <a:xfrm>
              <a:off x="1206974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599" name="Google Shape;8599;p23"/>
            <p:cNvCxnSpPr/>
            <p:nvPr/>
          </p:nvCxnSpPr>
          <p:spPr>
            <a:xfrm>
              <a:off x="1210336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0" name="Google Shape;8600;p23"/>
            <p:cNvCxnSpPr/>
            <p:nvPr/>
          </p:nvCxnSpPr>
          <p:spPr>
            <a:xfrm>
              <a:off x="1213698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1" name="Google Shape;8601;p23"/>
            <p:cNvCxnSpPr/>
            <p:nvPr/>
          </p:nvCxnSpPr>
          <p:spPr>
            <a:xfrm>
              <a:off x="1217060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2" name="Google Shape;8602;p23"/>
            <p:cNvCxnSpPr/>
            <p:nvPr/>
          </p:nvCxnSpPr>
          <p:spPr>
            <a:xfrm>
              <a:off x="1220422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3" name="Google Shape;8603;p23"/>
            <p:cNvCxnSpPr/>
            <p:nvPr/>
          </p:nvCxnSpPr>
          <p:spPr>
            <a:xfrm>
              <a:off x="1223784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4" name="Google Shape;8604;p23"/>
            <p:cNvCxnSpPr/>
            <p:nvPr/>
          </p:nvCxnSpPr>
          <p:spPr>
            <a:xfrm>
              <a:off x="1227146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5" name="Google Shape;8605;p23"/>
            <p:cNvCxnSpPr/>
            <p:nvPr/>
          </p:nvCxnSpPr>
          <p:spPr>
            <a:xfrm>
              <a:off x="1230508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6" name="Google Shape;8606;p23"/>
            <p:cNvCxnSpPr/>
            <p:nvPr/>
          </p:nvCxnSpPr>
          <p:spPr>
            <a:xfrm>
              <a:off x="123387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7" name="Google Shape;8607;p23"/>
            <p:cNvCxnSpPr/>
            <p:nvPr/>
          </p:nvCxnSpPr>
          <p:spPr>
            <a:xfrm>
              <a:off x="1237233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8" name="Google Shape;8608;p23"/>
            <p:cNvCxnSpPr/>
            <p:nvPr/>
          </p:nvCxnSpPr>
          <p:spPr>
            <a:xfrm>
              <a:off x="1240595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09" name="Google Shape;8609;p23"/>
            <p:cNvCxnSpPr/>
            <p:nvPr/>
          </p:nvCxnSpPr>
          <p:spPr>
            <a:xfrm>
              <a:off x="1243957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0" name="Google Shape;8610;p23"/>
            <p:cNvCxnSpPr/>
            <p:nvPr/>
          </p:nvCxnSpPr>
          <p:spPr>
            <a:xfrm>
              <a:off x="1247319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1" name="Google Shape;8611;p23"/>
            <p:cNvCxnSpPr/>
            <p:nvPr/>
          </p:nvCxnSpPr>
          <p:spPr>
            <a:xfrm>
              <a:off x="1250681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2" name="Google Shape;8612;p23"/>
            <p:cNvCxnSpPr/>
            <p:nvPr/>
          </p:nvCxnSpPr>
          <p:spPr>
            <a:xfrm>
              <a:off x="125404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3" name="Google Shape;8613;p23"/>
            <p:cNvCxnSpPr/>
            <p:nvPr/>
          </p:nvCxnSpPr>
          <p:spPr>
            <a:xfrm>
              <a:off x="1257405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4" name="Google Shape;8614;p23"/>
            <p:cNvCxnSpPr/>
            <p:nvPr/>
          </p:nvCxnSpPr>
          <p:spPr>
            <a:xfrm>
              <a:off x="1260767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5" name="Google Shape;8615;p23"/>
            <p:cNvCxnSpPr/>
            <p:nvPr/>
          </p:nvCxnSpPr>
          <p:spPr>
            <a:xfrm>
              <a:off x="1264130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6" name="Google Shape;8616;p23"/>
            <p:cNvCxnSpPr/>
            <p:nvPr/>
          </p:nvCxnSpPr>
          <p:spPr>
            <a:xfrm>
              <a:off x="1267492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7" name="Google Shape;8617;p23"/>
            <p:cNvCxnSpPr/>
            <p:nvPr/>
          </p:nvCxnSpPr>
          <p:spPr>
            <a:xfrm>
              <a:off x="1270854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8" name="Google Shape;8618;p23"/>
            <p:cNvCxnSpPr/>
            <p:nvPr/>
          </p:nvCxnSpPr>
          <p:spPr>
            <a:xfrm>
              <a:off x="1274216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19" name="Google Shape;8619;p23"/>
            <p:cNvCxnSpPr/>
            <p:nvPr/>
          </p:nvCxnSpPr>
          <p:spPr>
            <a:xfrm>
              <a:off x="1277578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0" name="Google Shape;8620;p23"/>
            <p:cNvCxnSpPr/>
            <p:nvPr/>
          </p:nvCxnSpPr>
          <p:spPr>
            <a:xfrm>
              <a:off x="1280940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1" name="Google Shape;8621;p23"/>
            <p:cNvCxnSpPr/>
            <p:nvPr/>
          </p:nvCxnSpPr>
          <p:spPr>
            <a:xfrm>
              <a:off x="1284302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2" name="Google Shape;8622;p23"/>
            <p:cNvCxnSpPr/>
            <p:nvPr/>
          </p:nvCxnSpPr>
          <p:spPr>
            <a:xfrm>
              <a:off x="1287664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3" name="Google Shape;8623;p23"/>
            <p:cNvCxnSpPr/>
            <p:nvPr/>
          </p:nvCxnSpPr>
          <p:spPr>
            <a:xfrm>
              <a:off x="1291026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4" name="Google Shape;8624;p23"/>
            <p:cNvCxnSpPr/>
            <p:nvPr/>
          </p:nvCxnSpPr>
          <p:spPr>
            <a:xfrm>
              <a:off x="1294388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5" name="Google Shape;8625;p23"/>
            <p:cNvCxnSpPr/>
            <p:nvPr/>
          </p:nvCxnSpPr>
          <p:spPr>
            <a:xfrm>
              <a:off x="1297751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6" name="Google Shape;8626;p23"/>
            <p:cNvCxnSpPr/>
            <p:nvPr/>
          </p:nvCxnSpPr>
          <p:spPr>
            <a:xfrm>
              <a:off x="1301113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7" name="Google Shape;8627;p23"/>
            <p:cNvCxnSpPr/>
            <p:nvPr/>
          </p:nvCxnSpPr>
          <p:spPr>
            <a:xfrm>
              <a:off x="1304475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8" name="Google Shape;8628;p23"/>
            <p:cNvCxnSpPr/>
            <p:nvPr/>
          </p:nvCxnSpPr>
          <p:spPr>
            <a:xfrm>
              <a:off x="1307837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29" name="Google Shape;8629;p23"/>
            <p:cNvCxnSpPr/>
            <p:nvPr/>
          </p:nvCxnSpPr>
          <p:spPr>
            <a:xfrm>
              <a:off x="1311199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0" name="Google Shape;8630;p23"/>
            <p:cNvCxnSpPr/>
            <p:nvPr/>
          </p:nvCxnSpPr>
          <p:spPr>
            <a:xfrm>
              <a:off x="1314561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1" name="Google Shape;8631;p23"/>
            <p:cNvCxnSpPr/>
            <p:nvPr/>
          </p:nvCxnSpPr>
          <p:spPr>
            <a:xfrm>
              <a:off x="131792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2" name="Google Shape;8632;p23"/>
            <p:cNvCxnSpPr/>
            <p:nvPr/>
          </p:nvCxnSpPr>
          <p:spPr>
            <a:xfrm>
              <a:off x="1321285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3" name="Google Shape;8633;p23"/>
            <p:cNvCxnSpPr/>
            <p:nvPr/>
          </p:nvCxnSpPr>
          <p:spPr>
            <a:xfrm>
              <a:off x="1324647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4" name="Google Shape;8634;p23"/>
            <p:cNvCxnSpPr/>
            <p:nvPr/>
          </p:nvCxnSpPr>
          <p:spPr>
            <a:xfrm>
              <a:off x="1328009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5" name="Google Shape;8635;p23"/>
            <p:cNvCxnSpPr/>
            <p:nvPr/>
          </p:nvCxnSpPr>
          <p:spPr>
            <a:xfrm>
              <a:off x="1331372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6" name="Google Shape;8636;p23"/>
            <p:cNvCxnSpPr/>
            <p:nvPr/>
          </p:nvCxnSpPr>
          <p:spPr>
            <a:xfrm>
              <a:off x="1334734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7" name="Google Shape;8637;p23"/>
            <p:cNvCxnSpPr/>
            <p:nvPr/>
          </p:nvCxnSpPr>
          <p:spPr>
            <a:xfrm>
              <a:off x="1338096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8" name="Google Shape;8638;p23"/>
            <p:cNvCxnSpPr/>
            <p:nvPr/>
          </p:nvCxnSpPr>
          <p:spPr>
            <a:xfrm>
              <a:off x="1341458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39" name="Google Shape;8639;p23"/>
            <p:cNvCxnSpPr/>
            <p:nvPr/>
          </p:nvCxnSpPr>
          <p:spPr>
            <a:xfrm>
              <a:off x="1344820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0" name="Google Shape;8640;p23"/>
            <p:cNvCxnSpPr/>
            <p:nvPr/>
          </p:nvCxnSpPr>
          <p:spPr>
            <a:xfrm>
              <a:off x="1348182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1" name="Google Shape;8641;p23"/>
            <p:cNvCxnSpPr/>
            <p:nvPr/>
          </p:nvCxnSpPr>
          <p:spPr>
            <a:xfrm>
              <a:off x="1351544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2" name="Google Shape;8642;p23"/>
            <p:cNvCxnSpPr/>
            <p:nvPr/>
          </p:nvCxnSpPr>
          <p:spPr>
            <a:xfrm>
              <a:off x="1354906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3" name="Google Shape;8643;p23"/>
            <p:cNvCxnSpPr/>
            <p:nvPr/>
          </p:nvCxnSpPr>
          <p:spPr>
            <a:xfrm>
              <a:off x="1358268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4" name="Google Shape;8644;p23"/>
            <p:cNvCxnSpPr/>
            <p:nvPr/>
          </p:nvCxnSpPr>
          <p:spPr>
            <a:xfrm>
              <a:off x="1361630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5" name="Google Shape;8645;p23"/>
            <p:cNvCxnSpPr/>
            <p:nvPr/>
          </p:nvCxnSpPr>
          <p:spPr>
            <a:xfrm>
              <a:off x="1364993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6" name="Google Shape;8646;p23"/>
            <p:cNvCxnSpPr/>
            <p:nvPr/>
          </p:nvCxnSpPr>
          <p:spPr>
            <a:xfrm>
              <a:off x="1368355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7" name="Google Shape;8647;p23"/>
            <p:cNvCxnSpPr/>
            <p:nvPr/>
          </p:nvCxnSpPr>
          <p:spPr>
            <a:xfrm>
              <a:off x="1371717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8" name="Google Shape;8648;p23"/>
            <p:cNvCxnSpPr/>
            <p:nvPr/>
          </p:nvCxnSpPr>
          <p:spPr>
            <a:xfrm>
              <a:off x="1375079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49" name="Google Shape;8649;p23"/>
            <p:cNvCxnSpPr/>
            <p:nvPr/>
          </p:nvCxnSpPr>
          <p:spPr>
            <a:xfrm>
              <a:off x="137844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0" name="Google Shape;8650;p23"/>
            <p:cNvCxnSpPr/>
            <p:nvPr/>
          </p:nvCxnSpPr>
          <p:spPr>
            <a:xfrm>
              <a:off x="138180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1" name="Google Shape;8651;p23"/>
            <p:cNvCxnSpPr/>
            <p:nvPr/>
          </p:nvCxnSpPr>
          <p:spPr>
            <a:xfrm>
              <a:off x="1385165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2" name="Google Shape;8652;p23"/>
            <p:cNvCxnSpPr/>
            <p:nvPr/>
          </p:nvCxnSpPr>
          <p:spPr>
            <a:xfrm>
              <a:off x="1388527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3" name="Google Shape;8653;p23"/>
            <p:cNvCxnSpPr/>
            <p:nvPr/>
          </p:nvCxnSpPr>
          <p:spPr>
            <a:xfrm>
              <a:off x="1391889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4" name="Google Shape;8654;p23"/>
            <p:cNvCxnSpPr/>
            <p:nvPr/>
          </p:nvCxnSpPr>
          <p:spPr>
            <a:xfrm>
              <a:off x="1395252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5" name="Google Shape;8655;p23"/>
            <p:cNvCxnSpPr/>
            <p:nvPr/>
          </p:nvCxnSpPr>
          <p:spPr>
            <a:xfrm>
              <a:off x="1398614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6" name="Google Shape;8656;p23"/>
            <p:cNvCxnSpPr/>
            <p:nvPr/>
          </p:nvCxnSpPr>
          <p:spPr>
            <a:xfrm>
              <a:off x="1401976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7" name="Google Shape;8657;p23"/>
            <p:cNvCxnSpPr/>
            <p:nvPr/>
          </p:nvCxnSpPr>
          <p:spPr>
            <a:xfrm>
              <a:off x="1405338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8" name="Google Shape;8658;p23"/>
            <p:cNvCxnSpPr/>
            <p:nvPr/>
          </p:nvCxnSpPr>
          <p:spPr>
            <a:xfrm>
              <a:off x="1408700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59" name="Google Shape;8659;p23"/>
            <p:cNvCxnSpPr/>
            <p:nvPr/>
          </p:nvCxnSpPr>
          <p:spPr>
            <a:xfrm>
              <a:off x="1412062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0" name="Google Shape;8660;p23"/>
            <p:cNvCxnSpPr/>
            <p:nvPr/>
          </p:nvCxnSpPr>
          <p:spPr>
            <a:xfrm>
              <a:off x="1415424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1" name="Google Shape;8661;p23"/>
            <p:cNvCxnSpPr/>
            <p:nvPr/>
          </p:nvCxnSpPr>
          <p:spPr>
            <a:xfrm>
              <a:off x="1418786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2" name="Google Shape;8662;p23"/>
            <p:cNvCxnSpPr/>
            <p:nvPr/>
          </p:nvCxnSpPr>
          <p:spPr>
            <a:xfrm>
              <a:off x="1422148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3" name="Google Shape;8663;p23"/>
            <p:cNvCxnSpPr/>
            <p:nvPr/>
          </p:nvCxnSpPr>
          <p:spPr>
            <a:xfrm>
              <a:off x="1425510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4" name="Google Shape;8664;p23"/>
            <p:cNvCxnSpPr/>
            <p:nvPr/>
          </p:nvCxnSpPr>
          <p:spPr>
            <a:xfrm>
              <a:off x="1428873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5" name="Google Shape;8665;p23"/>
            <p:cNvCxnSpPr/>
            <p:nvPr/>
          </p:nvCxnSpPr>
          <p:spPr>
            <a:xfrm>
              <a:off x="1432235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6" name="Google Shape;8666;p23"/>
            <p:cNvCxnSpPr/>
            <p:nvPr/>
          </p:nvCxnSpPr>
          <p:spPr>
            <a:xfrm>
              <a:off x="1435597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7" name="Google Shape;8667;p23"/>
            <p:cNvCxnSpPr/>
            <p:nvPr/>
          </p:nvCxnSpPr>
          <p:spPr>
            <a:xfrm>
              <a:off x="1438959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8" name="Google Shape;8668;p23"/>
            <p:cNvCxnSpPr/>
            <p:nvPr/>
          </p:nvCxnSpPr>
          <p:spPr>
            <a:xfrm>
              <a:off x="144232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69" name="Google Shape;8669;p23"/>
            <p:cNvCxnSpPr/>
            <p:nvPr/>
          </p:nvCxnSpPr>
          <p:spPr>
            <a:xfrm>
              <a:off x="1445683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0" name="Google Shape;8670;p23"/>
            <p:cNvCxnSpPr/>
            <p:nvPr/>
          </p:nvCxnSpPr>
          <p:spPr>
            <a:xfrm>
              <a:off x="1449045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1" name="Google Shape;8671;p23"/>
            <p:cNvCxnSpPr/>
            <p:nvPr/>
          </p:nvCxnSpPr>
          <p:spPr>
            <a:xfrm>
              <a:off x="1452407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2" name="Google Shape;8672;p23"/>
            <p:cNvCxnSpPr/>
            <p:nvPr/>
          </p:nvCxnSpPr>
          <p:spPr>
            <a:xfrm>
              <a:off x="1455769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3" name="Google Shape;8673;p23"/>
            <p:cNvCxnSpPr/>
            <p:nvPr/>
          </p:nvCxnSpPr>
          <p:spPr>
            <a:xfrm>
              <a:off x="1459131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4" name="Google Shape;8674;p23"/>
            <p:cNvCxnSpPr/>
            <p:nvPr/>
          </p:nvCxnSpPr>
          <p:spPr>
            <a:xfrm>
              <a:off x="1462494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5" name="Google Shape;8675;p23"/>
            <p:cNvCxnSpPr/>
            <p:nvPr/>
          </p:nvCxnSpPr>
          <p:spPr>
            <a:xfrm>
              <a:off x="1465856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6" name="Google Shape;8676;p23"/>
            <p:cNvCxnSpPr/>
            <p:nvPr/>
          </p:nvCxnSpPr>
          <p:spPr>
            <a:xfrm>
              <a:off x="1469218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7" name="Google Shape;8677;p23"/>
            <p:cNvCxnSpPr/>
            <p:nvPr/>
          </p:nvCxnSpPr>
          <p:spPr>
            <a:xfrm>
              <a:off x="1472580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8" name="Google Shape;8678;p23"/>
            <p:cNvCxnSpPr/>
            <p:nvPr/>
          </p:nvCxnSpPr>
          <p:spPr>
            <a:xfrm>
              <a:off x="1475942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79" name="Google Shape;8679;p23"/>
            <p:cNvCxnSpPr/>
            <p:nvPr/>
          </p:nvCxnSpPr>
          <p:spPr>
            <a:xfrm>
              <a:off x="1479304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0" name="Google Shape;8680;p23"/>
            <p:cNvCxnSpPr/>
            <p:nvPr/>
          </p:nvCxnSpPr>
          <p:spPr>
            <a:xfrm>
              <a:off x="1482666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1" name="Google Shape;8681;p23"/>
            <p:cNvCxnSpPr/>
            <p:nvPr/>
          </p:nvCxnSpPr>
          <p:spPr>
            <a:xfrm>
              <a:off x="1486028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2" name="Google Shape;8682;p23"/>
            <p:cNvCxnSpPr/>
            <p:nvPr/>
          </p:nvCxnSpPr>
          <p:spPr>
            <a:xfrm>
              <a:off x="1489390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3" name="Google Shape;8683;p23"/>
            <p:cNvCxnSpPr/>
            <p:nvPr/>
          </p:nvCxnSpPr>
          <p:spPr>
            <a:xfrm>
              <a:off x="1492752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4" name="Google Shape;8684;p23"/>
            <p:cNvCxnSpPr/>
            <p:nvPr/>
          </p:nvCxnSpPr>
          <p:spPr>
            <a:xfrm>
              <a:off x="1496115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5" name="Google Shape;8685;p23"/>
            <p:cNvCxnSpPr/>
            <p:nvPr/>
          </p:nvCxnSpPr>
          <p:spPr>
            <a:xfrm>
              <a:off x="1499477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6" name="Google Shape;8686;p23"/>
            <p:cNvCxnSpPr/>
            <p:nvPr/>
          </p:nvCxnSpPr>
          <p:spPr>
            <a:xfrm>
              <a:off x="1502839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7" name="Google Shape;8687;p23"/>
            <p:cNvCxnSpPr/>
            <p:nvPr/>
          </p:nvCxnSpPr>
          <p:spPr>
            <a:xfrm>
              <a:off x="150620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8" name="Google Shape;8688;p23"/>
            <p:cNvCxnSpPr/>
            <p:nvPr/>
          </p:nvCxnSpPr>
          <p:spPr>
            <a:xfrm>
              <a:off x="1509563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89" name="Google Shape;8689;p23"/>
            <p:cNvCxnSpPr/>
            <p:nvPr/>
          </p:nvCxnSpPr>
          <p:spPr>
            <a:xfrm>
              <a:off x="1512925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0" name="Google Shape;8690;p23"/>
            <p:cNvCxnSpPr/>
            <p:nvPr/>
          </p:nvCxnSpPr>
          <p:spPr>
            <a:xfrm>
              <a:off x="1516287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1" name="Google Shape;8691;p23"/>
            <p:cNvCxnSpPr/>
            <p:nvPr/>
          </p:nvCxnSpPr>
          <p:spPr>
            <a:xfrm>
              <a:off x="1519649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2" name="Google Shape;8692;p23"/>
            <p:cNvCxnSpPr/>
            <p:nvPr/>
          </p:nvCxnSpPr>
          <p:spPr>
            <a:xfrm>
              <a:off x="1523011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3" name="Google Shape;8693;p23"/>
            <p:cNvCxnSpPr/>
            <p:nvPr/>
          </p:nvCxnSpPr>
          <p:spPr>
            <a:xfrm>
              <a:off x="1526374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4" name="Google Shape;8694;p23"/>
            <p:cNvCxnSpPr/>
            <p:nvPr/>
          </p:nvCxnSpPr>
          <p:spPr>
            <a:xfrm>
              <a:off x="1529736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5" name="Google Shape;8695;p23"/>
            <p:cNvCxnSpPr/>
            <p:nvPr/>
          </p:nvCxnSpPr>
          <p:spPr>
            <a:xfrm>
              <a:off x="1533098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6" name="Google Shape;8696;p23"/>
            <p:cNvCxnSpPr/>
            <p:nvPr/>
          </p:nvCxnSpPr>
          <p:spPr>
            <a:xfrm>
              <a:off x="1536460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7" name="Google Shape;8697;p23"/>
            <p:cNvCxnSpPr/>
            <p:nvPr/>
          </p:nvCxnSpPr>
          <p:spPr>
            <a:xfrm>
              <a:off x="1539822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8" name="Google Shape;8698;p23"/>
            <p:cNvCxnSpPr/>
            <p:nvPr/>
          </p:nvCxnSpPr>
          <p:spPr>
            <a:xfrm>
              <a:off x="1543184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699" name="Google Shape;8699;p23"/>
            <p:cNvCxnSpPr/>
            <p:nvPr/>
          </p:nvCxnSpPr>
          <p:spPr>
            <a:xfrm>
              <a:off x="1546546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0" name="Google Shape;8700;p23"/>
            <p:cNvCxnSpPr/>
            <p:nvPr/>
          </p:nvCxnSpPr>
          <p:spPr>
            <a:xfrm>
              <a:off x="1549908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1" name="Google Shape;8701;p23"/>
            <p:cNvCxnSpPr/>
            <p:nvPr/>
          </p:nvCxnSpPr>
          <p:spPr>
            <a:xfrm>
              <a:off x="1553270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2" name="Google Shape;8702;p23"/>
            <p:cNvCxnSpPr/>
            <p:nvPr/>
          </p:nvCxnSpPr>
          <p:spPr>
            <a:xfrm>
              <a:off x="1556632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3" name="Google Shape;8703;p23"/>
            <p:cNvCxnSpPr/>
            <p:nvPr/>
          </p:nvCxnSpPr>
          <p:spPr>
            <a:xfrm>
              <a:off x="1559995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4" name="Google Shape;8704;p23"/>
            <p:cNvCxnSpPr/>
            <p:nvPr/>
          </p:nvCxnSpPr>
          <p:spPr>
            <a:xfrm>
              <a:off x="1563357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5" name="Google Shape;8705;p23"/>
            <p:cNvCxnSpPr/>
            <p:nvPr/>
          </p:nvCxnSpPr>
          <p:spPr>
            <a:xfrm>
              <a:off x="1566719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6" name="Google Shape;8706;p23"/>
            <p:cNvCxnSpPr/>
            <p:nvPr/>
          </p:nvCxnSpPr>
          <p:spPr>
            <a:xfrm>
              <a:off x="1570081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7" name="Google Shape;8707;p23"/>
            <p:cNvCxnSpPr/>
            <p:nvPr/>
          </p:nvCxnSpPr>
          <p:spPr>
            <a:xfrm>
              <a:off x="1573443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8" name="Google Shape;8708;p23"/>
            <p:cNvCxnSpPr/>
            <p:nvPr/>
          </p:nvCxnSpPr>
          <p:spPr>
            <a:xfrm>
              <a:off x="1576805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09" name="Google Shape;8709;p23"/>
            <p:cNvCxnSpPr/>
            <p:nvPr/>
          </p:nvCxnSpPr>
          <p:spPr>
            <a:xfrm>
              <a:off x="1580167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0" name="Google Shape;8710;p23"/>
            <p:cNvCxnSpPr/>
            <p:nvPr/>
          </p:nvCxnSpPr>
          <p:spPr>
            <a:xfrm>
              <a:off x="1583529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1" name="Google Shape;8711;p23"/>
            <p:cNvCxnSpPr/>
            <p:nvPr/>
          </p:nvCxnSpPr>
          <p:spPr>
            <a:xfrm>
              <a:off x="1586891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2" name="Google Shape;8712;p23"/>
            <p:cNvCxnSpPr/>
            <p:nvPr/>
          </p:nvCxnSpPr>
          <p:spPr>
            <a:xfrm>
              <a:off x="1590254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3" name="Google Shape;8713;p23"/>
            <p:cNvCxnSpPr/>
            <p:nvPr/>
          </p:nvCxnSpPr>
          <p:spPr>
            <a:xfrm>
              <a:off x="1593616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4" name="Google Shape;8714;p23"/>
            <p:cNvCxnSpPr/>
            <p:nvPr/>
          </p:nvCxnSpPr>
          <p:spPr>
            <a:xfrm>
              <a:off x="1596978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5" name="Google Shape;8715;p23"/>
            <p:cNvCxnSpPr/>
            <p:nvPr/>
          </p:nvCxnSpPr>
          <p:spPr>
            <a:xfrm>
              <a:off x="1600340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6" name="Google Shape;8716;p23"/>
            <p:cNvCxnSpPr/>
            <p:nvPr/>
          </p:nvCxnSpPr>
          <p:spPr>
            <a:xfrm>
              <a:off x="1603702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7" name="Google Shape;8717;p23"/>
            <p:cNvCxnSpPr/>
            <p:nvPr/>
          </p:nvCxnSpPr>
          <p:spPr>
            <a:xfrm>
              <a:off x="1607064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8" name="Google Shape;8718;p23"/>
            <p:cNvCxnSpPr/>
            <p:nvPr/>
          </p:nvCxnSpPr>
          <p:spPr>
            <a:xfrm>
              <a:off x="1610426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19" name="Google Shape;8719;p23"/>
            <p:cNvCxnSpPr/>
            <p:nvPr/>
          </p:nvCxnSpPr>
          <p:spPr>
            <a:xfrm>
              <a:off x="1613788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0" name="Google Shape;8720;p23"/>
            <p:cNvCxnSpPr/>
            <p:nvPr/>
          </p:nvCxnSpPr>
          <p:spPr>
            <a:xfrm>
              <a:off x="1617150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1" name="Google Shape;8721;p23"/>
            <p:cNvCxnSpPr/>
            <p:nvPr/>
          </p:nvCxnSpPr>
          <p:spPr>
            <a:xfrm>
              <a:off x="1620512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2" name="Google Shape;8722;p23"/>
            <p:cNvCxnSpPr/>
            <p:nvPr/>
          </p:nvCxnSpPr>
          <p:spPr>
            <a:xfrm>
              <a:off x="1623875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3" name="Google Shape;8723;p23"/>
            <p:cNvCxnSpPr/>
            <p:nvPr/>
          </p:nvCxnSpPr>
          <p:spPr>
            <a:xfrm>
              <a:off x="1627237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4" name="Google Shape;8724;p23"/>
            <p:cNvCxnSpPr/>
            <p:nvPr/>
          </p:nvCxnSpPr>
          <p:spPr>
            <a:xfrm>
              <a:off x="1630599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5" name="Google Shape;8725;p23"/>
            <p:cNvCxnSpPr/>
            <p:nvPr/>
          </p:nvCxnSpPr>
          <p:spPr>
            <a:xfrm>
              <a:off x="1633961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6" name="Google Shape;8726;p23"/>
            <p:cNvCxnSpPr/>
            <p:nvPr/>
          </p:nvCxnSpPr>
          <p:spPr>
            <a:xfrm>
              <a:off x="1637323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7" name="Google Shape;8727;p23"/>
            <p:cNvCxnSpPr/>
            <p:nvPr/>
          </p:nvCxnSpPr>
          <p:spPr>
            <a:xfrm>
              <a:off x="1640685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8" name="Google Shape;8728;p23"/>
            <p:cNvCxnSpPr/>
            <p:nvPr/>
          </p:nvCxnSpPr>
          <p:spPr>
            <a:xfrm>
              <a:off x="1644047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29" name="Google Shape;8729;p23"/>
            <p:cNvCxnSpPr/>
            <p:nvPr/>
          </p:nvCxnSpPr>
          <p:spPr>
            <a:xfrm>
              <a:off x="164740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0" name="Google Shape;8730;p23"/>
            <p:cNvCxnSpPr/>
            <p:nvPr/>
          </p:nvCxnSpPr>
          <p:spPr>
            <a:xfrm>
              <a:off x="1650771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1" name="Google Shape;8731;p23"/>
            <p:cNvCxnSpPr/>
            <p:nvPr/>
          </p:nvCxnSpPr>
          <p:spPr>
            <a:xfrm>
              <a:off x="1654134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2" name="Google Shape;8732;p23"/>
            <p:cNvCxnSpPr/>
            <p:nvPr/>
          </p:nvCxnSpPr>
          <p:spPr>
            <a:xfrm>
              <a:off x="1657496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3" name="Google Shape;8733;p23"/>
            <p:cNvCxnSpPr/>
            <p:nvPr/>
          </p:nvCxnSpPr>
          <p:spPr>
            <a:xfrm>
              <a:off x="1660858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4" name="Google Shape;8734;p23"/>
            <p:cNvCxnSpPr/>
            <p:nvPr/>
          </p:nvCxnSpPr>
          <p:spPr>
            <a:xfrm>
              <a:off x="1664220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5" name="Google Shape;8735;p23"/>
            <p:cNvCxnSpPr/>
            <p:nvPr/>
          </p:nvCxnSpPr>
          <p:spPr>
            <a:xfrm>
              <a:off x="1667582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6" name="Google Shape;8736;p23"/>
            <p:cNvCxnSpPr/>
            <p:nvPr/>
          </p:nvCxnSpPr>
          <p:spPr>
            <a:xfrm>
              <a:off x="1670944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7" name="Google Shape;8737;p23"/>
            <p:cNvCxnSpPr/>
            <p:nvPr/>
          </p:nvCxnSpPr>
          <p:spPr>
            <a:xfrm>
              <a:off x="1674306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8" name="Google Shape;8738;p23"/>
            <p:cNvCxnSpPr/>
            <p:nvPr/>
          </p:nvCxnSpPr>
          <p:spPr>
            <a:xfrm>
              <a:off x="1677668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39" name="Google Shape;8739;p23"/>
            <p:cNvCxnSpPr/>
            <p:nvPr/>
          </p:nvCxnSpPr>
          <p:spPr>
            <a:xfrm>
              <a:off x="1681030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0" name="Google Shape;8740;p23"/>
            <p:cNvCxnSpPr/>
            <p:nvPr/>
          </p:nvCxnSpPr>
          <p:spPr>
            <a:xfrm>
              <a:off x="1684392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1" name="Google Shape;8741;p23"/>
            <p:cNvCxnSpPr/>
            <p:nvPr/>
          </p:nvCxnSpPr>
          <p:spPr>
            <a:xfrm>
              <a:off x="1687755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2" name="Google Shape;8742;p23"/>
            <p:cNvCxnSpPr/>
            <p:nvPr/>
          </p:nvCxnSpPr>
          <p:spPr>
            <a:xfrm>
              <a:off x="1691117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3" name="Google Shape;8743;p23"/>
            <p:cNvCxnSpPr/>
            <p:nvPr/>
          </p:nvCxnSpPr>
          <p:spPr>
            <a:xfrm>
              <a:off x="1694479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4" name="Google Shape;8744;p23"/>
            <p:cNvCxnSpPr/>
            <p:nvPr/>
          </p:nvCxnSpPr>
          <p:spPr>
            <a:xfrm>
              <a:off x="1697841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5" name="Google Shape;8745;p23"/>
            <p:cNvCxnSpPr/>
            <p:nvPr/>
          </p:nvCxnSpPr>
          <p:spPr>
            <a:xfrm>
              <a:off x="1701203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6" name="Google Shape;8746;p23"/>
            <p:cNvCxnSpPr/>
            <p:nvPr/>
          </p:nvCxnSpPr>
          <p:spPr>
            <a:xfrm>
              <a:off x="1704565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7" name="Google Shape;8747;p23"/>
            <p:cNvCxnSpPr/>
            <p:nvPr/>
          </p:nvCxnSpPr>
          <p:spPr>
            <a:xfrm>
              <a:off x="1707927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8" name="Google Shape;8748;p23"/>
            <p:cNvCxnSpPr/>
            <p:nvPr/>
          </p:nvCxnSpPr>
          <p:spPr>
            <a:xfrm>
              <a:off x="171128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49" name="Google Shape;8749;p23"/>
            <p:cNvCxnSpPr/>
            <p:nvPr/>
          </p:nvCxnSpPr>
          <p:spPr>
            <a:xfrm>
              <a:off x="1714651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0" name="Google Shape;8750;p23"/>
            <p:cNvCxnSpPr/>
            <p:nvPr/>
          </p:nvCxnSpPr>
          <p:spPr>
            <a:xfrm>
              <a:off x="1718013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1" name="Google Shape;8751;p23"/>
            <p:cNvCxnSpPr/>
            <p:nvPr/>
          </p:nvCxnSpPr>
          <p:spPr>
            <a:xfrm>
              <a:off x="1721376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2" name="Google Shape;8752;p23"/>
            <p:cNvCxnSpPr/>
            <p:nvPr/>
          </p:nvCxnSpPr>
          <p:spPr>
            <a:xfrm>
              <a:off x="1724738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3" name="Google Shape;8753;p23"/>
            <p:cNvCxnSpPr/>
            <p:nvPr/>
          </p:nvCxnSpPr>
          <p:spPr>
            <a:xfrm>
              <a:off x="1728100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4" name="Google Shape;8754;p23"/>
            <p:cNvCxnSpPr/>
            <p:nvPr/>
          </p:nvCxnSpPr>
          <p:spPr>
            <a:xfrm>
              <a:off x="1731462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5" name="Google Shape;8755;p23"/>
            <p:cNvCxnSpPr/>
            <p:nvPr/>
          </p:nvCxnSpPr>
          <p:spPr>
            <a:xfrm>
              <a:off x="1734824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6" name="Google Shape;8756;p23"/>
            <p:cNvCxnSpPr/>
            <p:nvPr/>
          </p:nvCxnSpPr>
          <p:spPr>
            <a:xfrm>
              <a:off x="1738186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7" name="Google Shape;8757;p23"/>
            <p:cNvCxnSpPr/>
            <p:nvPr/>
          </p:nvCxnSpPr>
          <p:spPr>
            <a:xfrm>
              <a:off x="1741548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8" name="Google Shape;8758;p23"/>
            <p:cNvCxnSpPr/>
            <p:nvPr/>
          </p:nvCxnSpPr>
          <p:spPr>
            <a:xfrm>
              <a:off x="1744910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59" name="Google Shape;8759;p23"/>
            <p:cNvCxnSpPr/>
            <p:nvPr/>
          </p:nvCxnSpPr>
          <p:spPr>
            <a:xfrm>
              <a:off x="1748272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0" name="Google Shape;8760;p23"/>
            <p:cNvCxnSpPr/>
            <p:nvPr/>
          </p:nvCxnSpPr>
          <p:spPr>
            <a:xfrm>
              <a:off x="1751634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1" name="Google Shape;8761;p23"/>
            <p:cNvCxnSpPr/>
            <p:nvPr/>
          </p:nvCxnSpPr>
          <p:spPr>
            <a:xfrm>
              <a:off x="1754997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2" name="Google Shape;8762;p23"/>
            <p:cNvCxnSpPr/>
            <p:nvPr/>
          </p:nvCxnSpPr>
          <p:spPr>
            <a:xfrm>
              <a:off x="1758359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3" name="Google Shape;8763;p23"/>
            <p:cNvCxnSpPr/>
            <p:nvPr/>
          </p:nvCxnSpPr>
          <p:spPr>
            <a:xfrm>
              <a:off x="1761721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4" name="Google Shape;8764;p23"/>
            <p:cNvCxnSpPr/>
            <p:nvPr/>
          </p:nvCxnSpPr>
          <p:spPr>
            <a:xfrm>
              <a:off x="1765083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5" name="Google Shape;8765;p23"/>
            <p:cNvCxnSpPr/>
            <p:nvPr/>
          </p:nvCxnSpPr>
          <p:spPr>
            <a:xfrm>
              <a:off x="1768445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6" name="Google Shape;8766;p23"/>
            <p:cNvCxnSpPr/>
            <p:nvPr/>
          </p:nvCxnSpPr>
          <p:spPr>
            <a:xfrm>
              <a:off x="1771807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7" name="Google Shape;8767;p23"/>
            <p:cNvCxnSpPr/>
            <p:nvPr/>
          </p:nvCxnSpPr>
          <p:spPr>
            <a:xfrm>
              <a:off x="177516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8" name="Google Shape;8768;p23"/>
            <p:cNvCxnSpPr/>
            <p:nvPr/>
          </p:nvCxnSpPr>
          <p:spPr>
            <a:xfrm>
              <a:off x="1778531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69" name="Google Shape;8769;p23"/>
            <p:cNvCxnSpPr/>
            <p:nvPr/>
          </p:nvCxnSpPr>
          <p:spPr>
            <a:xfrm>
              <a:off x="1781893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0" name="Google Shape;8770;p23"/>
            <p:cNvCxnSpPr/>
            <p:nvPr/>
          </p:nvCxnSpPr>
          <p:spPr>
            <a:xfrm>
              <a:off x="1785256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1" name="Google Shape;8771;p23"/>
            <p:cNvCxnSpPr/>
            <p:nvPr/>
          </p:nvCxnSpPr>
          <p:spPr>
            <a:xfrm>
              <a:off x="1788618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2" name="Google Shape;8772;p23"/>
            <p:cNvCxnSpPr/>
            <p:nvPr/>
          </p:nvCxnSpPr>
          <p:spPr>
            <a:xfrm>
              <a:off x="1791980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3" name="Google Shape;8773;p23"/>
            <p:cNvCxnSpPr/>
            <p:nvPr/>
          </p:nvCxnSpPr>
          <p:spPr>
            <a:xfrm>
              <a:off x="1795342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4" name="Google Shape;8774;p23"/>
            <p:cNvCxnSpPr/>
            <p:nvPr/>
          </p:nvCxnSpPr>
          <p:spPr>
            <a:xfrm>
              <a:off x="1798704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5" name="Google Shape;8775;p23"/>
            <p:cNvCxnSpPr/>
            <p:nvPr/>
          </p:nvCxnSpPr>
          <p:spPr>
            <a:xfrm>
              <a:off x="1802066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6" name="Google Shape;8776;p23"/>
            <p:cNvCxnSpPr/>
            <p:nvPr/>
          </p:nvCxnSpPr>
          <p:spPr>
            <a:xfrm>
              <a:off x="1805428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7" name="Google Shape;8777;p23"/>
            <p:cNvCxnSpPr/>
            <p:nvPr/>
          </p:nvCxnSpPr>
          <p:spPr>
            <a:xfrm>
              <a:off x="1808790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8" name="Google Shape;8778;p23"/>
            <p:cNvCxnSpPr/>
            <p:nvPr/>
          </p:nvCxnSpPr>
          <p:spPr>
            <a:xfrm>
              <a:off x="1812152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79" name="Google Shape;8779;p23"/>
            <p:cNvCxnSpPr/>
            <p:nvPr/>
          </p:nvCxnSpPr>
          <p:spPr>
            <a:xfrm>
              <a:off x="1815514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0" name="Google Shape;8780;p23"/>
            <p:cNvCxnSpPr/>
            <p:nvPr/>
          </p:nvCxnSpPr>
          <p:spPr>
            <a:xfrm>
              <a:off x="1818877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1" name="Google Shape;8781;p23"/>
            <p:cNvCxnSpPr/>
            <p:nvPr/>
          </p:nvCxnSpPr>
          <p:spPr>
            <a:xfrm>
              <a:off x="1822239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2" name="Google Shape;8782;p23"/>
            <p:cNvCxnSpPr/>
            <p:nvPr/>
          </p:nvCxnSpPr>
          <p:spPr>
            <a:xfrm>
              <a:off x="1825601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3" name="Google Shape;8783;p23"/>
            <p:cNvCxnSpPr/>
            <p:nvPr/>
          </p:nvCxnSpPr>
          <p:spPr>
            <a:xfrm>
              <a:off x="1828963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4" name="Google Shape;8784;p23"/>
            <p:cNvCxnSpPr/>
            <p:nvPr/>
          </p:nvCxnSpPr>
          <p:spPr>
            <a:xfrm>
              <a:off x="1832325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5" name="Google Shape;8785;p23"/>
            <p:cNvCxnSpPr/>
            <p:nvPr/>
          </p:nvCxnSpPr>
          <p:spPr>
            <a:xfrm>
              <a:off x="1835687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786" name="Google Shape;8786;p23"/>
            <p:cNvCxnSpPr/>
            <p:nvPr/>
          </p:nvCxnSpPr>
          <p:spPr>
            <a:xfrm>
              <a:off x="13794175" y="-456638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87" name="Google Shape;8787;p23"/>
            <p:cNvCxnSpPr/>
            <p:nvPr/>
          </p:nvCxnSpPr>
          <p:spPr>
            <a:xfrm>
              <a:off x="13794175" y="-45345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88" name="Google Shape;8788;p23"/>
            <p:cNvCxnSpPr/>
            <p:nvPr/>
          </p:nvCxnSpPr>
          <p:spPr>
            <a:xfrm>
              <a:off x="13794175" y="-450264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89" name="Google Shape;8789;p23"/>
            <p:cNvCxnSpPr/>
            <p:nvPr/>
          </p:nvCxnSpPr>
          <p:spPr>
            <a:xfrm>
              <a:off x="13794175" y="-447077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0" name="Google Shape;8790;p23"/>
            <p:cNvCxnSpPr/>
            <p:nvPr/>
          </p:nvCxnSpPr>
          <p:spPr>
            <a:xfrm>
              <a:off x="13794175" y="-44388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1" name="Google Shape;8791;p23"/>
            <p:cNvCxnSpPr/>
            <p:nvPr/>
          </p:nvCxnSpPr>
          <p:spPr>
            <a:xfrm>
              <a:off x="13794175" y="-440702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2" name="Google Shape;8792;p23"/>
            <p:cNvCxnSpPr/>
            <p:nvPr/>
          </p:nvCxnSpPr>
          <p:spPr>
            <a:xfrm>
              <a:off x="13794175" y="-43751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3" name="Google Shape;8793;p23"/>
            <p:cNvCxnSpPr/>
            <p:nvPr/>
          </p:nvCxnSpPr>
          <p:spPr>
            <a:xfrm>
              <a:off x="13794175" y="-434328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4" name="Google Shape;8794;p23"/>
            <p:cNvCxnSpPr/>
            <p:nvPr/>
          </p:nvCxnSpPr>
          <p:spPr>
            <a:xfrm>
              <a:off x="13794175" y="-43114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5" name="Google Shape;8795;p23"/>
            <p:cNvCxnSpPr/>
            <p:nvPr/>
          </p:nvCxnSpPr>
          <p:spPr>
            <a:xfrm>
              <a:off x="13794175" y="-427953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6" name="Google Shape;8796;p23"/>
            <p:cNvCxnSpPr/>
            <p:nvPr/>
          </p:nvCxnSpPr>
          <p:spPr>
            <a:xfrm>
              <a:off x="13794175" y="-424766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7" name="Google Shape;8797;p23"/>
            <p:cNvCxnSpPr/>
            <p:nvPr/>
          </p:nvCxnSpPr>
          <p:spPr>
            <a:xfrm>
              <a:off x="13794175" y="-421579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8" name="Google Shape;8798;p23"/>
            <p:cNvCxnSpPr/>
            <p:nvPr/>
          </p:nvCxnSpPr>
          <p:spPr>
            <a:xfrm>
              <a:off x="13794175" y="-41839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799" name="Google Shape;8799;p23"/>
            <p:cNvCxnSpPr/>
            <p:nvPr/>
          </p:nvCxnSpPr>
          <p:spPr>
            <a:xfrm>
              <a:off x="13794175" y="-41520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0" name="Google Shape;8800;p23"/>
            <p:cNvCxnSpPr/>
            <p:nvPr/>
          </p:nvCxnSpPr>
          <p:spPr>
            <a:xfrm>
              <a:off x="13794175" y="-41201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1" name="Google Shape;8801;p23"/>
            <p:cNvCxnSpPr/>
            <p:nvPr/>
          </p:nvCxnSpPr>
          <p:spPr>
            <a:xfrm>
              <a:off x="13794175" y="-408829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2" name="Google Shape;8802;p23"/>
            <p:cNvCxnSpPr/>
            <p:nvPr/>
          </p:nvCxnSpPr>
          <p:spPr>
            <a:xfrm>
              <a:off x="13794175" y="-40564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3" name="Google Shape;8803;p23"/>
            <p:cNvCxnSpPr/>
            <p:nvPr/>
          </p:nvCxnSpPr>
          <p:spPr>
            <a:xfrm>
              <a:off x="13794175" y="-40245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4" name="Google Shape;8804;p23"/>
            <p:cNvCxnSpPr/>
            <p:nvPr/>
          </p:nvCxnSpPr>
          <p:spPr>
            <a:xfrm>
              <a:off x="13794175" y="-399268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5" name="Google Shape;8805;p23"/>
            <p:cNvCxnSpPr/>
            <p:nvPr/>
          </p:nvCxnSpPr>
          <p:spPr>
            <a:xfrm>
              <a:off x="13794175" y="-39608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6" name="Google Shape;8806;p23"/>
            <p:cNvCxnSpPr/>
            <p:nvPr/>
          </p:nvCxnSpPr>
          <p:spPr>
            <a:xfrm>
              <a:off x="13794175" y="-392893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7" name="Google Shape;8807;p23"/>
            <p:cNvCxnSpPr/>
            <p:nvPr/>
          </p:nvCxnSpPr>
          <p:spPr>
            <a:xfrm>
              <a:off x="13794175" y="-38970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8" name="Google Shape;8808;p23"/>
            <p:cNvCxnSpPr/>
            <p:nvPr/>
          </p:nvCxnSpPr>
          <p:spPr>
            <a:xfrm>
              <a:off x="13794175" y="-386519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09" name="Google Shape;8809;p23"/>
            <p:cNvCxnSpPr/>
            <p:nvPr/>
          </p:nvCxnSpPr>
          <p:spPr>
            <a:xfrm>
              <a:off x="13794175" y="-38333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0" name="Google Shape;8810;p23"/>
            <p:cNvCxnSpPr/>
            <p:nvPr/>
          </p:nvCxnSpPr>
          <p:spPr>
            <a:xfrm>
              <a:off x="13794175" y="-38014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1" name="Google Shape;8811;p23"/>
            <p:cNvCxnSpPr/>
            <p:nvPr/>
          </p:nvCxnSpPr>
          <p:spPr>
            <a:xfrm>
              <a:off x="13794175" y="-37695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2" name="Google Shape;8812;p23"/>
            <p:cNvCxnSpPr/>
            <p:nvPr/>
          </p:nvCxnSpPr>
          <p:spPr>
            <a:xfrm>
              <a:off x="13794175" y="-37377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3" name="Google Shape;8813;p23"/>
            <p:cNvCxnSpPr/>
            <p:nvPr/>
          </p:nvCxnSpPr>
          <p:spPr>
            <a:xfrm>
              <a:off x="13794175" y="-370582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4" name="Google Shape;8814;p23"/>
            <p:cNvCxnSpPr/>
            <p:nvPr/>
          </p:nvCxnSpPr>
          <p:spPr>
            <a:xfrm>
              <a:off x="13794175" y="-36739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5" name="Google Shape;8815;p23"/>
            <p:cNvCxnSpPr/>
            <p:nvPr/>
          </p:nvCxnSpPr>
          <p:spPr>
            <a:xfrm>
              <a:off x="13794175" y="-364208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6" name="Google Shape;8816;p23"/>
            <p:cNvCxnSpPr/>
            <p:nvPr/>
          </p:nvCxnSpPr>
          <p:spPr>
            <a:xfrm>
              <a:off x="13794175" y="-36102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7" name="Google Shape;8817;p23"/>
            <p:cNvCxnSpPr/>
            <p:nvPr/>
          </p:nvCxnSpPr>
          <p:spPr>
            <a:xfrm>
              <a:off x="13794175" y="-357833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8" name="Google Shape;8818;p23"/>
            <p:cNvCxnSpPr/>
            <p:nvPr/>
          </p:nvCxnSpPr>
          <p:spPr>
            <a:xfrm>
              <a:off x="13794175" y="-35464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19" name="Google Shape;8819;p23"/>
            <p:cNvCxnSpPr/>
            <p:nvPr/>
          </p:nvCxnSpPr>
          <p:spPr>
            <a:xfrm>
              <a:off x="13794175" y="-35145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0" name="Google Shape;8820;p23"/>
            <p:cNvCxnSpPr/>
            <p:nvPr/>
          </p:nvCxnSpPr>
          <p:spPr>
            <a:xfrm>
              <a:off x="13794175" y="-348272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1" name="Google Shape;8821;p23"/>
            <p:cNvCxnSpPr/>
            <p:nvPr/>
          </p:nvCxnSpPr>
          <p:spPr>
            <a:xfrm>
              <a:off x="13794175" y="-34508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2" name="Google Shape;8822;p23"/>
            <p:cNvCxnSpPr/>
            <p:nvPr/>
          </p:nvCxnSpPr>
          <p:spPr>
            <a:xfrm>
              <a:off x="13794175" y="-341897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3" name="Google Shape;8823;p23"/>
            <p:cNvCxnSpPr/>
            <p:nvPr/>
          </p:nvCxnSpPr>
          <p:spPr>
            <a:xfrm>
              <a:off x="13794175" y="-33871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4" name="Google Shape;8824;p23"/>
            <p:cNvCxnSpPr/>
            <p:nvPr/>
          </p:nvCxnSpPr>
          <p:spPr>
            <a:xfrm>
              <a:off x="13794175" y="-335523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5" name="Google Shape;8825;p23"/>
            <p:cNvCxnSpPr/>
            <p:nvPr/>
          </p:nvCxnSpPr>
          <p:spPr>
            <a:xfrm>
              <a:off x="13794175" y="-33233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6" name="Google Shape;8826;p23"/>
            <p:cNvCxnSpPr/>
            <p:nvPr/>
          </p:nvCxnSpPr>
          <p:spPr>
            <a:xfrm>
              <a:off x="13794175" y="-329148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7" name="Google Shape;8827;p23"/>
            <p:cNvCxnSpPr/>
            <p:nvPr/>
          </p:nvCxnSpPr>
          <p:spPr>
            <a:xfrm>
              <a:off x="13794175" y="-325961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8" name="Google Shape;8828;p23"/>
            <p:cNvCxnSpPr/>
            <p:nvPr/>
          </p:nvCxnSpPr>
          <p:spPr>
            <a:xfrm>
              <a:off x="13794175" y="-322774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29" name="Google Shape;8829;p23"/>
            <p:cNvCxnSpPr/>
            <p:nvPr/>
          </p:nvCxnSpPr>
          <p:spPr>
            <a:xfrm>
              <a:off x="13794175" y="-319586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0" name="Google Shape;8830;p23"/>
            <p:cNvCxnSpPr/>
            <p:nvPr/>
          </p:nvCxnSpPr>
          <p:spPr>
            <a:xfrm>
              <a:off x="13794175" y="-31639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1" name="Google Shape;8831;p23"/>
            <p:cNvCxnSpPr/>
            <p:nvPr/>
          </p:nvCxnSpPr>
          <p:spPr>
            <a:xfrm>
              <a:off x="13794175" y="-313212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2" name="Google Shape;8832;p23"/>
            <p:cNvCxnSpPr/>
            <p:nvPr/>
          </p:nvCxnSpPr>
          <p:spPr>
            <a:xfrm>
              <a:off x="13794175" y="-31002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3" name="Google Shape;8833;p23"/>
            <p:cNvCxnSpPr/>
            <p:nvPr/>
          </p:nvCxnSpPr>
          <p:spPr>
            <a:xfrm>
              <a:off x="13794175" y="-306837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4" name="Google Shape;8834;p23"/>
            <p:cNvCxnSpPr/>
            <p:nvPr/>
          </p:nvCxnSpPr>
          <p:spPr>
            <a:xfrm>
              <a:off x="13794175" y="-30365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5" name="Google Shape;8835;p23"/>
            <p:cNvCxnSpPr/>
            <p:nvPr/>
          </p:nvCxnSpPr>
          <p:spPr>
            <a:xfrm>
              <a:off x="13794175" y="-300463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6" name="Google Shape;8836;p23"/>
            <p:cNvCxnSpPr/>
            <p:nvPr/>
          </p:nvCxnSpPr>
          <p:spPr>
            <a:xfrm>
              <a:off x="13794175" y="-29727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7" name="Google Shape;8837;p23"/>
            <p:cNvCxnSpPr/>
            <p:nvPr/>
          </p:nvCxnSpPr>
          <p:spPr>
            <a:xfrm>
              <a:off x="13794175" y="-294088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8" name="Google Shape;8838;p23"/>
            <p:cNvCxnSpPr/>
            <p:nvPr/>
          </p:nvCxnSpPr>
          <p:spPr>
            <a:xfrm>
              <a:off x="13794175" y="-29090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39" name="Google Shape;8839;p23"/>
            <p:cNvCxnSpPr/>
            <p:nvPr/>
          </p:nvCxnSpPr>
          <p:spPr>
            <a:xfrm>
              <a:off x="13794175" y="-28771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0" name="Google Shape;8840;p23"/>
            <p:cNvCxnSpPr/>
            <p:nvPr/>
          </p:nvCxnSpPr>
          <p:spPr>
            <a:xfrm>
              <a:off x="13794175" y="-28444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1" name="Google Shape;8841;p23"/>
            <p:cNvCxnSpPr/>
            <p:nvPr/>
          </p:nvCxnSpPr>
          <p:spPr>
            <a:xfrm>
              <a:off x="13794175" y="-28125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2" name="Google Shape;8842;p23"/>
            <p:cNvCxnSpPr/>
            <p:nvPr/>
          </p:nvCxnSpPr>
          <p:spPr>
            <a:xfrm>
              <a:off x="13794175" y="-27806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3" name="Google Shape;8843;p23"/>
            <p:cNvCxnSpPr/>
            <p:nvPr/>
          </p:nvCxnSpPr>
          <p:spPr>
            <a:xfrm>
              <a:off x="13794175" y="-274879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4" name="Google Shape;8844;p23"/>
            <p:cNvCxnSpPr/>
            <p:nvPr/>
          </p:nvCxnSpPr>
          <p:spPr>
            <a:xfrm>
              <a:off x="13794175" y="-27169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5" name="Google Shape;8845;p23"/>
            <p:cNvCxnSpPr/>
            <p:nvPr/>
          </p:nvCxnSpPr>
          <p:spPr>
            <a:xfrm>
              <a:off x="13794175" y="-26850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6" name="Google Shape;8846;p23"/>
            <p:cNvCxnSpPr/>
            <p:nvPr/>
          </p:nvCxnSpPr>
          <p:spPr>
            <a:xfrm>
              <a:off x="13794175" y="-265318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7" name="Google Shape;8847;p23"/>
            <p:cNvCxnSpPr/>
            <p:nvPr/>
          </p:nvCxnSpPr>
          <p:spPr>
            <a:xfrm>
              <a:off x="13794175" y="-26213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8" name="Google Shape;8848;p23"/>
            <p:cNvCxnSpPr/>
            <p:nvPr/>
          </p:nvCxnSpPr>
          <p:spPr>
            <a:xfrm>
              <a:off x="13794175" y="-258943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49" name="Google Shape;8849;p23"/>
            <p:cNvCxnSpPr/>
            <p:nvPr/>
          </p:nvCxnSpPr>
          <p:spPr>
            <a:xfrm>
              <a:off x="13794175" y="-25575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0" name="Google Shape;8850;p23"/>
            <p:cNvCxnSpPr/>
            <p:nvPr/>
          </p:nvCxnSpPr>
          <p:spPr>
            <a:xfrm>
              <a:off x="13794175" y="-252569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1" name="Google Shape;8851;p23"/>
            <p:cNvCxnSpPr/>
            <p:nvPr/>
          </p:nvCxnSpPr>
          <p:spPr>
            <a:xfrm>
              <a:off x="13794175" y="-24938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2" name="Google Shape;8852;p23"/>
            <p:cNvCxnSpPr/>
            <p:nvPr/>
          </p:nvCxnSpPr>
          <p:spPr>
            <a:xfrm>
              <a:off x="13794175" y="-24619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3" name="Google Shape;8853;p23"/>
            <p:cNvCxnSpPr/>
            <p:nvPr/>
          </p:nvCxnSpPr>
          <p:spPr>
            <a:xfrm>
              <a:off x="13794175" y="-24300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4" name="Google Shape;8854;p23"/>
            <p:cNvCxnSpPr/>
            <p:nvPr/>
          </p:nvCxnSpPr>
          <p:spPr>
            <a:xfrm>
              <a:off x="13794175" y="-23982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5" name="Google Shape;8855;p23"/>
            <p:cNvCxnSpPr/>
            <p:nvPr/>
          </p:nvCxnSpPr>
          <p:spPr>
            <a:xfrm>
              <a:off x="13794175" y="-236632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6" name="Google Shape;8856;p23"/>
            <p:cNvCxnSpPr/>
            <p:nvPr/>
          </p:nvCxnSpPr>
          <p:spPr>
            <a:xfrm>
              <a:off x="13794175" y="-23344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7" name="Google Shape;8857;p23"/>
            <p:cNvCxnSpPr/>
            <p:nvPr/>
          </p:nvCxnSpPr>
          <p:spPr>
            <a:xfrm>
              <a:off x="13794175" y="-230258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8" name="Google Shape;8858;p23"/>
            <p:cNvCxnSpPr/>
            <p:nvPr/>
          </p:nvCxnSpPr>
          <p:spPr>
            <a:xfrm>
              <a:off x="13794175" y="-22707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59" name="Google Shape;8859;p23"/>
            <p:cNvCxnSpPr/>
            <p:nvPr/>
          </p:nvCxnSpPr>
          <p:spPr>
            <a:xfrm>
              <a:off x="13794175" y="-223883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0" name="Google Shape;8860;p23"/>
            <p:cNvCxnSpPr/>
            <p:nvPr/>
          </p:nvCxnSpPr>
          <p:spPr>
            <a:xfrm>
              <a:off x="13794175" y="-22069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1" name="Google Shape;8861;p23"/>
            <p:cNvCxnSpPr/>
            <p:nvPr/>
          </p:nvCxnSpPr>
          <p:spPr>
            <a:xfrm>
              <a:off x="13794175" y="-21750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2" name="Google Shape;8862;p23"/>
            <p:cNvCxnSpPr/>
            <p:nvPr/>
          </p:nvCxnSpPr>
          <p:spPr>
            <a:xfrm>
              <a:off x="13794175" y="-214322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3" name="Google Shape;8863;p23"/>
            <p:cNvCxnSpPr/>
            <p:nvPr/>
          </p:nvCxnSpPr>
          <p:spPr>
            <a:xfrm>
              <a:off x="13794175" y="-21113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4" name="Google Shape;8864;p23"/>
            <p:cNvCxnSpPr/>
            <p:nvPr/>
          </p:nvCxnSpPr>
          <p:spPr>
            <a:xfrm>
              <a:off x="13794175" y="-207947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5" name="Google Shape;8865;p23"/>
            <p:cNvCxnSpPr/>
            <p:nvPr/>
          </p:nvCxnSpPr>
          <p:spPr>
            <a:xfrm>
              <a:off x="13794175" y="-20476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6" name="Google Shape;8866;p23"/>
            <p:cNvCxnSpPr/>
            <p:nvPr/>
          </p:nvCxnSpPr>
          <p:spPr>
            <a:xfrm>
              <a:off x="13794175" y="-201573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7" name="Google Shape;8867;p23"/>
            <p:cNvCxnSpPr/>
            <p:nvPr/>
          </p:nvCxnSpPr>
          <p:spPr>
            <a:xfrm>
              <a:off x="13794175" y="-19838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8" name="Google Shape;8868;p23"/>
            <p:cNvCxnSpPr/>
            <p:nvPr/>
          </p:nvCxnSpPr>
          <p:spPr>
            <a:xfrm>
              <a:off x="13794175" y="-195198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69" name="Google Shape;8869;p23"/>
            <p:cNvCxnSpPr/>
            <p:nvPr/>
          </p:nvCxnSpPr>
          <p:spPr>
            <a:xfrm>
              <a:off x="13794175" y="-192011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0" name="Google Shape;8870;p23"/>
            <p:cNvCxnSpPr/>
            <p:nvPr/>
          </p:nvCxnSpPr>
          <p:spPr>
            <a:xfrm>
              <a:off x="13794175" y="-188824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1" name="Google Shape;8871;p23"/>
            <p:cNvCxnSpPr/>
            <p:nvPr/>
          </p:nvCxnSpPr>
          <p:spPr>
            <a:xfrm>
              <a:off x="13794175" y="-185636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2" name="Google Shape;8872;p23"/>
            <p:cNvCxnSpPr/>
            <p:nvPr/>
          </p:nvCxnSpPr>
          <p:spPr>
            <a:xfrm>
              <a:off x="13794175" y="-18244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3" name="Google Shape;8873;p23"/>
            <p:cNvCxnSpPr/>
            <p:nvPr/>
          </p:nvCxnSpPr>
          <p:spPr>
            <a:xfrm>
              <a:off x="13794175" y="-179262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4" name="Google Shape;8874;p23"/>
            <p:cNvCxnSpPr/>
            <p:nvPr/>
          </p:nvCxnSpPr>
          <p:spPr>
            <a:xfrm>
              <a:off x="13794175" y="-17607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5" name="Google Shape;8875;p23"/>
            <p:cNvCxnSpPr/>
            <p:nvPr/>
          </p:nvCxnSpPr>
          <p:spPr>
            <a:xfrm>
              <a:off x="13794175" y="-172887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6" name="Google Shape;8876;p23"/>
            <p:cNvCxnSpPr/>
            <p:nvPr/>
          </p:nvCxnSpPr>
          <p:spPr>
            <a:xfrm>
              <a:off x="13794175" y="-16970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7" name="Google Shape;8877;p23"/>
            <p:cNvCxnSpPr/>
            <p:nvPr/>
          </p:nvCxnSpPr>
          <p:spPr>
            <a:xfrm>
              <a:off x="13794175" y="-166513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8" name="Google Shape;8878;p23"/>
            <p:cNvCxnSpPr/>
            <p:nvPr/>
          </p:nvCxnSpPr>
          <p:spPr>
            <a:xfrm>
              <a:off x="13794175" y="-16332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79" name="Google Shape;8879;p23"/>
            <p:cNvCxnSpPr/>
            <p:nvPr/>
          </p:nvCxnSpPr>
          <p:spPr>
            <a:xfrm>
              <a:off x="13794175" y="-160138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0" name="Google Shape;8880;p23"/>
            <p:cNvCxnSpPr/>
            <p:nvPr/>
          </p:nvCxnSpPr>
          <p:spPr>
            <a:xfrm>
              <a:off x="13794175" y="-15695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1" name="Google Shape;8881;p23"/>
            <p:cNvCxnSpPr/>
            <p:nvPr/>
          </p:nvCxnSpPr>
          <p:spPr>
            <a:xfrm>
              <a:off x="13794175" y="-15376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2" name="Google Shape;8882;p23"/>
            <p:cNvCxnSpPr/>
            <p:nvPr/>
          </p:nvCxnSpPr>
          <p:spPr>
            <a:xfrm>
              <a:off x="13794175" y="-150577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3" name="Google Shape;8883;p23"/>
            <p:cNvCxnSpPr/>
            <p:nvPr/>
          </p:nvCxnSpPr>
          <p:spPr>
            <a:xfrm>
              <a:off x="13794175" y="-14738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4" name="Google Shape;8884;p23"/>
            <p:cNvCxnSpPr/>
            <p:nvPr/>
          </p:nvCxnSpPr>
          <p:spPr>
            <a:xfrm>
              <a:off x="13794175" y="-144202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5" name="Google Shape;8885;p23"/>
            <p:cNvCxnSpPr/>
            <p:nvPr/>
          </p:nvCxnSpPr>
          <p:spPr>
            <a:xfrm>
              <a:off x="13794175" y="-14101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6" name="Google Shape;8886;p23"/>
            <p:cNvCxnSpPr/>
            <p:nvPr/>
          </p:nvCxnSpPr>
          <p:spPr>
            <a:xfrm>
              <a:off x="13794175" y="-137827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7" name="Google Shape;8887;p23"/>
            <p:cNvCxnSpPr/>
            <p:nvPr/>
          </p:nvCxnSpPr>
          <p:spPr>
            <a:xfrm>
              <a:off x="13794175" y="-13464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8" name="Google Shape;8888;p23"/>
            <p:cNvCxnSpPr/>
            <p:nvPr/>
          </p:nvCxnSpPr>
          <p:spPr>
            <a:xfrm>
              <a:off x="13794175" y="-131453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89" name="Google Shape;8889;p23"/>
            <p:cNvCxnSpPr/>
            <p:nvPr/>
          </p:nvCxnSpPr>
          <p:spPr>
            <a:xfrm>
              <a:off x="13794175" y="-128266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0" name="Google Shape;8890;p23"/>
            <p:cNvCxnSpPr/>
            <p:nvPr/>
          </p:nvCxnSpPr>
          <p:spPr>
            <a:xfrm>
              <a:off x="13794175" y="-125078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1" name="Google Shape;8891;p23"/>
            <p:cNvCxnSpPr/>
            <p:nvPr/>
          </p:nvCxnSpPr>
          <p:spPr>
            <a:xfrm>
              <a:off x="13794175" y="-12189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2" name="Google Shape;8892;p23"/>
            <p:cNvCxnSpPr/>
            <p:nvPr/>
          </p:nvCxnSpPr>
          <p:spPr>
            <a:xfrm>
              <a:off x="13794175" y="-11870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3" name="Google Shape;8893;p23"/>
            <p:cNvCxnSpPr/>
            <p:nvPr/>
          </p:nvCxnSpPr>
          <p:spPr>
            <a:xfrm>
              <a:off x="13794175" y="-11551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4" name="Google Shape;8894;p23"/>
            <p:cNvCxnSpPr/>
            <p:nvPr/>
          </p:nvCxnSpPr>
          <p:spPr>
            <a:xfrm>
              <a:off x="13794175" y="-11224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5" name="Google Shape;8895;p23"/>
            <p:cNvCxnSpPr/>
            <p:nvPr/>
          </p:nvCxnSpPr>
          <p:spPr>
            <a:xfrm>
              <a:off x="13794175" y="-109057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6" name="Google Shape;8896;p23"/>
            <p:cNvCxnSpPr/>
            <p:nvPr/>
          </p:nvCxnSpPr>
          <p:spPr>
            <a:xfrm>
              <a:off x="13794175" y="-10587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7" name="Google Shape;8897;p23"/>
            <p:cNvCxnSpPr/>
            <p:nvPr/>
          </p:nvCxnSpPr>
          <p:spPr>
            <a:xfrm>
              <a:off x="13794175" y="-102682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8" name="Google Shape;8898;p23"/>
            <p:cNvCxnSpPr/>
            <p:nvPr/>
          </p:nvCxnSpPr>
          <p:spPr>
            <a:xfrm>
              <a:off x="13794175" y="-9949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899" name="Google Shape;8899;p23"/>
            <p:cNvCxnSpPr/>
            <p:nvPr/>
          </p:nvCxnSpPr>
          <p:spPr>
            <a:xfrm>
              <a:off x="13794175" y="-96308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0" name="Google Shape;8900;p23"/>
            <p:cNvCxnSpPr/>
            <p:nvPr/>
          </p:nvCxnSpPr>
          <p:spPr>
            <a:xfrm>
              <a:off x="13794175" y="-9312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1" name="Google Shape;8901;p23"/>
            <p:cNvCxnSpPr/>
            <p:nvPr/>
          </p:nvCxnSpPr>
          <p:spPr>
            <a:xfrm>
              <a:off x="13794175" y="-89933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2" name="Google Shape;8902;p23"/>
            <p:cNvCxnSpPr/>
            <p:nvPr/>
          </p:nvCxnSpPr>
          <p:spPr>
            <a:xfrm>
              <a:off x="13794175" y="-86746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3" name="Google Shape;8903;p23"/>
            <p:cNvCxnSpPr/>
            <p:nvPr/>
          </p:nvCxnSpPr>
          <p:spPr>
            <a:xfrm>
              <a:off x="13794175" y="-8355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4" name="Google Shape;8904;p23"/>
            <p:cNvCxnSpPr/>
            <p:nvPr/>
          </p:nvCxnSpPr>
          <p:spPr>
            <a:xfrm>
              <a:off x="13794175" y="-80372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5" name="Google Shape;8905;p23"/>
            <p:cNvCxnSpPr/>
            <p:nvPr/>
          </p:nvCxnSpPr>
          <p:spPr>
            <a:xfrm>
              <a:off x="13794175" y="-7718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6" name="Google Shape;8906;p23"/>
            <p:cNvCxnSpPr/>
            <p:nvPr/>
          </p:nvCxnSpPr>
          <p:spPr>
            <a:xfrm>
              <a:off x="13794175" y="-73997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7" name="Google Shape;8907;p23"/>
            <p:cNvCxnSpPr/>
            <p:nvPr/>
          </p:nvCxnSpPr>
          <p:spPr>
            <a:xfrm>
              <a:off x="13794175" y="-7081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8" name="Google Shape;8908;p23"/>
            <p:cNvCxnSpPr/>
            <p:nvPr/>
          </p:nvCxnSpPr>
          <p:spPr>
            <a:xfrm>
              <a:off x="13794175" y="-67623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09" name="Google Shape;8909;p23"/>
            <p:cNvCxnSpPr/>
            <p:nvPr/>
          </p:nvCxnSpPr>
          <p:spPr>
            <a:xfrm>
              <a:off x="13794175" y="-6443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0" name="Google Shape;8910;p23"/>
            <p:cNvCxnSpPr/>
            <p:nvPr/>
          </p:nvCxnSpPr>
          <p:spPr>
            <a:xfrm>
              <a:off x="13794175" y="-61248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1" name="Google Shape;8911;p23"/>
            <p:cNvCxnSpPr/>
            <p:nvPr/>
          </p:nvCxnSpPr>
          <p:spPr>
            <a:xfrm>
              <a:off x="13794175" y="-58061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2" name="Google Shape;8912;p23"/>
            <p:cNvCxnSpPr/>
            <p:nvPr/>
          </p:nvCxnSpPr>
          <p:spPr>
            <a:xfrm>
              <a:off x="13794175" y="-54874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3" name="Google Shape;8913;p23"/>
            <p:cNvCxnSpPr/>
            <p:nvPr/>
          </p:nvCxnSpPr>
          <p:spPr>
            <a:xfrm>
              <a:off x="13794175" y="-51686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4" name="Google Shape;8914;p23"/>
            <p:cNvCxnSpPr/>
            <p:nvPr/>
          </p:nvCxnSpPr>
          <p:spPr>
            <a:xfrm>
              <a:off x="13794175" y="-4849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5" name="Google Shape;8915;p23"/>
            <p:cNvCxnSpPr/>
            <p:nvPr/>
          </p:nvCxnSpPr>
          <p:spPr>
            <a:xfrm>
              <a:off x="13794175" y="-45312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6" name="Google Shape;8916;p23"/>
            <p:cNvCxnSpPr/>
            <p:nvPr/>
          </p:nvCxnSpPr>
          <p:spPr>
            <a:xfrm>
              <a:off x="13794175" y="-4212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7" name="Google Shape;8917;p23"/>
            <p:cNvCxnSpPr/>
            <p:nvPr/>
          </p:nvCxnSpPr>
          <p:spPr>
            <a:xfrm>
              <a:off x="13794175" y="-38937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8" name="Google Shape;8918;p23"/>
            <p:cNvCxnSpPr/>
            <p:nvPr/>
          </p:nvCxnSpPr>
          <p:spPr>
            <a:xfrm>
              <a:off x="13794175" y="-3575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19" name="Google Shape;8919;p23"/>
            <p:cNvCxnSpPr/>
            <p:nvPr/>
          </p:nvCxnSpPr>
          <p:spPr>
            <a:xfrm>
              <a:off x="13794175" y="-32563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0" name="Google Shape;8920;p23"/>
            <p:cNvCxnSpPr/>
            <p:nvPr/>
          </p:nvCxnSpPr>
          <p:spPr>
            <a:xfrm>
              <a:off x="13794175" y="-2937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1" name="Google Shape;8921;p23"/>
            <p:cNvCxnSpPr/>
            <p:nvPr/>
          </p:nvCxnSpPr>
          <p:spPr>
            <a:xfrm>
              <a:off x="13794175" y="-26188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2" name="Google Shape;8922;p23"/>
            <p:cNvCxnSpPr/>
            <p:nvPr/>
          </p:nvCxnSpPr>
          <p:spPr>
            <a:xfrm>
              <a:off x="13794175" y="-23001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3" name="Google Shape;8923;p23"/>
            <p:cNvCxnSpPr/>
            <p:nvPr/>
          </p:nvCxnSpPr>
          <p:spPr>
            <a:xfrm>
              <a:off x="13794175" y="-1981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4" name="Google Shape;8924;p23"/>
            <p:cNvCxnSpPr/>
            <p:nvPr/>
          </p:nvCxnSpPr>
          <p:spPr>
            <a:xfrm>
              <a:off x="13794175" y="-16626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5" name="Google Shape;8925;p23"/>
            <p:cNvCxnSpPr/>
            <p:nvPr/>
          </p:nvCxnSpPr>
          <p:spPr>
            <a:xfrm>
              <a:off x="13794175" y="-1343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6" name="Google Shape;8926;p23"/>
            <p:cNvCxnSpPr/>
            <p:nvPr/>
          </p:nvCxnSpPr>
          <p:spPr>
            <a:xfrm>
              <a:off x="13794175" y="-10252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7" name="Google Shape;8927;p23"/>
            <p:cNvCxnSpPr/>
            <p:nvPr/>
          </p:nvCxnSpPr>
          <p:spPr>
            <a:xfrm>
              <a:off x="13794175" y="-706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8" name="Google Shape;8928;p23"/>
            <p:cNvCxnSpPr/>
            <p:nvPr/>
          </p:nvCxnSpPr>
          <p:spPr>
            <a:xfrm>
              <a:off x="13794175" y="-3877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29" name="Google Shape;8929;p23"/>
            <p:cNvCxnSpPr/>
            <p:nvPr/>
          </p:nvCxnSpPr>
          <p:spPr>
            <a:xfrm>
              <a:off x="13794175" y="-69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0" name="Google Shape;8930;p23"/>
            <p:cNvCxnSpPr/>
            <p:nvPr/>
          </p:nvCxnSpPr>
          <p:spPr>
            <a:xfrm>
              <a:off x="13794175" y="249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1" name="Google Shape;8931;p23"/>
            <p:cNvCxnSpPr/>
            <p:nvPr/>
          </p:nvCxnSpPr>
          <p:spPr>
            <a:xfrm>
              <a:off x="13794175" y="5683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2" name="Google Shape;8932;p23"/>
            <p:cNvCxnSpPr/>
            <p:nvPr/>
          </p:nvCxnSpPr>
          <p:spPr>
            <a:xfrm>
              <a:off x="13794175" y="887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3" name="Google Shape;8933;p23"/>
            <p:cNvCxnSpPr/>
            <p:nvPr/>
          </p:nvCxnSpPr>
          <p:spPr>
            <a:xfrm>
              <a:off x="13794175" y="12058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4" name="Google Shape;8934;p23"/>
            <p:cNvCxnSpPr/>
            <p:nvPr/>
          </p:nvCxnSpPr>
          <p:spPr>
            <a:xfrm>
              <a:off x="13794175" y="1524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5" name="Google Shape;8935;p23"/>
            <p:cNvCxnSpPr/>
            <p:nvPr/>
          </p:nvCxnSpPr>
          <p:spPr>
            <a:xfrm>
              <a:off x="13794175" y="18432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6" name="Google Shape;8936;p23"/>
            <p:cNvCxnSpPr/>
            <p:nvPr/>
          </p:nvCxnSpPr>
          <p:spPr>
            <a:xfrm>
              <a:off x="13794175" y="2162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7" name="Google Shape;8937;p23"/>
            <p:cNvCxnSpPr/>
            <p:nvPr/>
          </p:nvCxnSpPr>
          <p:spPr>
            <a:xfrm>
              <a:off x="13794175" y="2480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8" name="Google Shape;8938;p23"/>
            <p:cNvCxnSpPr/>
            <p:nvPr/>
          </p:nvCxnSpPr>
          <p:spPr>
            <a:xfrm>
              <a:off x="13794175" y="2799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39" name="Google Shape;8939;p23"/>
            <p:cNvCxnSpPr/>
            <p:nvPr/>
          </p:nvCxnSpPr>
          <p:spPr>
            <a:xfrm>
              <a:off x="13794175" y="3118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0" name="Google Shape;8940;p23"/>
            <p:cNvCxnSpPr/>
            <p:nvPr/>
          </p:nvCxnSpPr>
          <p:spPr>
            <a:xfrm>
              <a:off x="13794175" y="34369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1" name="Google Shape;8941;p23"/>
            <p:cNvCxnSpPr/>
            <p:nvPr/>
          </p:nvCxnSpPr>
          <p:spPr>
            <a:xfrm>
              <a:off x="13794175" y="3755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2" name="Google Shape;8942;p23"/>
            <p:cNvCxnSpPr/>
            <p:nvPr/>
          </p:nvCxnSpPr>
          <p:spPr>
            <a:xfrm>
              <a:off x="13794175" y="40743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3" name="Google Shape;8943;p23"/>
            <p:cNvCxnSpPr/>
            <p:nvPr/>
          </p:nvCxnSpPr>
          <p:spPr>
            <a:xfrm>
              <a:off x="13794175" y="4393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4" name="Google Shape;8944;p23"/>
            <p:cNvCxnSpPr/>
            <p:nvPr/>
          </p:nvCxnSpPr>
          <p:spPr>
            <a:xfrm>
              <a:off x="13794175" y="47118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5" name="Google Shape;8945;p23"/>
            <p:cNvCxnSpPr/>
            <p:nvPr/>
          </p:nvCxnSpPr>
          <p:spPr>
            <a:xfrm>
              <a:off x="13794175" y="5030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6" name="Google Shape;8946;p23"/>
            <p:cNvCxnSpPr/>
            <p:nvPr/>
          </p:nvCxnSpPr>
          <p:spPr>
            <a:xfrm>
              <a:off x="13794175" y="5349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8947" name="Google Shape;8947;p23"/>
            <p:cNvCxnSpPr/>
            <p:nvPr/>
          </p:nvCxnSpPr>
          <p:spPr>
            <a:xfrm>
              <a:off x="13794175" y="566799"/>
              <a:ext cx="0" cy="9144000"/>
            </a:xfrm>
            <a:prstGeom prst="straightConnector1">
              <a:avLst/>
            </a:prstGeom>
            <a:noFill/>
            <a:ln w="9525" cap="flat" cmpd="sng">
              <a:solidFill>
                <a:schemeClr val="accent4"/>
              </a:solidFill>
              <a:prstDash val="solid"/>
              <a:round/>
              <a:headEnd type="none" w="med" len="med"/>
              <a:tailEnd type="none" w="med" len="med"/>
            </a:ln>
          </p:spPr>
        </p:cxnSp>
      </p:grpSp>
      <p:cxnSp>
        <p:nvCxnSpPr>
          <p:cNvPr id="8948" name="Google Shape;8948;p23"/>
          <p:cNvCxnSpPr>
            <a:endCxn id="8949" idx="1"/>
          </p:cNvCxnSpPr>
          <p:nvPr/>
        </p:nvCxnSpPr>
        <p:spPr>
          <a:xfrm>
            <a:off x="100" y="251250"/>
            <a:ext cx="8013300" cy="0"/>
          </a:xfrm>
          <a:prstGeom prst="straightConnector1">
            <a:avLst/>
          </a:prstGeom>
          <a:noFill/>
          <a:ln w="9525" cap="flat" cmpd="sng">
            <a:solidFill>
              <a:schemeClr val="dk1"/>
            </a:solidFill>
            <a:prstDash val="solid"/>
            <a:round/>
            <a:headEnd type="none" w="med" len="med"/>
            <a:tailEnd type="none" w="med" len="med"/>
          </a:ln>
        </p:spPr>
      </p:cxnSp>
      <p:sp>
        <p:nvSpPr>
          <p:cNvPr id="8949" name="Google Shape;8949;p23"/>
          <p:cNvSpPr txBox="1"/>
          <p:nvPr/>
        </p:nvSpPr>
        <p:spPr>
          <a:xfrm>
            <a:off x="8013400" y="105300"/>
            <a:ext cx="866400" cy="29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b="1">
                <a:solidFill>
                  <a:schemeClr val="dk1"/>
                </a:solidFill>
                <a:latin typeface="Lexend Deca"/>
                <a:ea typeface="Lexend Deca"/>
                <a:cs typeface="Lexend Deca"/>
                <a:sym typeface="Lexend Deca"/>
              </a:rPr>
              <a:t>Workshop</a:t>
            </a:r>
            <a:endParaRPr sz="1000" b="1">
              <a:solidFill>
                <a:schemeClr val="dk1"/>
              </a:solidFill>
            </a:endParaRPr>
          </a:p>
        </p:txBody>
      </p:sp>
      <p:sp>
        <p:nvSpPr>
          <p:cNvPr id="8950" name="Google Shape;8950;p23"/>
          <p:cNvSpPr txBox="1"/>
          <p:nvPr/>
        </p:nvSpPr>
        <p:spPr>
          <a:xfrm flipH="1">
            <a:off x="292150" y="4749350"/>
            <a:ext cx="915000" cy="29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b="1">
                <a:solidFill>
                  <a:schemeClr val="dk1"/>
                </a:solidFill>
                <a:latin typeface="Lexend Deca"/>
                <a:ea typeface="Lexend Deca"/>
                <a:cs typeface="Lexend Deca"/>
                <a:sym typeface="Lexend Deca"/>
              </a:rPr>
              <a:t>Leadership</a:t>
            </a:r>
            <a:endParaRPr sz="1000" b="1">
              <a:solidFill>
                <a:schemeClr val="dk1"/>
              </a:solidFill>
            </a:endParaRPr>
          </a:p>
        </p:txBody>
      </p:sp>
      <p:cxnSp>
        <p:nvCxnSpPr>
          <p:cNvPr id="8951" name="Google Shape;8951;p23"/>
          <p:cNvCxnSpPr>
            <a:endCxn id="8950" idx="1"/>
          </p:cNvCxnSpPr>
          <p:nvPr/>
        </p:nvCxnSpPr>
        <p:spPr>
          <a:xfrm rot="10800000">
            <a:off x="1207150" y="4895300"/>
            <a:ext cx="79647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8952"/>
        <p:cNvGrpSpPr/>
        <p:nvPr/>
      </p:nvGrpSpPr>
      <p:grpSpPr>
        <a:xfrm>
          <a:off x="0" y="0"/>
          <a:ext cx="0" cy="0"/>
          <a:chOff x="0" y="0"/>
          <a:chExt cx="0" cy="0"/>
        </a:xfrm>
      </p:grpSpPr>
      <p:grpSp>
        <p:nvGrpSpPr>
          <p:cNvPr id="8953" name="Google Shape;8953;p24"/>
          <p:cNvGrpSpPr/>
          <p:nvPr/>
        </p:nvGrpSpPr>
        <p:grpSpPr>
          <a:xfrm>
            <a:off x="-75" y="4475"/>
            <a:ext cx="9144000" cy="5143405"/>
            <a:chOff x="9222175" y="4475"/>
            <a:chExt cx="9144000" cy="5143405"/>
          </a:xfrm>
        </p:grpSpPr>
        <p:cxnSp>
          <p:nvCxnSpPr>
            <p:cNvPr id="8954" name="Google Shape;8954;p24"/>
            <p:cNvCxnSpPr/>
            <p:nvPr/>
          </p:nvCxnSpPr>
          <p:spPr>
            <a:xfrm>
              <a:off x="924557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55" name="Google Shape;8955;p24"/>
            <p:cNvCxnSpPr/>
            <p:nvPr/>
          </p:nvCxnSpPr>
          <p:spPr>
            <a:xfrm>
              <a:off x="927919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56" name="Google Shape;8956;p24"/>
            <p:cNvCxnSpPr/>
            <p:nvPr/>
          </p:nvCxnSpPr>
          <p:spPr>
            <a:xfrm>
              <a:off x="931281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57" name="Google Shape;8957;p24"/>
            <p:cNvCxnSpPr/>
            <p:nvPr/>
          </p:nvCxnSpPr>
          <p:spPr>
            <a:xfrm>
              <a:off x="934643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58" name="Google Shape;8958;p24"/>
            <p:cNvCxnSpPr/>
            <p:nvPr/>
          </p:nvCxnSpPr>
          <p:spPr>
            <a:xfrm>
              <a:off x="938005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59" name="Google Shape;8959;p24"/>
            <p:cNvCxnSpPr/>
            <p:nvPr/>
          </p:nvCxnSpPr>
          <p:spPr>
            <a:xfrm>
              <a:off x="941368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0" name="Google Shape;8960;p24"/>
            <p:cNvCxnSpPr/>
            <p:nvPr/>
          </p:nvCxnSpPr>
          <p:spPr>
            <a:xfrm>
              <a:off x="944730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1" name="Google Shape;8961;p24"/>
            <p:cNvCxnSpPr/>
            <p:nvPr/>
          </p:nvCxnSpPr>
          <p:spPr>
            <a:xfrm>
              <a:off x="948092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2" name="Google Shape;8962;p24"/>
            <p:cNvCxnSpPr/>
            <p:nvPr/>
          </p:nvCxnSpPr>
          <p:spPr>
            <a:xfrm>
              <a:off x="951454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3" name="Google Shape;8963;p24"/>
            <p:cNvCxnSpPr/>
            <p:nvPr/>
          </p:nvCxnSpPr>
          <p:spPr>
            <a:xfrm>
              <a:off x="954816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4" name="Google Shape;8964;p24"/>
            <p:cNvCxnSpPr/>
            <p:nvPr/>
          </p:nvCxnSpPr>
          <p:spPr>
            <a:xfrm>
              <a:off x="958178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5" name="Google Shape;8965;p24"/>
            <p:cNvCxnSpPr/>
            <p:nvPr/>
          </p:nvCxnSpPr>
          <p:spPr>
            <a:xfrm>
              <a:off x="961540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6" name="Google Shape;8966;p24"/>
            <p:cNvCxnSpPr/>
            <p:nvPr/>
          </p:nvCxnSpPr>
          <p:spPr>
            <a:xfrm>
              <a:off x="964902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7" name="Google Shape;8967;p24"/>
            <p:cNvCxnSpPr/>
            <p:nvPr/>
          </p:nvCxnSpPr>
          <p:spPr>
            <a:xfrm>
              <a:off x="968264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8" name="Google Shape;8968;p24"/>
            <p:cNvCxnSpPr/>
            <p:nvPr/>
          </p:nvCxnSpPr>
          <p:spPr>
            <a:xfrm>
              <a:off x="971626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69" name="Google Shape;8969;p24"/>
            <p:cNvCxnSpPr/>
            <p:nvPr/>
          </p:nvCxnSpPr>
          <p:spPr>
            <a:xfrm>
              <a:off x="974989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0" name="Google Shape;8970;p24"/>
            <p:cNvCxnSpPr/>
            <p:nvPr/>
          </p:nvCxnSpPr>
          <p:spPr>
            <a:xfrm>
              <a:off x="978351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1" name="Google Shape;8971;p24"/>
            <p:cNvCxnSpPr/>
            <p:nvPr/>
          </p:nvCxnSpPr>
          <p:spPr>
            <a:xfrm>
              <a:off x="98171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2" name="Google Shape;8972;p24"/>
            <p:cNvCxnSpPr/>
            <p:nvPr/>
          </p:nvCxnSpPr>
          <p:spPr>
            <a:xfrm>
              <a:off x="98507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3" name="Google Shape;8973;p24"/>
            <p:cNvCxnSpPr/>
            <p:nvPr/>
          </p:nvCxnSpPr>
          <p:spPr>
            <a:xfrm>
              <a:off x="988437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4" name="Google Shape;8974;p24"/>
            <p:cNvCxnSpPr/>
            <p:nvPr/>
          </p:nvCxnSpPr>
          <p:spPr>
            <a:xfrm>
              <a:off x="991799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5" name="Google Shape;8975;p24"/>
            <p:cNvCxnSpPr/>
            <p:nvPr/>
          </p:nvCxnSpPr>
          <p:spPr>
            <a:xfrm>
              <a:off x="995161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6" name="Google Shape;8976;p24"/>
            <p:cNvCxnSpPr/>
            <p:nvPr/>
          </p:nvCxnSpPr>
          <p:spPr>
            <a:xfrm>
              <a:off x="998523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7" name="Google Shape;8977;p24"/>
            <p:cNvCxnSpPr/>
            <p:nvPr/>
          </p:nvCxnSpPr>
          <p:spPr>
            <a:xfrm>
              <a:off x="1001885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8" name="Google Shape;8978;p24"/>
            <p:cNvCxnSpPr/>
            <p:nvPr/>
          </p:nvCxnSpPr>
          <p:spPr>
            <a:xfrm>
              <a:off x="1005248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79" name="Google Shape;8979;p24"/>
            <p:cNvCxnSpPr/>
            <p:nvPr/>
          </p:nvCxnSpPr>
          <p:spPr>
            <a:xfrm>
              <a:off x="1008610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0" name="Google Shape;8980;p24"/>
            <p:cNvCxnSpPr/>
            <p:nvPr/>
          </p:nvCxnSpPr>
          <p:spPr>
            <a:xfrm>
              <a:off x="1011972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1" name="Google Shape;8981;p24"/>
            <p:cNvCxnSpPr/>
            <p:nvPr/>
          </p:nvCxnSpPr>
          <p:spPr>
            <a:xfrm>
              <a:off x="1015334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2" name="Google Shape;8982;p24"/>
            <p:cNvCxnSpPr/>
            <p:nvPr/>
          </p:nvCxnSpPr>
          <p:spPr>
            <a:xfrm>
              <a:off x="1018696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3" name="Google Shape;8983;p24"/>
            <p:cNvCxnSpPr/>
            <p:nvPr/>
          </p:nvCxnSpPr>
          <p:spPr>
            <a:xfrm>
              <a:off x="1022058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4" name="Google Shape;8984;p24"/>
            <p:cNvCxnSpPr/>
            <p:nvPr/>
          </p:nvCxnSpPr>
          <p:spPr>
            <a:xfrm>
              <a:off x="1025420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5" name="Google Shape;8985;p24"/>
            <p:cNvCxnSpPr/>
            <p:nvPr/>
          </p:nvCxnSpPr>
          <p:spPr>
            <a:xfrm>
              <a:off x="1028782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6" name="Google Shape;8986;p24"/>
            <p:cNvCxnSpPr/>
            <p:nvPr/>
          </p:nvCxnSpPr>
          <p:spPr>
            <a:xfrm>
              <a:off x="1032144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7" name="Google Shape;8987;p24"/>
            <p:cNvCxnSpPr/>
            <p:nvPr/>
          </p:nvCxnSpPr>
          <p:spPr>
            <a:xfrm>
              <a:off x="1035506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8" name="Google Shape;8988;p24"/>
            <p:cNvCxnSpPr/>
            <p:nvPr/>
          </p:nvCxnSpPr>
          <p:spPr>
            <a:xfrm>
              <a:off x="1038869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89" name="Google Shape;8989;p24"/>
            <p:cNvCxnSpPr/>
            <p:nvPr/>
          </p:nvCxnSpPr>
          <p:spPr>
            <a:xfrm>
              <a:off x="1042231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0" name="Google Shape;8990;p24"/>
            <p:cNvCxnSpPr/>
            <p:nvPr/>
          </p:nvCxnSpPr>
          <p:spPr>
            <a:xfrm>
              <a:off x="104559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1" name="Google Shape;8991;p24"/>
            <p:cNvCxnSpPr/>
            <p:nvPr/>
          </p:nvCxnSpPr>
          <p:spPr>
            <a:xfrm>
              <a:off x="104895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2" name="Google Shape;8992;p24"/>
            <p:cNvCxnSpPr/>
            <p:nvPr/>
          </p:nvCxnSpPr>
          <p:spPr>
            <a:xfrm>
              <a:off x="1052317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3" name="Google Shape;8993;p24"/>
            <p:cNvCxnSpPr/>
            <p:nvPr/>
          </p:nvCxnSpPr>
          <p:spPr>
            <a:xfrm>
              <a:off x="1055679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4" name="Google Shape;8994;p24"/>
            <p:cNvCxnSpPr/>
            <p:nvPr/>
          </p:nvCxnSpPr>
          <p:spPr>
            <a:xfrm>
              <a:off x="1059041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5" name="Google Shape;8995;p24"/>
            <p:cNvCxnSpPr/>
            <p:nvPr/>
          </p:nvCxnSpPr>
          <p:spPr>
            <a:xfrm>
              <a:off x="1062403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6" name="Google Shape;8996;p24"/>
            <p:cNvCxnSpPr/>
            <p:nvPr/>
          </p:nvCxnSpPr>
          <p:spPr>
            <a:xfrm>
              <a:off x="1065765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7" name="Google Shape;8997;p24"/>
            <p:cNvCxnSpPr/>
            <p:nvPr/>
          </p:nvCxnSpPr>
          <p:spPr>
            <a:xfrm>
              <a:off x="1069127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8" name="Google Shape;8998;p24"/>
            <p:cNvCxnSpPr/>
            <p:nvPr/>
          </p:nvCxnSpPr>
          <p:spPr>
            <a:xfrm>
              <a:off x="1072490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8999" name="Google Shape;8999;p24"/>
            <p:cNvCxnSpPr/>
            <p:nvPr/>
          </p:nvCxnSpPr>
          <p:spPr>
            <a:xfrm>
              <a:off x="1075852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0" name="Google Shape;9000;p24"/>
            <p:cNvCxnSpPr/>
            <p:nvPr/>
          </p:nvCxnSpPr>
          <p:spPr>
            <a:xfrm>
              <a:off x="1079214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1" name="Google Shape;9001;p24"/>
            <p:cNvCxnSpPr/>
            <p:nvPr/>
          </p:nvCxnSpPr>
          <p:spPr>
            <a:xfrm>
              <a:off x="1082576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2" name="Google Shape;9002;p24"/>
            <p:cNvCxnSpPr/>
            <p:nvPr/>
          </p:nvCxnSpPr>
          <p:spPr>
            <a:xfrm>
              <a:off x="1085938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3" name="Google Shape;9003;p24"/>
            <p:cNvCxnSpPr/>
            <p:nvPr/>
          </p:nvCxnSpPr>
          <p:spPr>
            <a:xfrm>
              <a:off x="1089300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4" name="Google Shape;9004;p24"/>
            <p:cNvCxnSpPr/>
            <p:nvPr/>
          </p:nvCxnSpPr>
          <p:spPr>
            <a:xfrm>
              <a:off x="1092662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5" name="Google Shape;9005;p24"/>
            <p:cNvCxnSpPr/>
            <p:nvPr/>
          </p:nvCxnSpPr>
          <p:spPr>
            <a:xfrm>
              <a:off x="1096024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6" name="Google Shape;9006;p24"/>
            <p:cNvCxnSpPr/>
            <p:nvPr/>
          </p:nvCxnSpPr>
          <p:spPr>
            <a:xfrm>
              <a:off x="1099386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7" name="Google Shape;9007;p24"/>
            <p:cNvCxnSpPr/>
            <p:nvPr/>
          </p:nvCxnSpPr>
          <p:spPr>
            <a:xfrm>
              <a:off x="1102748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8" name="Google Shape;9008;p24"/>
            <p:cNvCxnSpPr/>
            <p:nvPr/>
          </p:nvCxnSpPr>
          <p:spPr>
            <a:xfrm>
              <a:off x="110611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09" name="Google Shape;9009;p24"/>
            <p:cNvCxnSpPr/>
            <p:nvPr/>
          </p:nvCxnSpPr>
          <p:spPr>
            <a:xfrm>
              <a:off x="110947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0" name="Google Shape;9010;p24"/>
            <p:cNvCxnSpPr/>
            <p:nvPr/>
          </p:nvCxnSpPr>
          <p:spPr>
            <a:xfrm>
              <a:off x="111283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1" name="Google Shape;9011;p24"/>
            <p:cNvCxnSpPr/>
            <p:nvPr/>
          </p:nvCxnSpPr>
          <p:spPr>
            <a:xfrm>
              <a:off x="1116197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2" name="Google Shape;9012;p24"/>
            <p:cNvCxnSpPr/>
            <p:nvPr/>
          </p:nvCxnSpPr>
          <p:spPr>
            <a:xfrm>
              <a:off x="1119559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3" name="Google Shape;9013;p24"/>
            <p:cNvCxnSpPr/>
            <p:nvPr/>
          </p:nvCxnSpPr>
          <p:spPr>
            <a:xfrm>
              <a:off x="1122921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4" name="Google Shape;9014;p24"/>
            <p:cNvCxnSpPr/>
            <p:nvPr/>
          </p:nvCxnSpPr>
          <p:spPr>
            <a:xfrm>
              <a:off x="1126283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5" name="Google Shape;9015;p24"/>
            <p:cNvCxnSpPr/>
            <p:nvPr/>
          </p:nvCxnSpPr>
          <p:spPr>
            <a:xfrm>
              <a:off x="1129645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6" name="Google Shape;9016;p24"/>
            <p:cNvCxnSpPr/>
            <p:nvPr/>
          </p:nvCxnSpPr>
          <p:spPr>
            <a:xfrm>
              <a:off x="1133007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7" name="Google Shape;9017;p24"/>
            <p:cNvCxnSpPr/>
            <p:nvPr/>
          </p:nvCxnSpPr>
          <p:spPr>
            <a:xfrm>
              <a:off x="1136370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8" name="Google Shape;9018;p24"/>
            <p:cNvCxnSpPr/>
            <p:nvPr/>
          </p:nvCxnSpPr>
          <p:spPr>
            <a:xfrm>
              <a:off x="1139732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19" name="Google Shape;9019;p24"/>
            <p:cNvCxnSpPr/>
            <p:nvPr/>
          </p:nvCxnSpPr>
          <p:spPr>
            <a:xfrm>
              <a:off x="1143094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0" name="Google Shape;9020;p24"/>
            <p:cNvCxnSpPr/>
            <p:nvPr/>
          </p:nvCxnSpPr>
          <p:spPr>
            <a:xfrm>
              <a:off x="1146456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1" name="Google Shape;9021;p24"/>
            <p:cNvCxnSpPr/>
            <p:nvPr/>
          </p:nvCxnSpPr>
          <p:spPr>
            <a:xfrm>
              <a:off x="1149818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2" name="Google Shape;9022;p24"/>
            <p:cNvCxnSpPr/>
            <p:nvPr/>
          </p:nvCxnSpPr>
          <p:spPr>
            <a:xfrm>
              <a:off x="1153180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3" name="Google Shape;9023;p24"/>
            <p:cNvCxnSpPr/>
            <p:nvPr/>
          </p:nvCxnSpPr>
          <p:spPr>
            <a:xfrm>
              <a:off x="1156542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4" name="Google Shape;9024;p24"/>
            <p:cNvCxnSpPr/>
            <p:nvPr/>
          </p:nvCxnSpPr>
          <p:spPr>
            <a:xfrm>
              <a:off x="1159904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5" name="Google Shape;9025;p24"/>
            <p:cNvCxnSpPr/>
            <p:nvPr/>
          </p:nvCxnSpPr>
          <p:spPr>
            <a:xfrm>
              <a:off x="1163266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6" name="Google Shape;9026;p24"/>
            <p:cNvCxnSpPr/>
            <p:nvPr/>
          </p:nvCxnSpPr>
          <p:spPr>
            <a:xfrm>
              <a:off x="1166628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7" name="Google Shape;9027;p24"/>
            <p:cNvCxnSpPr/>
            <p:nvPr/>
          </p:nvCxnSpPr>
          <p:spPr>
            <a:xfrm>
              <a:off x="116999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8" name="Google Shape;9028;p24"/>
            <p:cNvCxnSpPr/>
            <p:nvPr/>
          </p:nvCxnSpPr>
          <p:spPr>
            <a:xfrm>
              <a:off x="1173353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29" name="Google Shape;9029;p24"/>
            <p:cNvCxnSpPr/>
            <p:nvPr/>
          </p:nvCxnSpPr>
          <p:spPr>
            <a:xfrm>
              <a:off x="1176715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0" name="Google Shape;9030;p24"/>
            <p:cNvCxnSpPr/>
            <p:nvPr/>
          </p:nvCxnSpPr>
          <p:spPr>
            <a:xfrm>
              <a:off x="1180077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1" name="Google Shape;9031;p24"/>
            <p:cNvCxnSpPr/>
            <p:nvPr/>
          </p:nvCxnSpPr>
          <p:spPr>
            <a:xfrm>
              <a:off x="1183439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2" name="Google Shape;9032;p24"/>
            <p:cNvCxnSpPr/>
            <p:nvPr/>
          </p:nvCxnSpPr>
          <p:spPr>
            <a:xfrm>
              <a:off x="1186801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3" name="Google Shape;9033;p24"/>
            <p:cNvCxnSpPr/>
            <p:nvPr/>
          </p:nvCxnSpPr>
          <p:spPr>
            <a:xfrm>
              <a:off x="1190163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4" name="Google Shape;9034;p24"/>
            <p:cNvCxnSpPr/>
            <p:nvPr/>
          </p:nvCxnSpPr>
          <p:spPr>
            <a:xfrm>
              <a:off x="1193525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5" name="Google Shape;9035;p24"/>
            <p:cNvCxnSpPr/>
            <p:nvPr/>
          </p:nvCxnSpPr>
          <p:spPr>
            <a:xfrm>
              <a:off x="1196887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6" name="Google Shape;9036;p24"/>
            <p:cNvCxnSpPr/>
            <p:nvPr/>
          </p:nvCxnSpPr>
          <p:spPr>
            <a:xfrm>
              <a:off x="1200249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7" name="Google Shape;9037;p24"/>
            <p:cNvCxnSpPr/>
            <p:nvPr/>
          </p:nvCxnSpPr>
          <p:spPr>
            <a:xfrm>
              <a:off x="1203612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8" name="Google Shape;9038;p24"/>
            <p:cNvCxnSpPr/>
            <p:nvPr/>
          </p:nvCxnSpPr>
          <p:spPr>
            <a:xfrm>
              <a:off x="1206974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39" name="Google Shape;9039;p24"/>
            <p:cNvCxnSpPr/>
            <p:nvPr/>
          </p:nvCxnSpPr>
          <p:spPr>
            <a:xfrm>
              <a:off x="1210336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0" name="Google Shape;9040;p24"/>
            <p:cNvCxnSpPr/>
            <p:nvPr/>
          </p:nvCxnSpPr>
          <p:spPr>
            <a:xfrm>
              <a:off x="1213698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1" name="Google Shape;9041;p24"/>
            <p:cNvCxnSpPr/>
            <p:nvPr/>
          </p:nvCxnSpPr>
          <p:spPr>
            <a:xfrm>
              <a:off x="1217060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2" name="Google Shape;9042;p24"/>
            <p:cNvCxnSpPr/>
            <p:nvPr/>
          </p:nvCxnSpPr>
          <p:spPr>
            <a:xfrm>
              <a:off x="1220422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3" name="Google Shape;9043;p24"/>
            <p:cNvCxnSpPr/>
            <p:nvPr/>
          </p:nvCxnSpPr>
          <p:spPr>
            <a:xfrm>
              <a:off x="1223784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4" name="Google Shape;9044;p24"/>
            <p:cNvCxnSpPr/>
            <p:nvPr/>
          </p:nvCxnSpPr>
          <p:spPr>
            <a:xfrm>
              <a:off x="1227146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5" name="Google Shape;9045;p24"/>
            <p:cNvCxnSpPr/>
            <p:nvPr/>
          </p:nvCxnSpPr>
          <p:spPr>
            <a:xfrm>
              <a:off x="1230508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6" name="Google Shape;9046;p24"/>
            <p:cNvCxnSpPr/>
            <p:nvPr/>
          </p:nvCxnSpPr>
          <p:spPr>
            <a:xfrm>
              <a:off x="123387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7" name="Google Shape;9047;p24"/>
            <p:cNvCxnSpPr/>
            <p:nvPr/>
          </p:nvCxnSpPr>
          <p:spPr>
            <a:xfrm>
              <a:off x="1237233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8" name="Google Shape;9048;p24"/>
            <p:cNvCxnSpPr/>
            <p:nvPr/>
          </p:nvCxnSpPr>
          <p:spPr>
            <a:xfrm>
              <a:off x="1240595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49" name="Google Shape;9049;p24"/>
            <p:cNvCxnSpPr/>
            <p:nvPr/>
          </p:nvCxnSpPr>
          <p:spPr>
            <a:xfrm>
              <a:off x="1243957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0" name="Google Shape;9050;p24"/>
            <p:cNvCxnSpPr/>
            <p:nvPr/>
          </p:nvCxnSpPr>
          <p:spPr>
            <a:xfrm>
              <a:off x="1247319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1" name="Google Shape;9051;p24"/>
            <p:cNvCxnSpPr/>
            <p:nvPr/>
          </p:nvCxnSpPr>
          <p:spPr>
            <a:xfrm>
              <a:off x="1250681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2" name="Google Shape;9052;p24"/>
            <p:cNvCxnSpPr/>
            <p:nvPr/>
          </p:nvCxnSpPr>
          <p:spPr>
            <a:xfrm>
              <a:off x="125404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3" name="Google Shape;9053;p24"/>
            <p:cNvCxnSpPr/>
            <p:nvPr/>
          </p:nvCxnSpPr>
          <p:spPr>
            <a:xfrm>
              <a:off x="1257405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4" name="Google Shape;9054;p24"/>
            <p:cNvCxnSpPr/>
            <p:nvPr/>
          </p:nvCxnSpPr>
          <p:spPr>
            <a:xfrm>
              <a:off x="1260767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5" name="Google Shape;9055;p24"/>
            <p:cNvCxnSpPr/>
            <p:nvPr/>
          </p:nvCxnSpPr>
          <p:spPr>
            <a:xfrm>
              <a:off x="1264130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6" name="Google Shape;9056;p24"/>
            <p:cNvCxnSpPr/>
            <p:nvPr/>
          </p:nvCxnSpPr>
          <p:spPr>
            <a:xfrm>
              <a:off x="1267492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7" name="Google Shape;9057;p24"/>
            <p:cNvCxnSpPr/>
            <p:nvPr/>
          </p:nvCxnSpPr>
          <p:spPr>
            <a:xfrm>
              <a:off x="1270854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8" name="Google Shape;9058;p24"/>
            <p:cNvCxnSpPr/>
            <p:nvPr/>
          </p:nvCxnSpPr>
          <p:spPr>
            <a:xfrm>
              <a:off x="1274216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59" name="Google Shape;9059;p24"/>
            <p:cNvCxnSpPr/>
            <p:nvPr/>
          </p:nvCxnSpPr>
          <p:spPr>
            <a:xfrm>
              <a:off x="1277578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0" name="Google Shape;9060;p24"/>
            <p:cNvCxnSpPr/>
            <p:nvPr/>
          </p:nvCxnSpPr>
          <p:spPr>
            <a:xfrm>
              <a:off x="1280940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1" name="Google Shape;9061;p24"/>
            <p:cNvCxnSpPr/>
            <p:nvPr/>
          </p:nvCxnSpPr>
          <p:spPr>
            <a:xfrm>
              <a:off x="1284302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2" name="Google Shape;9062;p24"/>
            <p:cNvCxnSpPr/>
            <p:nvPr/>
          </p:nvCxnSpPr>
          <p:spPr>
            <a:xfrm>
              <a:off x="1287664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3" name="Google Shape;9063;p24"/>
            <p:cNvCxnSpPr/>
            <p:nvPr/>
          </p:nvCxnSpPr>
          <p:spPr>
            <a:xfrm>
              <a:off x="1291026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4" name="Google Shape;9064;p24"/>
            <p:cNvCxnSpPr/>
            <p:nvPr/>
          </p:nvCxnSpPr>
          <p:spPr>
            <a:xfrm>
              <a:off x="1294388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5" name="Google Shape;9065;p24"/>
            <p:cNvCxnSpPr/>
            <p:nvPr/>
          </p:nvCxnSpPr>
          <p:spPr>
            <a:xfrm>
              <a:off x="1297751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6" name="Google Shape;9066;p24"/>
            <p:cNvCxnSpPr/>
            <p:nvPr/>
          </p:nvCxnSpPr>
          <p:spPr>
            <a:xfrm>
              <a:off x="1301113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7" name="Google Shape;9067;p24"/>
            <p:cNvCxnSpPr/>
            <p:nvPr/>
          </p:nvCxnSpPr>
          <p:spPr>
            <a:xfrm>
              <a:off x="1304475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8" name="Google Shape;9068;p24"/>
            <p:cNvCxnSpPr/>
            <p:nvPr/>
          </p:nvCxnSpPr>
          <p:spPr>
            <a:xfrm>
              <a:off x="1307837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69" name="Google Shape;9069;p24"/>
            <p:cNvCxnSpPr/>
            <p:nvPr/>
          </p:nvCxnSpPr>
          <p:spPr>
            <a:xfrm>
              <a:off x="1311199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0" name="Google Shape;9070;p24"/>
            <p:cNvCxnSpPr/>
            <p:nvPr/>
          </p:nvCxnSpPr>
          <p:spPr>
            <a:xfrm>
              <a:off x="1314561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1" name="Google Shape;9071;p24"/>
            <p:cNvCxnSpPr/>
            <p:nvPr/>
          </p:nvCxnSpPr>
          <p:spPr>
            <a:xfrm>
              <a:off x="131792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2" name="Google Shape;9072;p24"/>
            <p:cNvCxnSpPr/>
            <p:nvPr/>
          </p:nvCxnSpPr>
          <p:spPr>
            <a:xfrm>
              <a:off x="1321285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3" name="Google Shape;9073;p24"/>
            <p:cNvCxnSpPr/>
            <p:nvPr/>
          </p:nvCxnSpPr>
          <p:spPr>
            <a:xfrm>
              <a:off x="1324647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4" name="Google Shape;9074;p24"/>
            <p:cNvCxnSpPr/>
            <p:nvPr/>
          </p:nvCxnSpPr>
          <p:spPr>
            <a:xfrm>
              <a:off x="1328009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5" name="Google Shape;9075;p24"/>
            <p:cNvCxnSpPr/>
            <p:nvPr/>
          </p:nvCxnSpPr>
          <p:spPr>
            <a:xfrm>
              <a:off x="1331372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6" name="Google Shape;9076;p24"/>
            <p:cNvCxnSpPr/>
            <p:nvPr/>
          </p:nvCxnSpPr>
          <p:spPr>
            <a:xfrm>
              <a:off x="1334734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7" name="Google Shape;9077;p24"/>
            <p:cNvCxnSpPr/>
            <p:nvPr/>
          </p:nvCxnSpPr>
          <p:spPr>
            <a:xfrm>
              <a:off x="1338096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8" name="Google Shape;9078;p24"/>
            <p:cNvCxnSpPr/>
            <p:nvPr/>
          </p:nvCxnSpPr>
          <p:spPr>
            <a:xfrm>
              <a:off x="1341458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79" name="Google Shape;9079;p24"/>
            <p:cNvCxnSpPr/>
            <p:nvPr/>
          </p:nvCxnSpPr>
          <p:spPr>
            <a:xfrm>
              <a:off x="1344820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0" name="Google Shape;9080;p24"/>
            <p:cNvCxnSpPr/>
            <p:nvPr/>
          </p:nvCxnSpPr>
          <p:spPr>
            <a:xfrm>
              <a:off x="1348182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1" name="Google Shape;9081;p24"/>
            <p:cNvCxnSpPr/>
            <p:nvPr/>
          </p:nvCxnSpPr>
          <p:spPr>
            <a:xfrm>
              <a:off x="1351544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2" name="Google Shape;9082;p24"/>
            <p:cNvCxnSpPr/>
            <p:nvPr/>
          </p:nvCxnSpPr>
          <p:spPr>
            <a:xfrm>
              <a:off x="1354906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3" name="Google Shape;9083;p24"/>
            <p:cNvCxnSpPr/>
            <p:nvPr/>
          </p:nvCxnSpPr>
          <p:spPr>
            <a:xfrm>
              <a:off x="1358268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4" name="Google Shape;9084;p24"/>
            <p:cNvCxnSpPr/>
            <p:nvPr/>
          </p:nvCxnSpPr>
          <p:spPr>
            <a:xfrm>
              <a:off x="1361630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5" name="Google Shape;9085;p24"/>
            <p:cNvCxnSpPr/>
            <p:nvPr/>
          </p:nvCxnSpPr>
          <p:spPr>
            <a:xfrm>
              <a:off x="1364993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6" name="Google Shape;9086;p24"/>
            <p:cNvCxnSpPr/>
            <p:nvPr/>
          </p:nvCxnSpPr>
          <p:spPr>
            <a:xfrm>
              <a:off x="1368355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7" name="Google Shape;9087;p24"/>
            <p:cNvCxnSpPr/>
            <p:nvPr/>
          </p:nvCxnSpPr>
          <p:spPr>
            <a:xfrm>
              <a:off x="1371717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8" name="Google Shape;9088;p24"/>
            <p:cNvCxnSpPr/>
            <p:nvPr/>
          </p:nvCxnSpPr>
          <p:spPr>
            <a:xfrm>
              <a:off x="1375079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89" name="Google Shape;9089;p24"/>
            <p:cNvCxnSpPr/>
            <p:nvPr/>
          </p:nvCxnSpPr>
          <p:spPr>
            <a:xfrm>
              <a:off x="137844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0" name="Google Shape;9090;p24"/>
            <p:cNvCxnSpPr/>
            <p:nvPr/>
          </p:nvCxnSpPr>
          <p:spPr>
            <a:xfrm>
              <a:off x="138180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1" name="Google Shape;9091;p24"/>
            <p:cNvCxnSpPr/>
            <p:nvPr/>
          </p:nvCxnSpPr>
          <p:spPr>
            <a:xfrm>
              <a:off x="1385165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2" name="Google Shape;9092;p24"/>
            <p:cNvCxnSpPr/>
            <p:nvPr/>
          </p:nvCxnSpPr>
          <p:spPr>
            <a:xfrm>
              <a:off x="1388527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3" name="Google Shape;9093;p24"/>
            <p:cNvCxnSpPr/>
            <p:nvPr/>
          </p:nvCxnSpPr>
          <p:spPr>
            <a:xfrm>
              <a:off x="1391889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4" name="Google Shape;9094;p24"/>
            <p:cNvCxnSpPr/>
            <p:nvPr/>
          </p:nvCxnSpPr>
          <p:spPr>
            <a:xfrm>
              <a:off x="1395252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5" name="Google Shape;9095;p24"/>
            <p:cNvCxnSpPr/>
            <p:nvPr/>
          </p:nvCxnSpPr>
          <p:spPr>
            <a:xfrm>
              <a:off x="1398614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6" name="Google Shape;9096;p24"/>
            <p:cNvCxnSpPr/>
            <p:nvPr/>
          </p:nvCxnSpPr>
          <p:spPr>
            <a:xfrm>
              <a:off x="1401976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7" name="Google Shape;9097;p24"/>
            <p:cNvCxnSpPr/>
            <p:nvPr/>
          </p:nvCxnSpPr>
          <p:spPr>
            <a:xfrm>
              <a:off x="1405338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8" name="Google Shape;9098;p24"/>
            <p:cNvCxnSpPr/>
            <p:nvPr/>
          </p:nvCxnSpPr>
          <p:spPr>
            <a:xfrm>
              <a:off x="1408700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099" name="Google Shape;9099;p24"/>
            <p:cNvCxnSpPr/>
            <p:nvPr/>
          </p:nvCxnSpPr>
          <p:spPr>
            <a:xfrm>
              <a:off x="1412062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0" name="Google Shape;9100;p24"/>
            <p:cNvCxnSpPr/>
            <p:nvPr/>
          </p:nvCxnSpPr>
          <p:spPr>
            <a:xfrm>
              <a:off x="1415424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1" name="Google Shape;9101;p24"/>
            <p:cNvCxnSpPr/>
            <p:nvPr/>
          </p:nvCxnSpPr>
          <p:spPr>
            <a:xfrm>
              <a:off x="1418786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2" name="Google Shape;9102;p24"/>
            <p:cNvCxnSpPr/>
            <p:nvPr/>
          </p:nvCxnSpPr>
          <p:spPr>
            <a:xfrm>
              <a:off x="1422148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3" name="Google Shape;9103;p24"/>
            <p:cNvCxnSpPr/>
            <p:nvPr/>
          </p:nvCxnSpPr>
          <p:spPr>
            <a:xfrm>
              <a:off x="1425510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4" name="Google Shape;9104;p24"/>
            <p:cNvCxnSpPr/>
            <p:nvPr/>
          </p:nvCxnSpPr>
          <p:spPr>
            <a:xfrm>
              <a:off x="1428873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5" name="Google Shape;9105;p24"/>
            <p:cNvCxnSpPr/>
            <p:nvPr/>
          </p:nvCxnSpPr>
          <p:spPr>
            <a:xfrm>
              <a:off x="1432235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6" name="Google Shape;9106;p24"/>
            <p:cNvCxnSpPr/>
            <p:nvPr/>
          </p:nvCxnSpPr>
          <p:spPr>
            <a:xfrm>
              <a:off x="1435597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7" name="Google Shape;9107;p24"/>
            <p:cNvCxnSpPr/>
            <p:nvPr/>
          </p:nvCxnSpPr>
          <p:spPr>
            <a:xfrm>
              <a:off x="1438959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8" name="Google Shape;9108;p24"/>
            <p:cNvCxnSpPr/>
            <p:nvPr/>
          </p:nvCxnSpPr>
          <p:spPr>
            <a:xfrm>
              <a:off x="144232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09" name="Google Shape;9109;p24"/>
            <p:cNvCxnSpPr/>
            <p:nvPr/>
          </p:nvCxnSpPr>
          <p:spPr>
            <a:xfrm>
              <a:off x="1445683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0" name="Google Shape;9110;p24"/>
            <p:cNvCxnSpPr/>
            <p:nvPr/>
          </p:nvCxnSpPr>
          <p:spPr>
            <a:xfrm>
              <a:off x="1449045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1" name="Google Shape;9111;p24"/>
            <p:cNvCxnSpPr/>
            <p:nvPr/>
          </p:nvCxnSpPr>
          <p:spPr>
            <a:xfrm>
              <a:off x="1452407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2" name="Google Shape;9112;p24"/>
            <p:cNvCxnSpPr/>
            <p:nvPr/>
          </p:nvCxnSpPr>
          <p:spPr>
            <a:xfrm>
              <a:off x="1455769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3" name="Google Shape;9113;p24"/>
            <p:cNvCxnSpPr/>
            <p:nvPr/>
          </p:nvCxnSpPr>
          <p:spPr>
            <a:xfrm>
              <a:off x="1459131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4" name="Google Shape;9114;p24"/>
            <p:cNvCxnSpPr/>
            <p:nvPr/>
          </p:nvCxnSpPr>
          <p:spPr>
            <a:xfrm>
              <a:off x="1462494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5" name="Google Shape;9115;p24"/>
            <p:cNvCxnSpPr/>
            <p:nvPr/>
          </p:nvCxnSpPr>
          <p:spPr>
            <a:xfrm>
              <a:off x="1465856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6" name="Google Shape;9116;p24"/>
            <p:cNvCxnSpPr/>
            <p:nvPr/>
          </p:nvCxnSpPr>
          <p:spPr>
            <a:xfrm>
              <a:off x="1469218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7" name="Google Shape;9117;p24"/>
            <p:cNvCxnSpPr/>
            <p:nvPr/>
          </p:nvCxnSpPr>
          <p:spPr>
            <a:xfrm>
              <a:off x="1472580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8" name="Google Shape;9118;p24"/>
            <p:cNvCxnSpPr/>
            <p:nvPr/>
          </p:nvCxnSpPr>
          <p:spPr>
            <a:xfrm>
              <a:off x="1475942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19" name="Google Shape;9119;p24"/>
            <p:cNvCxnSpPr/>
            <p:nvPr/>
          </p:nvCxnSpPr>
          <p:spPr>
            <a:xfrm>
              <a:off x="1479304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0" name="Google Shape;9120;p24"/>
            <p:cNvCxnSpPr/>
            <p:nvPr/>
          </p:nvCxnSpPr>
          <p:spPr>
            <a:xfrm>
              <a:off x="1482666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1" name="Google Shape;9121;p24"/>
            <p:cNvCxnSpPr/>
            <p:nvPr/>
          </p:nvCxnSpPr>
          <p:spPr>
            <a:xfrm>
              <a:off x="1486028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2" name="Google Shape;9122;p24"/>
            <p:cNvCxnSpPr/>
            <p:nvPr/>
          </p:nvCxnSpPr>
          <p:spPr>
            <a:xfrm>
              <a:off x="1489390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3" name="Google Shape;9123;p24"/>
            <p:cNvCxnSpPr/>
            <p:nvPr/>
          </p:nvCxnSpPr>
          <p:spPr>
            <a:xfrm>
              <a:off x="1492752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4" name="Google Shape;9124;p24"/>
            <p:cNvCxnSpPr/>
            <p:nvPr/>
          </p:nvCxnSpPr>
          <p:spPr>
            <a:xfrm>
              <a:off x="1496115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5" name="Google Shape;9125;p24"/>
            <p:cNvCxnSpPr/>
            <p:nvPr/>
          </p:nvCxnSpPr>
          <p:spPr>
            <a:xfrm>
              <a:off x="1499477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6" name="Google Shape;9126;p24"/>
            <p:cNvCxnSpPr/>
            <p:nvPr/>
          </p:nvCxnSpPr>
          <p:spPr>
            <a:xfrm>
              <a:off x="1502839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7" name="Google Shape;9127;p24"/>
            <p:cNvCxnSpPr/>
            <p:nvPr/>
          </p:nvCxnSpPr>
          <p:spPr>
            <a:xfrm>
              <a:off x="150620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8" name="Google Shape;9128;p24"/>
            <p:cNvCxnSpPr/>
            <p:nvPr/>
          </p:nvCxnSpPr>
          <p:spPr>
            <a:xfrm>
              <a:off x="1509563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29" name="Google Shape;9129;p24"/>
            <p:cNvCxnSpPr/>
            <p:nvPr/>
          </p:nvCxnSpPr>
          <p:spPr>
            <a:xfrm>
              <a:off x="1512925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0" name="Google Shape;9130;p24"/>
            <p:cNvCxnSpPr/>
            <p:nvPr/>
          </p:nvCxnSpPr>
          <p:spPr>
            <a:xfrm>
              <a:off x="1516287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1" name="Google Shape;9131;p24"/>
            <p:cNvCxnSpPr/>
            <p:nvPr/>
          </p:nvCxnSpPr>
          <p:spPr>
            <a:xfrm>
              <a:off x="1519649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2" name="Google Shape;9132;p24"/>
            <p:cNvCxnSpPr/>
            <p:nvPr/>
          </p:nvCxnSpPr>
          <p:spPr>
            <a:xfrm>
              <a:off x="1523011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3" name="Google Shape;9133;p24"/>
            <p:cNvCxnSpPr/>
            <p:nvPr/>
          </p:nvCxnSpPr>
          <p:spPr>
            <a:xfrm>
              <a:off x="1526374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4" name="Google Shape;9134;p24"/>
            <p:cNvCxnSpPr/>
            <p:nvPr/>
          </p:nvCxnSpPr>
          <p:spPr>
            <a:xfrm>
              <a:off x="1529736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5" name="Google Shape;9135;p24"/>
            <p:cNvCxnSpPr/>
            <p:nvPr/>
          </p:nvCxnSpPr>
          <p:spPr>
            <a:xfrm>
              <a:off x="1533098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6" name="Google Shape;9136;p24"/>
            <p:cNvCxnSpPr/>
            <p:nvPr/>
          </p:nvCxnSpPr>
          <p:spPr>
            <a:xfrm>
              <a:off x="1536460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7" name="Google Shape;9137;p24"/>
            <p:cNvCxnSpPr/>
            <p:nvPr/>
          </p:nvCxnSpPr>
          <p:spPr>
            <a:xfrm>
              <a:off x="1539822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8" name="Google Shape;9138;p24"/>
            <p:cNvCxnSpPr/>
            <p:nvPr/>
          </p:nvCxnSpPr>
          <p:spPr>
            <a:xfrm>
              <a:off x="1543184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39" name="Google Shape;9139;p24"/>
            <p:cNvCxnSpPr/>
            <p:nvPr/>
          </p:nvCxnSpPr>
          <p:spPr>
            <a:xfrm>
              <a:off x="1546546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0" name="Google Shape;9140;p24"/>
            <p:cNvCxnSpPr/>
            <p:nvPr/>
          </p:nvCxnSpPr>
          <p:spPr>
            <a:xfrm>
              <a:off x="1549908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1" name="Google Shape;9141;p24"/>
            <p:cNvCxnSpPr/>
            <p:nvPr/>
          </p:nvCxnSpPr>
          <p:spPr>
            <a:xfrm>
              <a:off x="1553270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2" name="Google Shape;9142;p24"/>
            <p:cNvCxnSpPr/>
            <p:nvPr/>
          </p:nvCxnSpPr>
          <p:spPr>
            <a:xfrm>
              <a:off x="1556632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3" name="Google Shape;9143;p24"/>
            <p:cNvCxnSpPr/>
            <p:nvPr/>
          </p:nvCxnSpPr>
          <p:spPr>
            <a:xfrm>
              <a:off x="1559995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4" name="Google Shape;9144;p24"/>
            <p:cNvCxnSpPr/>
            <p:nvPr/>
          </p:nvCxnSpPr>
          <p:spPr>
            <a:xfrm>
              <a:off x="1563357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5" name="Google Shape;9145;p24"/>
            <p:cNvCxnSpPr/>
            <p:nvPr/>
          </p:nvCxnSpPr>
          <p:spPr>
            <a:xfrm>
              <a:off x="1566719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6" name="Google Shape;9146;p24"/>
            <p:cNvCxnSpPr/>
            <p:nvPr/>
          </p:nvCxnSpPr>
          <p:spPr>
            <a:xfrm>
              <a:off x="1570081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7" name="Google Shape;9147;p24"/>
            <p:cNvCxnSpPr/>
            <p:nvPr/>
          </p:nvCxnSpPr>
          <p:spPr>
            <a:xfrm>
              <a:off x="1573443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8" name="Google Shape;9148;p24"/>
            <p:cNvCxnSpPr/>
            <p:nvPr/>
          </p:nvCxnSpPr>
          <p:spPr>
            <a:xfrm>
              <a:off x="1576805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49" name="Google Shape;9149;p24"/>
            <p:cNvCxnSpPr/>
            <p:nvPr/>
          </p:nvCxnSpPr>
          <p:spPr>
            <a:xfrm>
              <a:off x="1580167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0" name="Google Shape;9150;p24"/>
            <p:cNvCxnSpPr/>
            <p:nvPr/>
          </p:nvCxnSpPr>
          <p:spPr>
            <a:xfrm>
              <a:off x="1583529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1" name="Google Shape;9151;p24"/>
            <p:cNvCxnSpPr/>
            <p:nvPr/>
          </p:nvCxnSpPr>
          <p:spPr>
            <a:xfrm>
              <a:off x="1586891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2" name="Google Shape;9152;p24"/>
            <p:cNvCxnSpPr/>
            <p:nvPr/>
          </p:nvCxnSpPr>
          <p:spPr>
            <a:xfrm>
              <a:off x="1590254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3" name="Google Shape;9153;p24"/>
            <p:cNvCxnSpPr/>
            <p:nvPr/>
          </p:nvCxnSpPr>
          <p:spPr>
            <a:xfrm>
              <a:off x="1593616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4" name="Google Shape;9154;p24"/>
            <p:cNvCxnSpPr/>
            <p:nvPr/>
          </p:nvCxnSpPr>
          <p:spPr>
            <a:xfrm>
              <a:off x="1596978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5" name="Google Shape;9155;p24"/>
            <p:cNvCxnSpPr/>
            <p:nvPr/>
          </p:nvCxnSpPr>
          <p:spPr>
            <a:xfrm>
              <a:off x="1600340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6" name="Google Shape;9156;p24"/>
            <p:cNvCxnSpPr/>
            <p:nvPr/>
          </p:nvCxnSpPr>
          <p:spPr>
            <a:xfrm>
              <a:off x="1603702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7" name="Google Shape;9157;p24"/>
            <p:cNvCxnSpPr/>
            <p:nvPr/>
          </p:nvCxnSpPr>
          <p:spPr>
            <a:xfrm>
              <a:off x="1607064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8" name="Google Shape;9158;p24"/>
            <p:cNvCxnSpPr/>
            <p:nvPr/>
          </p:nvCxnSpPr>
          <p:spPr>
            <a:xfrm>
              <a:off x="1610426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59" name="Google Shape;9159;p24"/>
            <p:cNvCxnSpPr/>
            <p:nvPr/>
          </p:nvCxnSpPr>
          <p:spPr>
            <a:xfrm>
              <a:off x="1613788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0" name="Google Shape;9160;p24"/>
            <p:cNvCxnSpPr/>
            <p:nvPr/>
          </p:nvCxnSpPr>
          <p:spPr>
            <a:xfrm>
              <a:off x="1617150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1" name="Google Shape;9161;p24"/>
            <p:cNvCxnSpPr/>
            <p:nvPr/>
          </p:nvCxnSpPr>
          <p:spPr>
            <a:xfrm>
              <a:off x="1620512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2" name="Google Shape;9162;p24"/>
            <p:cNvCxnSpPr/>
            <p:nvPr/>
          </p:nvCxnSpPr>
          <p:spPr>
            <a:xfrm>
              <a:off x="1623875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3" name="Google Shape;9163;p24"/>
            <p:cNvCxnSpPr/>
            <p:nvPr/>
          </p:nvCxnSpPr>
          <p:spPr>
            <a:xfrm>
              <a:off x="1627237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4" name="Google Shape;9164;p24"/>
            <p:cNvCxnSpPr/>
            <p:nvPr/>
          </p:nvCxnSpPr>
          <p:spPr>
            <a:xfrm>
              <a:off x="1630599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5" name="Google Shape;9165;p24"/>
            <p:cNvCxnSpPr/>
            <p:nvPr/>
          </p:nvCxnSpPr>
          <p:spPr>
            <a:xfrm>
              <a:off x="1633961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6" name="Google Shape;9166;p24"/>
            <p:cNvCxnSpPr/>
            <p:nvPr/>
          </p:nvCxnSpPr>
          <p:spPr>
            <a:xfrm>
              <a:off x="1637323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7" name="Google Shape;9167;p24"/>
            <p:cNvCxnSpPr/>
            <p:nvPr/>
          </p:nvCxnSpPr>
          <p:spPr>
            <a:xfrm>
              <a:off x="1640685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8" name="Google Shape;9168;p24"/>
            <p:cNvCxnSpPr/>
            <p:nvPr/>
          </p:nvCxnSpPr>
          <p:spPr>
            <a:xfrm>
              <a:off x="1644047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69" name="Google Shape;9169;p24"/>
            <p:cNvCxnSpPr/>
            <p:nvPr/>
          </p:nvCxnSpPr>
          <p:spPr>
            <a:xfrm>
              <a:off x="164740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0" name="Google Shape;9170;p24"/>
            <p:cNvCxnSpPr/>
            <p:nvPr/>
          </p:nvCxnSpPr>
          <p:spPr>
            <a:xfrm>
              <a:off x="1650771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1" name="Google Shape;9171;p24"/>
            <p:cNvCxnSpPr/>
            <p:nvPr/>
          </p:nvCxnSpPr>
          <p:spPr>
            <a:xfrm>
              <a:off x="1654134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2" name="Google Shape;9172;p24"/>
            <p:cNvCxnSpPr/>
            <p:nvPr/>
          </p:nvCxnSpPr>
          <p:spPr>
            <a:xfrm>
              <a:off x="1657496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3" name="Google Shape;9173;p24"/>
            <p:cNvCxnSpPr/>
            <p:nvPr/>
          </p:nvCxnSpPr>
          <p:spPr>
            <a:xfrm>
              <a:off x="1660858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4" name="Google Shape;9174;p24"/>
            <p:cNvCxnSpPr/>
            <p:nvPr/>
          </p:nvCxnSpPr>
          <p:spPr>
            <a:xfrm>
              <a:off x="1664220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5" name="Google Shape;9175;p24"/>
            <p:cNvCxnSpPr/>
            <p:nvPr/>
          </p:nvCxnSpPr>
          <p:spPr>
            <a:xfrm>
              <a:off x="1667582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6" name="Google Shape;9176;p24"/>
            <p:cNvCxnSpPr/>
            <p:nvPr/>
          </p:nvCxnSpPr>
          <p:spPr>
            <a:xfrm>
              <a:off x="1670944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7" name="Google Shape;9177;p24"/>
            <p:cNvCxnSpPr/>
            <p:nvPr/>
          </p:nvCxnSpPr>
          <p:spPr>
            <a:xfrm>
              <a:off x="1674306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8" name="Google Shape;9178;p24"/>
            <p:cNvCxnSpPr/>
            <p:nvPr/>
          </p:nvCxnSpPr>
          <p:spPr>
            <a:xfrm>
              <a:off x="1677668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79" name="Google Shape;9179;p24"/>
            <p:cNvCxnSpPr/>
            <p:nvPr/>
          </p:nvCxnSpPr>
          <p:spPr>
            <a:xfrm>
              <a:off x="1681030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0" name="Google Shape;9180;p24"/>
            <p:cNvCxnSpPr/>
            <p:nvPr/>
          </p:nvCxnSpPr>
          <p:spPr>
            <a:xfrm>
              <a:off x="1684392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1" name="Google Shape;9181;p24"/>
            <p:cNvCxnSpPr/>
            <p:nvPr/>
          </p:nvCxnSpPr>
          <p:spPr>
            <a:xfrm>
              <a:off x="1687755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2" name="Google Shape;9182;p24"/>
            <p:cNvCxnSpPr/>
            <p:nvPr/>
          </p:nvCxnSpPr>
          <p:spPr>
            <a:xfrm>
              <a:off x="1691117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3" name="Google Shape;9183;p24"/>
            <p:cNvCxnSpPr/>
            <p:nvPr/>
          </p:nvCxnSpPr>
          <p:spPr>
            <a:xfrm>
              <a:off x="1694479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4" name="Google Shape;9184;p24"/>
            <p:cNvCxnSpPr/>
            <p:nvPr/>
          </p:nvCxnSpPr>
          <p:spPr>
            <a:xfrm>
              <a:off x="1697841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5" name="Google Shape;9185;p24"/>
            <p:cNvCxnSpPr/>
            <p:nvPr/>
          </p:nvCxnSpPr>
          <p:spPr>
            <a:xfrm>
              <a:off x="1701203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6" name="Google Shape;9186;p24"/>
            <p:cNvCxnSpPr/>
            <p:nvPr/>
          </p:nvCxnSpPr>
          <p:spPr>
            <a:xfrm>
              <a:off x="1704565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7" name="Google Shape;9187;p24"/>
            <p:cNvCxnSpPr/>
            <p:nvPr/>
          </p:nvCxnSpPr>
          <p:spPr>
            <a:xfrm>
              <a:off x="1707927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8" name="Google Shape;9188;p24"/>
            <p:cNvCxnSpPr/>
            <p:nvPr/>
          </p:nvCxnSpPr>
          <p:spPr>
            <a:xfrm>
              <a:off x="171128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89" name="Google Shape;9189;p24"/>
            <p:cNvCxnSpPr/>
            <p:nvPr/>
          </p:nvCxnSpPr>
          <p:spPr>
            <a:xfrm>
              <a:off x="1714651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0" name="Google Shape;9190;p24"/>
            <p:cNvCxnSpPr/>
            <p:nvPr/>
          </p:nvCxnSpPr>
          <p:spPr>
            <a:xfrm>
              <a:off x="1718013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1" name="Google Shape;9191;p24"/>
            <p:cNvCxnSpPr/>
            <p:nvPr/>
          </p:nvCxnSpPr>
          <p:spPr>
            <a:xfrm>
              <a:off x="1721376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2" name="Google Shape;9192;p24"/>
            <p:cNvCxnSpPr/>
            <p:nvPr/>
          </p:nvCxnSpPr>
          <p:spPr>
            <a:xfrm>
              <a:off x="1724738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3" name="Google Shape;9193;p24"/>
            <p:cNvCxnSpPr/>
            <p:nvPr/>
          </p:nvCxnSpPr>
          <p:spPr>
            <a:xfrm>
              <a:off x="1728100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4" name="Google Shape;9194;p24"/>
            <p:cNvCxnSpPr/>
            <p:nvPr/>
          </p:nvCxnSpPr>
          <p:spPr>
            <a:xfrm>
              <a:off x="1731462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5" name="Google Shape;9195;p24"/>
            <p:cNvCxnSpPr/>
            <p:nvPr/>
          </p:nvCxnSpPr>
          <p:spPr>
            <a:xfrm>
              <a:off x="1734824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6" name="Google Shape;9196;p24"/>
            <p:cNvCxnSpPr/>
            <p:nvPr/>
          </p:nvCxnSpPr>
          <p:spPr>
            <a:xfrm>
              <a:off x="1738186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7" name="Google Shape;9197;p24"/>
            <p:cNvCxnSpPr/>
            <p:nvPr/>
          </p:nvCxnSpPr>
          <p:spPr>
            <a:xfrm>
              <a:off x="1741548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8" name="Google Shape;9198;p24"/>
            <p:cNvCxnSpPr/>
            <p:nvPr/>
          </p:nvCxnSpPr>
          <p:spPr>
            <a:xfrm>
              <a:off x="1744910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199" name="Google Shape;9199;p24"/>
            <p:cNvCxnSpPr/>
            <p:nvPr/>
          </p:nvCxnSpPr>
          <p:spPr>
            <a:xfrm>
              <a:off x="1748272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0" name="Google Shape;9200;p24"/>
            <p:cNvCxnSpPr/>
            <p:nvPr/>
          </p:nvCxnSpPr>
          <p:spPr>
            <a:xfrm>
              <a:off x="1751634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1" name="Google Shape;9201;p24"/>
            <p:cNvCxnSpPr/>
            <p:nvPr/>
          </p:nvCxnSpPr>
          <p:spPr>
            <a:xfrm>
              <a:off x="1754997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2" name="Google Shape;9202;p24"/>
            <p:cNvCxnSpPr/>
            <p:nvPr/>
          </p:nvCxnSpPr>
          <p:spPr>
            <a:xfrm>
              <a:off x="1758359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3" name="Google Shape;9203;p24"/>
            <p:cNvCxnSpPr/>
            <p:nvPr/>
          </p:nvCxnSpPr>
          <p:spPr>
            <a:xfrm>
              <a:off x="1761721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4" name="Google Shape;9204;p24"/>
            <p:cNvCxnSpPr/>
            <p:nvPr/>
          </p:nvCxnSpPr>
          <p:spPr>
            <a:xfrm>
              <a:off x="1765083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5" name="Google Shape;9205;p24"/>
            <p:cNvCxnSpPr/>
            <p:nvPr/>
          </p:nvCxnSpPr>
          <p:spPr>
            <a:xfrm>
              <a:off x="1768445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6" name="Google Shape;9206;p24"/>
            <p:cNvCxnSpPr/>
            <p:nvPr/>
          </p:nvCxnSpPr>
          <p:spPr>
            <a:xfrm>
              <a:off x="1771807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7" name="Google Shape;9207;p24"/>
            <p:cNvCxnSpPr/>
            <p:nvPr/>
          </p:nvCxnSpPr>
          <p:spPr>
            <a:xfrm>
              <a:off x="177516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8" name="Google Shape;9208;p24"/>
            <p:cNvCxnSpPr/>
            <p:nvPr/>
          </p:nvCxnSpPr>
          <p:spPr>
            <a:xfrm>
              <a:off x="1778531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09" name="Google Shape;9209;p24"/>
            <p:cNvCxnSpPr/>
            <p:nvPr/>
          </p:nvCxnSpPr>
          <p:spPr>
            <a:xfrm>
              <a:off x="1781893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0" name="Google Shape;9210;p24"/>
            <p:cNvCxnSpPr/>
            <p:nvPr/>
          </p:nvCxnSpPr>
          <p:spPr>
            <a:xfrm>
              <a:off x="1785256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1" name="Google Shape;9211;p24"/>
            <p:cNvCxnSpPr/>
            <p:nvPr/>
          </p:nvCxnSpPr>
          <p:spPr>
            <a:xfrm>
              <a:off x="1788618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2" name="Google Shape;9212;p24"/>
            <p:cNvCxnSpPr/>
            <p:nvPr/>
          </p:nvCxnSpPr>
          <p:spPr>
            <a:xfrm>
              <a:off x="1791980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3" name="Google Shape;9213;p24"/>
            <p:cNvCxnSpPr/>
            <p:nvPr/>
          </p:nvCxnSpPr>
          <p:spPr>
            <a:xfrm>
              <a:off x="1795342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4" name="Google Shape;9214;p24"/>
            <p:cNvCxnSpPr/>
            <p:nvPr/>
          </p:nvCxnSpPr>
          <p:spPr>
            <a:xfrm>
              <a:off x="1798704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5" name="Google Shape;9215;p24"/>
            <p:cNvCxnSpPr/>
            <p:nvPr/>
          </p:nvCxnSpPr>
          <p:spPr>
            <a:xfrm>
              <a:off x="1802066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6" name="Google Shape;9216;p24"/>
            <p:cNvCxnSpPr/>
            <p:nvPr/>
          </p:nvCxnSpPr>
          <p:spPr>
            <a:xfrm>
              <a:off x="1805428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7" name="Google Shape;9217;p24"/>
            <p:cNvCxnSpPr/>
            <p:nvPr/>
          </p:nvCxnSpPr>
          <p:spPr>
            <a:xfrm>
              <a:off x="1808790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8" name="Google Shape;9218;p24"/>
            <p:cNvCxnSpPr/>
            <p:nvPr/>
          </p:nvCxnSpPr>
          <p:spPr>
            <a:xfrm>
              <a:off x="1812152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19" name="Google Shape;9219;p24"/>
            <p:cNvCxnSpPr/>
            <p:nvPr/>
          </p:nvCxnSpPr>
          <p:spPr>
            <a:xfrm>
              <a:off x="1815514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0" name="Google Shape;9220;p24"/>
            <p:cNvCxnSpPr/>
            <p:nvPr/>
          </p:nvCxnSpPr>
          <p:spPr>
            <a:xfrm>
              <a:off x="1818877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1" name="Google Shape;9221;p24"/>
            <p:cNvCxnSpPr/>
            <p:nvPr/>
          </p:nvCxnSpPr>
          <p:spPr>
            <a:xfrm>
              <a:off x="1822239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2" name="Google Shape;9222;p24"/>
            <p:cNvCxnSpPr/>
            <p:nvPr/>
          </p:nvCxnSpPr>
          <p:spPr>
            <a:xfrm>
              <a:off x="1825601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3" name="Google Shape;9223;p24"/>
            <p:cNvCxnSpPr/>
            <p:nvPr/>
          </p:nvCxnSpPr>
          <p:spPr>
            <a:xfrm>
              <a:off x="1828963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4" name="Google Shape;9224;p24"/>
            <p:cNvCxnSpPr/>
            <p:nvPr/>
          </p:nvCxnSpPr>
          <p:spPr>
            <a:xfrm>
              <a:off x="1832325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5" name="Google Shape;9225;p24"/>
            <p:cNvCxnSpPr/>
            <p:nvPr/>
          </p:nvCxnSpPr>
          <p:spPr>
            <a:xfrm>
              <a:off x="1835687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226" name="Google Shape;9226;p24"/>
            <p:cNvCxnSpPr/>
            <p:nvPr/>
          </p:nvCxnSpPr>
          <p:spPr>
            <a:xfrm>
              <a:off x="13794175" y="-456638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27" name="Google Shape;9227;p24"/>
            <p:cNvCxnSpPr/>
            <p:nvPr/>
          </p:nvCxnSpPr>
          <p:spPr>
            <a:xfrm>
              <a:off x="13794175" y="-45345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28" name="Google Shape;9228;p24"/>
            <p:cNvCxnSpPr/>
            <p:nvPr/>
          </p:nvCxnSpPr>
          <p:spPr>
            <a:xfrm>
              <a:off x="13794175" y="-450264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29" name="Google Shape;9229;p24"/>
            <p:cNvCxnSpPr/>
            <p:nvPr/>
          </p:nvCxnSpPr>
          <p:spPr>
            <a:xfrm>
              <a:off x="13794175" y="-447077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0" name="Google Shape;9230;p24"/>
            <p:cNvCxnSpPr/>
            <p:nvPr/>
          </p:nvCxnSpPr>
          <p:spPr>
            <a:xfrm>
              <a:off x="13794175" y="-44388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1" name="Google Shape;9231;p24"/>
            <p:cNvCxnSpPr/>
            <p:nvPr/>
          </p:nvCxnSpPr>
          <p:spPr>
            <a:xfrm>
              <a:off x="13794175" y="-440702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2" name="Google Shape;9232;p24"/>
            <p:cNvCxnSpPr/>
            <p:nvPr/>
          </p:nvCxnSpPr>
          <p:spPr>
            <a:xfrm>
              <a:off x="13794175" y="-43751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3" name="Google Shape;9233;p24"/>
            <p:cNvCxnSpPr/>
            <p:nvPr/>
          </p:nvCxnSpPr>
          <p:spPr>
            <a:xfrm>
              <a:off x="13794175" y="-434328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4" name="Google Shape;9234;p24"/>
            <p:cNvCxnSpPr/>
            <p:nvPr/>
          </p:nvCxnSpPr>
          <p:spPr>
            <a:xfrm>
              <a:off x="13794175" y="-43114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5" name="Google Shape;9235;p24"/>
            <p:cNvCxnSpPr/>
            <p:nvPr/>
          </p:nvCxnSpPr>
          <p:spPr>
            <a:xfrm>
              <a:off x="13794175" y="-427953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6" name="Google Shape;9236;p24"/>
            <p:cNvCxnSpPr/>
            <p:nvPr/>
          </p:nvCxnSpPr>
          <p:spPr>
            <a:xfrm>
              <a:off x="13794175" y="-424766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7" name="Google Shape;9237;p24"/>
            <p:cNvCxnSpPr/>
            <p:nvPr/>
          </p:nvCxnSpPr>
          <p:spPr>
            <a:xfrm>
              <a:off x="13794175" y="-421579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8" name="Google Shape;9238;p24"/>
            <p:cNvCxnSpPr/>
            <p:nvPr/>
          </p:nvCxnSpPr>
          <p:spPr>
            <a:xfrm>
              <a:off x="13794175" y="-41839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39" name="Google Shape;9239;p24"/>
            <p:cNvCxnSpPr/>
            <p:nvPr/>
          </p:nvCxnSpPr>
          <p:spPr>
            <a:xfrm>
              <a:off x="13794175" y="-41520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0" name="Google Shape;9240;p24"/>
            <p:cNvCxnSpPr/>
            <p:nvPr/>
          </p:nvCxnSpPr>
          <p:spPr>
            <a:xfrm>
              <a:off x="13794175" y="-41201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1" name="Google Shape;9241;p24"/>
            <p:cNvCxnSpPr/>
            <p:nvPr/>
          </p:nvCxnSpPr>
          <p:spPr>
            <a:xfrm>
              <a:off x="13794175" y="-408829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2" name="Google Shape;9242;p24"/>
            <p:cNvCxnSpPr/>
            <p:nvPr/>
          </p:nvCxnSpPr>
          <p:spPr>
            <a:xfrm>
              <a:off x="13794175" y="-40564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3" name="Google Shape;9243;p24"/>
            <p:cNvCxnSpPr/>
            <p:nvPr/>
          </p:nvCxnSpPr>
          <p:spPr>
            <a:xfrm>
              <a:off x="13794175" y="-40245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4" name="Google Shape;9244;p24"/>
            <p:cNvCxnSpPr/>
            <p:nvPr/>
          </p:nvCxnSpPr>
          <p:spPr>
            <a:xfrm>
              <a:off x="13794175" y="-399268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5" name="Google Shape;9245;p24"/>
            <p:cNvCxnSpPr/>
            <p:nvPr/>
          </p:nvCxnSpPr>
          <p:spPr>
            <a:xfrm>
              <a:off x="13794175" y="-39608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6" name="Google Shape;9246;p24"/>
            <p:cNvCxnSpPr/>
            <p:nvPr/>
          </p:nvCxnSpPr>
          <p:spPr>
            <a:xfrm>
              <a:off x="13794175" y="-392893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7" name="Google Shape;9247;p24"/>
            <p:cNvCxnSpPr/>
            <p:nvPr/>
          </p:nvCxnSpPr>
          <p:spPr>
            <a:xfrm>
              <a:off x="13794175" y="-38970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8" name="Google Shape;9248;p24"/>
            <p:cNvCxnSpPr/>
            <p:nvPr/>
          </p:nvCxnSpPr>
          <p:spPr>
            <a:xfrm>
              <a:off x="13794175" y="-386519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49" name="Google Shape;9249;p24"/>
            <p:cNvCxnSpPr/>
            <p:nvPr/>
          </p:nvCxnSpPr>
          <p:spPr>
            <a:xfrm>
              <a:off x="13794175" y="-38333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0" name="Google Shape;9250;p24"/>
            <p:cNvCxnSpPr/>
            <p:nvPr/>
          </p:nvCxnSpPr>
          <p:spPr>
            <a:xfrm>
              <a:off x="13794175" y="-38014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1" name="Google Shape;9251;p24"/>
            <p:cNvCxnSpPr/>
            <p:nvPr/>
          </p:nvCxnSpPr>
          <p:spPr>
            <a:xfrm>
              <a:off x="13794175" y="-37695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2" name="Google Shape;9252;p24"/>
            <p:cNvCxnSpPr/>
            <p:nvPr/>
          </p:nvCxnSpPr>
          <p:spPr>
            <a:xfrm>
              <a:off x="13794175" y="-37377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3" name="Google Shape;9253;p24"/>
            <p:cNvCxnSpPr/>
            <p:nvPr/>
          </p:nvCxnSpPr>
          <p:spPr>
            <a:xfrm>
              <a:off x="13794175" y="-370582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4" name="Google Shape;9254;p24"/>
            <p:cNvCxnSpPr/>
            <p:nvPr/>
          </p:nvCxnSpPr>
          <p:spPr>
            <a:xfrm>
              <a:off x="13794175" y="-36739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5" name="Google Shape;9255;p24"/>
            <p:cNvCxnSpPr/>
            <p:nvPr/>
          </p:nvCxnSpPr>
          <p:spPr>
            <a:xfrm>
              <a:off x="13794175" y="-364208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6" name="Google Shape;9256;p24"/>
            <p:cNvCxnSpPr/>
            <p:nvPr/>
          </p:nvCxnSpPr>
          <p:spPr>
            <a:xfrm>
              <a:off x="13794175" y="-36102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7" name="Google Shape;9257;p24"/>
            <p:cNvCxnSpPr/>
            <p:nvPr/>
          </p:nvCxnSpPr>
          <p:spPr>
            <a:xfrm>
              <a:off x="13794175" y="-357833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8" name="Google Shape;9258;p24"/>
            <p:cNvCxnSpPr/>
            <p:nvPr/>
          </p:nvCxnSpPr>
          <p:spPr>
            <a:xfrm>
              <a:off x="13794175" y="-35464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59" name="Google Shape;9259;p24"/>
            <p:cNvCxnSpPr/>
            <p:nvPr/>
          </p:nvCxnSpPr>
          <p:spPr>
            <a:xfrm>
              <a:off x="13794175" y="-35145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0" name="Google Shape;9260;p24"/>
            <p:cNvCxnSpPr/>
            <p:nvPr/>
          </p:nvCxnSpPr>
          <p:spPr>
            <a:xfrm>
              <a:off x="13794175" y="-348272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1" name="Google Shape;9261;p24"/>
            <p:cNvCxnSpPr/>
            <p:nvPr/>
          </p:nvCxnSpPr>
          <p:spPr>
            <a:xfrm>
              <a:off x="13794175" y="-34508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2" name="Google Shape;9262;p24"/>
            <p:cNvCxnSpPr/>
            <p:nvPr/>
          </p:nvCxnSpPr>
          <p:spPr>
            <a:xfrm>
              <a:off x="13794175" y="-341897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3" name="Google Shape;9263;p24"/>
            <p:cNvCxnSpPr/>
            <p:nvPr/>
          </p:nvCxnSpPr>
          <p:spPr>
            <a:xfrm>
              <a:off x="13794175" y="-33871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4" name="Google Shape;9264;p24"/>
            <p:cNvCxnSpPr/>
            <p:nvPr/>
          </p:nvCxnSpPr>
          <p:spPr>
            <a:xfrm>
              <a:off x="13794175" y="-335523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5" name="Google Shape;9265;p24"/>
            <p:cNvCxnSpPr/>
            <p:nvPr/>
          </p:nvCxnSpPr>
          <p:spPr>
            <a:xfrm>
              <a:off x="13794175" y="-33233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6" name="Google Shape;9266;p24"/>
            <p:cNvCxnSpPr/>
            <p:nvPr/>
          </p:nvCxnSpPr>
          <p:spPr>
            <a:xfrm>
              <a:off x="13794175" y="-329148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7" name="Google Shape;9267;p24"/>
            <p:cNvCxnSpPr/>
            <p:nvPr/>
          </p:nvCxnSpPr>
          <p:spPr>
            <a:xfrm>
              <a:off x="13794175" y="-325961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8" name="Google Shape;9268;p24"/>
            <p:cNvCxnSpPr/>
            <p:nvPr/>
          </p:nvCxnSpPr>
          <p:spPr>
            <a:xfrm>
              <a:off x="13794175" y="-322774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69" name="Google Shape;9269;p24"/>
            <p:cNvCxnSpPr/>
            <p:nvPr/>
          </p:nvCxnSpPr>
          <p:spPr>
            <a:xfrm>
              <a:off x="13794175" y="-319586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0" name="Google Shape;9270;p24"/>
            <p:cNvCxnSpPr/>
            <p:nvPr/>
          </p:nvCxnSpPr>
          <p:spPr>
            <a:xfrm>
              <a:off x="13794175" y="-31639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1" name="Google Shape;9271;p24"/>
            <p:cNvCxnSpPr/>
            <p:nvPr/>
          </p:nvCxnSpPr>
          <p:spPr>
            <a:xfrm>
              <a:off x="13794175" y="-313212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2" name="Google Shape;9272;p24"/>
            <p:cNvCxnSpPr/>
            <p:nvPr/>
          </p:nvCxnSpPr>
          <p:spPr>
            <a:xfrm>
              <a:off x="13794175" y="-31002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3" name="Google Shape;9273;p24"/>
            <p:cNvCxnSpPr/>
            <p:nvPr/>
          </p:nvCxnSpPr>
          <p:spPr>
            <a:xfrm>
              <a:off x="13794175" y="-306837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4" name="Google Shape;9274;p24"/>
            <p:cNvCxnSpPr/>
            <p:nvPr/>
          </p:nvCxnSpPr>
          <p:spPr>
            <a:xfrm>
              <a:off x="13794175" y="-30365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5" name="Google Shape;9275;p24"/>
            <p:cNvCxnSpPr/>
            <p:nvPr/>
          </p:nvCxnSpPr>
          <p:spPr>
            <a:xfrm>
              <a:off x="13794175" y="-300463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6" name="Google Shape;9276;p24"/>
            <p:cNvCxnSpPr/>
            <p:nvPr/>
          </p:nvCxnSpPr>
          <p:spPr>
            <a:xfrm>
              <a:off x="13794175" y="-29727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7" name="Google Shape;9277;p24"/>
            <p:cNvCxnSpPr/>
            <p:nvPr/>
          </p:nvCxnSpPr>
          <p:spPr>
            <a:xfrm>
              <a:off x="13794175" y="-294088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8" name="Google Shape;9278;p24"/>
            <p:cNvCxnSpPr/>
            <p:nvPr/>
          </p:nvCxnSpPr>
          <p:spPr>
            <a:xfrm>
              <a:off x="13794175" y="-29090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79" name="Google Shape;9279;p24"/>
            <p:cNvCxnSpPr/>
            <p:nvPr/>
          </p:nvCxnSpPr>
          <p:spPr>
            <a:xfrm>
              <a:off x="13794175" y="-28771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0" name="Google Shape;9280;p24"/>
            <p:cNvCxnSpPr/>
            <p:nvPr/>
          </p:nvCxnSpPr>
          <p:spPr>
            <a:xfrm>
              <a:off x="13794175" y="-28444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1" name="Google Shape;9281;p24"/>
            <p:cNvCxnSpPr/>
            <p:nvPr/>
          </p:nvCxnSpPr>
          <p:spPr>
            <a:xfrm>
              <a:off x="13794175" y="-28125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2" name="Google Shape;9282;p24"/>
            <p:cNvCxnSpPr/>
            <p:nvPr/>
          </p:nvCxnSpPr>
          <p:spPr>
            <a:xfrm>
              <a:off x="13794175" y="-27806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3" name="Google Shape;9283;p24"/>
            <p:cNvCxnSpPr/>
            <p:nvPr/>
          </p:nvCxnSpPr>
          <p:spPr>
            <a:xfrm>
              <a:off x="13794175" y="-274879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4" name="Google Shape;9284;p24"/>
            <p:cNvCxnSpPr/>
            <p:nvPr/>
          </p:nvCxnSpPr>
          <p:spPr>
            <a:xfrm>
              <a:off x="13794175" y="-27169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5" name="Google Shape;9285;p24"/>
            <p:cNvCxnSpPr/>
            <p:nvPr/>
          </p:nvCxnSpPr>
          <p:spPr>
            <a:xfrm>
              <a:off x="13794175" y="-26850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6" name="Google Shape;9286;p24"/>
            <p:cNvCxnSpPr/>
            <p:nvPr/>
          </p:nvCxnSpPr>
          <p:spPr>
            <a:xfrm>
              <a:off x="13794175" y="-265318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7" name="Google Shape;9287;p24"/>
            <p:cNvCxnSpPr/>
            <p:nvPr/>
          </p:nvCxnSpPr>
          <p:spPr>
            <a:xfrm>
              <a:off x="13794175" y="-26213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8" name="Google Shape;9288;p24"/>
            <p:cNvCxnSpPr/>
            <p:nvPr/>
          </p:nvCxnSpPr>
          <p:spPr>
            <a:xfrm>
              <a:off x="13794175" y="-258943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89" name="Google Shape;9289;p24"/>
            <p:cNvCxnSpPr/>
            <p:nvPr/>
          </p:nvCxnSpPr>
          <p:spPr>
            <a:xfrm>
              <a:off x="13794175" y="-25575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0" name="Google Shape;9290;p24"/>
            <p:cNvCxnSpPr/>
            <p:nvPr/>
          </p:nvCxnSpPr>
          <p:spPr>
            <a:xfrm>
              <a:off x="13794175" y="-252569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1" name="Google Shape;9291;p24"/>
            <p:cNvCxnSpPr/>
            <p:nvPr/>
          </p:nvCxnSpPr>
          <p:spPr>
            <a:xfrm>
              <a:off x="13794175" y="-24938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2" name="Google Shape;9292;p24"/>
            <p:cNvCxnSpPr/>
            <p:nvPr/>
          </p:nvCxnSpPr>
          <p:spPr>
            <a:xfrm>
              <a:off x="13794175" y="-24619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3" name="Google Shape;9293;p24"/>
            <p:cNvCxnSpPr/>
            <p:nvPr/>
          </p:nvCxnSpPr>
          <p:spPr>
            <a:xfrm>
              <a:off x="13794175" y="-24300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4" name="Google Shape;9294;p24"/>
            <p:cNvCxnSpPr/>
            <p:nvPr/>
          </p:nvCxnSpPr>
          <p:spPr>
            <a:xfrm>
              <a:off x="13794175" y="-23982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5" name="Google Shape;9295;p24"/>
            <p:cNvCxnSpPr/>
            <p:nvPr/>
          </p:nvCxnSpPr>
          <p:spPr>
            <a:xfrm>
              <a:off x="13794175" y="-236632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6" name="Google Shape;9296;p24"/>
            <p:cNvCxnSpPr/>
            <p:nvPr/>
          </p:nvCxnSpPr>
          <p:spPr>
            <a:xfrm>
              <a:off x="13794175" y="-23344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7" name="Google Shape;9297;p24"/>
            <p:cNvCxnSpPr/>
            <p:nvPr/>
          </p:nvCxnSpPr>
          <p:spPr>
            <a:xfrm>
              <a:off x="13794175" y="-230258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8" name="Google Shape;9298;p24"/>
            <p:cNvCxnSpPr/>
            <p:nvPr/>
          </p:nvCxnSpPr>
          <p:spPr>
            <a:xfrm>
              <a:off x="13794175" y="-22707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299" name="Google Shape;9299;p24"/>
            <p:cNvCxnSpPr/>
            <p:nvPr/>
          </p:nvCxnSpPr>
          <p:spPr>
            <a:xfrm>
              <a:off x="13794175" y="-223883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0" name="Google Shape;9300;p24"/>
            <p:cNvCxnSpPr/>
            <p:nvPr/>
          </p:nvCxnSpPr>
          <p:spPr>
            <a:xfrm>
              <a:off x="13794175" y="-22069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1" name="Google Shape;9301;p24"/>
            <p:cNvCxnSpPr/>
            <p:nvPr/>
          </p:nvCxnSpPr>
          <p:spPr>
            <a:xfrm>
              <a:off x="13794175" y="-21750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2" name="Google Shape;9302;p24"/>
            <p:cNvCxnSpPr/>
            <p:nvPr/>
          </p:nvCxnSpPr>
          <p:spPr>
            <a:xfrm>
              <a:off x="13794175" y="-214322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3" name="Google Shape;9303;p24"/>
            <p:cNvCxnSpPr/>
            <p:nvPr/>
          </p:nvCxnSpPr>
          <p:spPr>
            <a:xfrm>
              <a:off x="13794175" y="-21113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4" name="Google Shape;9304;p24"/>
            <p:cNvCxnSpPr/>
            <p:nvPr/>
          </p:nvCxnSpPr>
          <p:spPr>
            <a:xfrm>
              <a:off x="13794175" y="-207947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5" name="Google Shape;9305;p24"/>
            <p:cNvCxnSpPr/>
            <p:nvPr/>
          </p:nvCxnSpPr>
          <p:spPr>
            <a:xfrm>
              <a:off x="13794175" y="-20476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6" name="Google Shape;9306;p24"/>
            <p:cNvCxnSpPr/>
            <p:nvPr/>
          </p:nvCxnSpPr>
          <p:spPr>
            <a:xfrm>
              <a:off x="13794175" y="-201573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7" name="Google Shape;9307;p24"/>
            <p:cNvCxnSpPr/>
            <p:nvPr/>
          </p:nvCxnSpPr>
          <p:spPr>
            <a:xfrm>
              <a:off x="13794175" y="-19838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8" name="Google Shape;9308;p24"/>
            <p:cNvCxnSpPr/>
            <p:nvPr/>
          </p:nvCxnSpPr>
          <p:spPr>
            <a:xfrm>
              <a:off x="13794175" y="-195198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09" name="Google Shape;9309;p24"/>
            <p:cNvCxnSpPr/>
            <p:nvPr/>
          </p:nvCxnSpPr>
          <p:spPr>
            <a:xfrm>
              <a:off x="13794175" y="-192011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0" name="Google Shape;9310;p24"/>
            <p:cNvCxnSpPr/>
            <p:nvPr/>
          </p:nvCxnSpPr>
          <p:spPr>
            <a:xfrm>
              <a:off x="13794175" y="-188824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1" name="Google Shape;9311;p24"/>
            <p:cNvCxnSpPr/>
            <p:nvPr/>
          </p:nvCxnSpPr>
          <p:spPr>
            <a:xfrm>
              <a:off x="13794175" y="-185636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2" name="Google Shape;9312;p24"/>
            <p:cNvCxnSpPr/>
            <p:nvPr/>
          </p:nvCxnSpPr>
          <p:spPr>
            <a:xfrm>
              <a:off x="13794175" y="-18244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3" name="Google Shape;9313;p24"/>
            <p:cNvCxnSpPr/>
            <p:nvPr/>
          </p:nvCxnSpPr>
          <p:spPr>
            <a:xfrm>
              <a:off x="13794175" y="-179262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4" name="Google Shape;9314;p24"/>
            <p:cNvCxnSpPr/>
            <p:nvPr/>
          </p:nvCxnSpPr>
          <p:spPr>
            <a:xfrm>
              <a:off x="13794175" y="-17607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5" name="Google Shape;9315;p24"/>
            <p:cNvCxnSpPr/>
            <p:nvPr/>
          </p:nvCxnSpPr>
          <p:spPr>
            <a:xfrm>
              <a:off x="13794175" y="-172887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6" name="Google Shape;9316;p24"/>
            <p:cNvCxnSpPr/>
            <p:nvPr/>
          </p:nvCxnSpPr>
          <p:spPr>
            <a:xfrm>
              <a:off x="13794175" y="-16970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7" name="Google Shape;9317;p24"/>
            <p:cNvCxnSpPr/>
            <p:nvPr/>
          </p:nvCxnSpPr>
          <p:spPr>
            <a:xfrm>
              <a:off x="13794175" y="-166513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8" name="Google Shape;9318;p24"/>
            <p:cNvCxnSpPr/>
            <p:nvPr/>
          </p:nvCxnSpPr>
          <p:spPr>
            <a:xfrm>
              <a:off x="13794175" y="-16332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19" name="Google Shape;9319;p24"/>
            <p:cNvCxnSpPr/>
            <p:nvPr/>
          </p:nvCxnSpPr>
          <p:spPr>
            <a:xfrm>
              <a:off x="13794175" y="-160138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0" name="Google Shape;9320;p24"/>
            <p:cNvCxnSpPr/>
            <p:nvPr/>
          </p:nvCxnSpPr>
          <p:spPr>
            <a:xfrm>
              <a:off x="13794175" y="-15695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1" name="Google Shape;9321;p24"/>
            <p:cNvCxnSpPr/>
            <p:nvPr/>
          </p:nvCxnSpPr>
          <p:spPr>
            <a:xfrm>
              <a:off x="13794175" y="-15376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2" name="Google Shape;9322;p24"/>
            <p:cNvCxnSpPr/>
            <p:nvPr/>
          </p:nvCxnSpPr>
          <p:spPr>
            <a:xfrm>
              <a:off x="13794175" y="-150577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3" name="Google Shape;9323;p24"/>
            <p:cNvCxnSpPr/>
            <p:nvPr/>
          </p:nvCxnSpPr>
          <p:spPr>
            <a:xfrm>
              <a:off x="13794175" y="-14738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4" name="Google Shape;9324;p24"/>
            <p:cNvCxnSpPr/>
            <p:nvPr/>
          </p:nvCxnSpPr>
          <p:spPr>
            <a:xfrm>
              <a:off x="13794175" y="-144202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5" name="Google Shape;9325;p24"/>
            <p:cNvCxnSpPr/>
            <p:nvPr/>
          </p:nvCxnSpPr>
          <p:spPr>
            <a:xfrm>
              <a:off x="13794175" y="-14101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6" name="Google Shape;9326;p24"/>
            <p:cNvCxnSpPr/>
            <p:nvPr/>
          </p:nvCxnSpPr>
          <p:spPr>
            <a:xfrm>
              <a:off x="13794175" y="-137827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7" name="Google Shape;9327;p24"/>
            <p:cNvCxnSpPr/>
            <p:nvPr/>
          </p:nvCxnSpPr>
          <p:spPr>
            <a:xfrm>
              <a:off x="13794175" y="-13464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8" name="Google Shape;9328;p24"/>
            <p:cNvCxnSpPr/>
            <p:nvPr/>
          </p:nvCxnSpPr>
          <p:spPr>
            <a:xfrm>
              <a:off x="13794175" y="-131453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29" name="Google Shape;9329;p24"/>
            <p:cNvCxnSpPr/>
            <p:nvPr/>
          </p:nvCxnSpPr>
          <p:spPr>
            <a:xfrm>
              <a:off x="13794175" y="-128266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0" name="Google Shape;9330;p24"/>
            <p:cNvCxnSpPr/>
            <p:nvPr/>
          </p:nvCxnSpPr>
          <p:spPr>
            <a:xfrm>
              <a:off x="13794175" y="-125078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1" name="Google Shape;9331;p24"/>
            <p:cNvCxnSpPr/>
            <p:nvPr/>
          </p:nvCxnSpPr>
          <p:spPr>
            <a:xfrm>
              <a:off x="13794175" y="-12189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2" name="Google Shape;9332;p24"/>
            <p:cNvCxnSpPr/>
            <p:nvPr/>
          </p:nvCxnSpPr>
          <p:spPr>
            <a:xfrm>
              <a:off x="13794175" y="-11870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3" name="Google Shape;9333;p24"/>
            <p:cNvCxnSpPr/>
            <p:nvPr/>
          </p:nvCxnSpPr>
          <p:spPr>
            <a:xfrm>
              <a:off x="13794175" y="-11551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4" name="Google Shape;9334;p24"/>
            <p:cNvCxnSpPr/>
            <p:nvPr/>
          </p:nvCxnSpPr>
          <p:spPr>
            <a:xfrm>
              <a:off x="13794175" y="-11224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5" name="Google Shape;9335;p24"/>
            <p:cNvCxnSpPr/>
            <p:nvPr/>
          </p:nvCxnSpPr>
          <p:spPr>
            <a:xfrm>
              <a:off x="13794175" y="-109057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6" name="Google Shape;9336;p24"/>
            <p:cNvCxnSpPr/>
            <p:nvPr/>
          </p:nvCxnSpPr>
          <p:spPr>
            <a:xfrm>
              <a:off x="13794175" y="-10587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7" name="Google Shape;9337;p24"/>
            <p:cNvCxnSpPr/>
            <p:nvPr/>
          </p:nvCxnSpPr>
          <p:spPr>
            <a:xfrm>
              <a:off x="13794175" y="-102682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8" name="Google Shape;9338;p24"/>
            <p:cNvCxnSpPr/>
            <p:nvPr/>
          </p:nvCxnSpPr>
          <p:spPr>
            <a:xfrm>
              <a:off x="13794175" y="-9949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39" name="Google Shape;9339;p24"/>
            <p:cNvCxnSpPr/>
            <p:nvPr/>
          </p:nvCxnSpPr>
          <p:spPr>
            <a:xfrm>
              <a:off x="13794175" y="-96308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0" name="Google Shape;9340;p24"/>
            <p:cNvCxnSpPr/>
            <p:nvPr/>
          </p:nvCxnSpPr>
          <p:spPr>
            <a:xfrm>
              <a:off x="13794175" y="-9312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1" name="Google Shape;9341;p24"/>
            <p:cNvCxnSpPr/>
            <p:nvPr/>
          </p:nvCxnSpPr>
          <p:spPr>
            <a:xfrm>
              <a:off x="13794175" y="-89933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2" name="Google Shape;9342;p24"/>
            <p:cNvCxnSpPr/>
            <p:nvPr/>
          </p:nvCxnSpPr>
          <p:spPr>
            <a:xfrm>
              <a:off x="13794175" y="-86746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3" name="Google Shape;9343;p24"/>
            <p:cNvCxnSpPr/>
            <p:nvPr/>
          </p:nvCxnSpPr>
          <p:spPr>
            <a:xfrm>
              <a:off x="13794175" y="-8355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4" name="Google Shape;9344;p24"/>
            <p:cNvCxnSpPr/>
            <p:nvPr/>
          </p:nvCxnSpPr>
          <p:spPr>
            <a:xfrm>
              <a:off x="13794175" y="-80372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5" name="Google Shape;9345;p24"/>
            <p:cNvCxnSpPr/>
            <p:nvPr/>
          </p:nvCxnSpPr>
          <p:spPr>
            <a:xfrm>
              <a:off x="13794175" y="-7718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6" name="Google Shape;9346;p24"/>
            <p:cNvCxnSpPr/>
            <p:nvPr/>
          </p:nvCxnSpPr>
          <p:spPr>
            <a:xfrm>
              <a:off x="13794175" y="-73997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7" name="Google Shape;9347;p24"/>
            <p:cNvCxnSpPr/>
            <p:nvPr/>
          </p:nvCxnSpPr>
          <p:spPr>
            <a:xfrm>
              <a:off x="13794175" y="-7081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8" name="Google Shape;9348;p24"/>
            <p:cNvCxnSpPr/>
            <p:nvPr/>
          </p:nvCxnSpPr>
          <p:spPr>
            <a:xfrm>
              <a:off x="13794175" y="-67623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49" name="Google Shape;9349;p24"/>
            <p:cNvCxnSpPr/>
            <p:nvPr/>
          </p:nvCxnSpPr>
          <p:spPr>
            <a:xfrm>
              <a:off x="13794175" y="-6443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0" name="Google Shape;9350;p24"/>
            <p:cNvCxnSpPr/>
            <p:nvPr/>
          </p:nvCxnSpPr>
          <p:spPr>
            <a:xfrm>
              <a:off x="13794175" y="-61248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1" name="Google Shape;9351;p24"/>
            <p:cNvCxnSpPr/>
            <p:nvPr/>
          </p:nvCxnSpPr>
          <p:spPr>
            <a:xfrm>
              <a:off x="13794175" y="-58061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2" name="Google Shape;9352;p24"/>
            <p:cNvCxnSpPr/>
            <p:nvPr/>
          </p:nvCxnSpPr>
          <p:spPr>
            <a:xfrm>
              <a:off x="13794175" y="-54874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3" name="Google Shape;9353;p24"/>
            <p:cNvCxnSpPr/>
            <p:nvPr/>
          </p:nvCxnSpPr>
          <p:spPr>
            <a:xfrm>
              <a:off x="13794175" y="-51686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4" name="Google Shape;9354;p24"/>
            <p:cNvCxnSpPr/>
            <p:nvPr/>
          </p:nvCxnSpPr>
          <p:spPr>
            <a:xfrm>
              <a:off x="13794175" y="-4849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5" name="Google Shape;9355;p24"/>
            <p:cNvCxnSpPr/>
            <p:nvPr/>
          </p:nvCxnSpPr>
          <p:spPr>
            <a:xfrm>
              <a:off x="13794175" y="-45312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6" name="Google Shape;9356;p24"/>
            <p:cNvCxnSpPr/>
            <p:nvPr/>
          </p:nvCxnSpPr>
          <p:spPr>
            <a:xfrm>
              <a:off x="13794175" y="-4212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7" name="Google Shape;9357;p24"/>
            <p:cNvCxnSpPr/>
            <p:nvPr/>
          </p:nvCxnSpPr>
          <p:spPr>
            <a:xfrm>
              <a:off x="13794175" y="-38937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8" name="Google Shape;9358;p24"/>
            <p:cNvCxnSpPr/>
            <p:nvPr/>
          </p:nvCxnSpPr>
          <p:spPr>
            <a:xfrm>
              <a:off x="13794175" y="-3575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59" name="Google Shape;9359;p24"/>
            <p:cNvCxnSpPr/>
            <p:nvPr/>
          </p:nvCxnSpPr>
          <p:spPr>
            <a:xfrm>
              <a:off x="13794175" y="-32563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0" name="Google Shape;9360;p24"/>
            <p:cNvCxnSpPr/>
            <p:nvPr/>
          </p:nvCxnSpPr>
          <p:spPr>
            <a:xfrm>
              <a:off x="13794175" y="-2937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1" name="Google Shape;9361;p24"/>
            <p:cNvCxnSpPr/>
            <p:nvPr/>
          </p:nvCxnSpPr>
          <p:spPr>
            <a:xfrm>
              <a:off x="13794175" y="-26188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2" name="Google Shape;9362;p24"/>
            <p:cNvCxnSpPr/>
            <p:nvPr/>
          </p:nvCxnSpPr>
          <p:spPr>
            <a:xfrm>
              <a:off x="13794175" y="-23001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3" name="Google Shape;9363;p24"/>
            <p:cNvCxnSpPr/>
            <p:nvPr/>
          </p:nvCxnSpPr>
          <p:spPr>
            <a:xfrm>
              <a:off x="13794175" y="-1981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4" name="Google Shape;9364;p24"/>
            <p:cNvCxnSpPr/>
            <p:nvPr/>
          </p:nvCxnSpPr>
          <p:spPr>
            <a:xfrm>
              <a:off x="13794175" y="-16626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5" name="Google Shape;9365;p24"/>
            <p:cNvCxnSpPr/>
            <p:nvPr/>
          </p:nvCxnSpPr>
          <p:spPr>
            <a:xfrm>
              <a:off x="13794175" y="-1343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6" name="Google Shape;9366;p24"/>
            <p:cNvCxnSpPr/>
            <p:nvPr/>
          </p:nvCxnSpPr>
          <p:spPr>
            <a:xfrm>
              <a:off x="13794175" y="-10252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7" name="Google Shape;9367;p24"/>
            <p:cNvCxnSpPr/>
            <p:nvPr/>
          </p:nvCxnSpPr>
          <p:spPr>
            <a:xfrm>
              <a:off x="13794175" y="-706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8" name="Google Shape;9368;p24"/>
            <p:cNvCxnSpPr/>
            <p:nvPr/>
          </p:nvCxnSpPr>
          <p:spPr>
            <a:xfrm>
              <a:off x="13794175" y="-3877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69" name="Google Shape;9369;p24"/>
            <p:cNvCxnSpPr/>
            <p:nvPr/>
          </p:nvCxnSpPr>
          <p:spPr>
            <a:xfrm>
              <a:off x="13794175" y="-69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0" name="Google Shape;9370;p24"/>
            <p:cNvCxnSpPr/>
            <p:nvPr/>
          </p:nvCxnSpPr>
          <p:spPr>
            <a:xfrm>
              <a:off x="13794175" y="249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1" name="Google Shape;9371;p24"/>
            <p:cNvCxnSpPr/>
            <p:nvPr/>
          </p:nvCxnSpPr>
          <p:spPr>
            <a:xfrm>
              <a:off x="13794175" y="5683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2" name="Google Shape;9372;p24"/>
            <p:cNvCxnSpPr/>
            <p:nvPr/>
          </p:nvCxnSpPr>
          <p:spPr>
            <a:xfrm>
              <a:off x="13794175" y="887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3" name="Google Shape;9373;p24"/>
            <p:cNvCxnSpPr/>
            <p:nvPr/>
          </p:nvCxnSpPr>
          <p:spPr>
            <a:xfrm>
              <a:off x="13794175" y="12058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4" name="Google Shape;9374;p24"/>
            <p:cNvCxnSpPr/>
            <p:nvPr/>
          </p:nvCxnSpPr>
          <p:spPr>
            <a:xfrm>
              <a:off x="13794175" y="1524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5" name="Google Shape;9375;p24"/>
            <p:cNvCxnSpPr/>
            <p:nvPr/>
          </p:nvCxnSpPr>
          <p:spPr>
            <a:xfrm>
              <a:off x="13794175" y="18432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6" name="Google Shape;9376;p24"/>
            <p:cNvCxnSpPr/>
            <p:nvPr/>
          </p:nvCxnSpPr>
          <p:spPr>
            <a:xfrm>
              <a:off x="13794175" y="2162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7" name="Google Shape;9377;p24"/>
            <p:cNvCxnSpPr/>
            <p:nvPr/>
          </p:nvCxnSpPr>
          <p:spPr>
            <a:xfrm>
              <a:off x="13794175" y="2480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8" name="Google Shape;9378;p24"/>
            <p:cNvCxnSpPr/>
            <p:nvPr/>
          </p:nvCxnSpPr>
          <p:spPr>
            <a:xfrm>
              <a:off x="13794175" y="2799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79" name="Google Shape;9379;p24"/>
            <p:cNvCxnSpPr/>
            <p:nvPr/>
          </p:nvCxnSpPr>
          <p:spPr>
            <a:xfrm>
              <a:off x="13794175" y="3118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0" name="Google Shape;9380;p24"/>
            <p:cNvCxnSpPr/>
            <p:nvPr/>
          </p:nvCxnSpPr>
          <p:spPr>
            <a:xfrm>
              <a:off x="13794175" y="34369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1" name="Google Shape;9381;p24"/>
            <p:cNvCxnSpPr/>
            <p:nvPr/>
          </p:nvCxnSpPr>
          <p:spPr>
            <a:xfrm>
              <a:off x="13794175" y="3755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2" name="Google Shape;9382;p24"/>
            <p:cNvCxnSpPr/>
            <p:nvPr/>
          </p:nvCxnSpPr>
          <p:spPr>
            <a:xfrm>
              <a:off x="13794175" y="40743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3" name="Google Shape;9383;p24"/>
            <p:cNvCxnSpPr/>
            <p:nvPr/>
          </p:nvCxnSpPr>
          <p:spPr>
            <a:xfrm>
              <a:off x="13794175" y="4393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4" name="Google Shape;9384;p24"/>
            <p:cNvCxnSpPr/>
            <p:nvPr/>
          </p:nvCxnSpPr>
          <p:spPr>
            <a:xfrm>
              <a:off x="13794175" y="47118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5" name="Google Shape;9385;p24"/>
            <p:cNvCxnSpPr/>
            <p:nvPr/>
          </p:nvCxnSpPr>
          <p:spPr>
            <a:xfrm>
              <a:off x="13794175" y="5030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6" name="Google Shape;9386;p24"/>
            <p:cNvCxnSpPr/>
            <p:nvPr/>
          </p:nvCxnSpPr>
          <p:spPr>
            <a:xfrm>
              <a:off x="13794175" y="5349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387" name="Google Shape;9387;p24"/>
            <p:cNvCxnSpPr/>
            <p:nvPr/>
          </p:nvCxnSpPr>
          <p:spPr>
            <a:xfrm>
              <a:off x="13794175" y="566799"/>
              <a:ext cx="0" cy="9144000"/>
            </a:xfrm>
            <a:prstGeom prst="straightConnector1">
              <a:avLst/>
            </a:prstGeom>
            <a:noFill/>
            <a:ln w="9525" cap="flat" cmpd="sng">
              <a:solidFill>
                <a:schemeClr val="accent4"/>
              </a:solidFill>
              <a:prstDash val="solid"/>
              <a:round/>
              <a:headEnd type="none" w="med" len="med"/>
              <a:tailEnd type="none" w="med" len="med"/>
            </a:ln>
          </p:spPr>
        </p:cxnSp>
      </p:grpSp>
      <p:grpSp>
        <p:nvGrpSpPr>
          <p:cNvPr id="9388" name="Google Shape;9388;p24"/>
          <p:cNvGrpSpPr/>
          <p:nvPr/>
        </p:nvGrpSpPr>
        <p:grpSpPr>
          <a:xfrm>
            <a:off x="-75" y="4475"/>
            <a:ext cx="9144000" cy="5143405"/>
            <a:chOff x="9222175" y="4475"/>
            <a:chExt cx="9144000" cy="5143405"/>
          </a:xfrm>
        </p:grpSpPr>
        <p:cxnSp>
          <p:nvCxnSpPr>
            <p:cNvPr id="9389" name="Google Shape;9389;p24"/>
            <p:cNvCxnSpPr/>
            <p:nvPr/>
          </p:nvCxnSpPr>
          <p:spPr>
            <a:xfrm>
              <a:off x="924557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0" name="Google Shape;9390;p24"/>
            <p:cNvCxnSpPr/>
            <p:nvPr/>
          </p:nvCxnSpPr>
          <p:spPr>
            <a:xfrm>
              <a:off x="927919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1" name="Google Shape;9391;p24"/>
            <p:cNvCxnSpPr/>
            <p:nvPr/>
          </p:nvCxnSpPr>
          <p:spPr>
            <a:xfrm>
              <a:off x="931281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2" name="Google Shape;9392;p24"/>
            <p:cNvCxnSpPr/>
            <p:nvPr/>
          </p:nvCxnSpPr>
          <p:spPr>
            <a:xfrm>
              <a:off x="934643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3" name="Google Shape;9393;p24"/>
            <p:cNvCxnSpPr/>
            <p:nvPr/>
          </p:nvCxnSpPr>
          <p:spPr>
            <a:xfrm>
              <a:off x="938005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4" name="Google Shape;9394;p24"/>
            <p:cNvCxnSpPr/>
            <p:nvPr/>
          </p:nvCxnSpPr>
          <p:spPr>
            <a:xfrm>
              <a:off x="941368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5" name="Google Shape;9395;p24"/>
            <p:cNvCxnSpPr/>
            <p:nvPr/>
          </p:nvCxnSpPr>
          <p:spPr>
            <a:xfrm>
              <a:off x="944730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6" name="Google Shape;9396;p24"/>
            <p:cNvCxnSpPr/>
            <p:nvPr/>
          </p:nvCxnSpPr>
          <p:spPr>
            <a:xfrm>
              <a:off x="948092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7" name="Google Shape;9397;p24"/>
            <p:cNvCxnSpPr/>
            <p:nvPr/>
          </p:nvCxnSpPr>
          <p:spPr>
            <a:xfrm>
              <a:off x="951454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8" name="Google Shape;9398;p24"/>
            <p:cNvCxnSpPr/>
            <p:nvPr/>
          </p:nvCxnSpPr>
          <p:spPr>
            <a:xfrm>
              <a:off x="954816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399" name="Google Shape;9399;p24"/>
            <p:cNvCxnSpPr/>
            <p:nvPr/>
          </p:nvCxnSpPr>
          <p:spPr>
            <a:xfrm>
              <a:off x="958178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0" name="Google Shape;9400;p24"/>
            <p:cNvCxnSpPr/>
            <p:nvPr/>
          </p:nvCxnSpPr>
          <p:spPr>
            <a:xfrm>
              <a:off x="961540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1" name="Google Shape;9401;p24"/>
            <p:cNvCxnSpPr/>
            <p:nvPr/>
          </p:nvCxnSpPr>
          <p:spPr>
            <a:xfrm>
              <a:off x="964902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2" name="Google Shape;9402;p24"/>
            <p:cNvCxnSpPr/>
            <p:nvPr/>
          </p:nvCxnSpPr>
          <p:spPr>
            <a:xfrm>
              <a:off x="968264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3" name="Google Shape;9403;p24"/>
            <p:cNvCxnSpPr/>
            <p:nvPr/>
          </p:nvCxnSpPr>
          <p:spPr>
            <a:xfrm>
              <a:off x="971626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4" name="Google Shape;9404;p24"/>
            <p:cNvCxnSpPr/>
            <p:nvPr/>
          </p:nvCxnSpPr>
          <p:spPr>
            <a:xfrm>
              <a:off x="974989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5" name="Google Shape;9405;p24"/>
            <p:cNvCxnSpPr/>
            <p:nvPr/>
          </p:nvCxnSpPr>
          <p:spPr>
            <a:xfrm>
              <a:off x="978351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6" name="Google Shape;9406;p24"/>
            <p:cNvCxnSpPr/>
            <p:nvPr/>
          </p:nvCxnSpPr>
          <p:spPr>
            <a:xfrm>
              <a:off x="98171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7" name="Google Shape;9407;p24"/>
            <p:cNvCxnSpPr/>
            <p:nvPr/>
          </p:nvCxnSpPr>
          <p:spPr>
            <a:xfrm>
              <a:off x="98507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8" name="Google Shape;9408;p24"/>
            <p:cNvCxnSpPr/>
            <p:nvPr/>
          </p:nvCxnSpPr>
          <p:spPr>
            <a:xfrm>
              <a:off x="988437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09" name="Google Shape;9409;p24"/>
            <p:cNvCxnSpPr/>
            <p:nvPr/>
          </p:nvCxnSpPr>
          <p:spPr>
            <a:xfrm>
              <a:off x="991799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0" name="Google Shape;9410;p24"/>
            <p:cNvCxnSpPr/>
            <p:nvPr/>
          </p:nvCxnSpPr>
          <p:spPr>
            <a:xfrm>
              <a:off x="995161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1" name="Google Shape;9411;p24"/>
            <p:cNvCxnSpPr/>
            <p:nvPr/>
          </p:nvCxnSpPr>
          <p:spPr>
            <a:xfrm>
              <a:off x="998523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2" name="Google Shape;9412;p24"/>
            <p:cNvCxnSpPr/>
            <p:nvPr/>
          </p:nvCxnSpPr>
          <p:spPr>
            <a:xfrm>
              <a:off x="1001885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3" name="Google Shape;9413;p24"/>
            <p:cNvCxnSpPr/>
            <p:nvPr/>
          </p:nvCxnSpPr>
          <p:spPr>
            <a:xfrm>
              <a:off x="1005248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4" name="Google Shape;9414;p24"/>
            <p:cNvCxnSpPr/>
            <p:nvPr/>
          </p:nvCxnSpPr>
          <p:spPr>
            <a:xfrm>
              <a:off x="1008610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5" name="Google Shape;9415;p24"/>
            <p:cNvCxnSpPr/>
            <p:nvPr/>
          </p:nvCxnSpPr>
          <p:spPr>
            <a:xfrm>
              <a:off x="1011972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6" name="Google Shape;9416;p24"/>
            <p:cNvCxnSpPr/>
            <p:nvPr/>
          </p:nvCxnSpPr>
          <p:spPr>
            <a:xfrm>
              <a:off x="1015334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7" name="Google Shape;9417;p24"/>
            <p:cNvCxnSpPr/>
            <p:nvPr/>
          </p:nvCxnSpPr>
          <p:spPr>
            <a:xfrm>
              <a:off x="1018696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8" name="Google Shape;9418;p24"/>
            <p:cNvCxnSpPr/>
            <p:nvPr/>
          </p:nvCxnSpPr>
          <p:spPr>
            <a:xfrm>
              <a:off x="1022058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19" name="Google Shape;9419;p24"/>
            <p:cNvCxnSpPr/>
            <p:nvPr/>
          </p:nvCxnSpPr>
          <p:spPr>
            <a:xfrm>
              <a:off x="1025420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0" name="Google Shape;9420;p24"/>
            <p:cNvCxnSpPr/>
            <p:nvPr/>
          </p:nvCxnSpPr>
          <p:spPr>
            <a:xfrm>
              <a:off x="1028782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1" name="Google Shape;9421;p24"/>
            <p:cNvCxnSpPr/>
            <p:nvPr/>
          </p:nvCxnSpPr>
          <p:spPr>
            <a:xfrm>
              <a:off x="1032144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2" name="Google Shape;9422;p24"/>
            <p:cNvCxnSpPr/>
            <p:nvPr/>
          </p:nvCxnSpPr>
          <p:spPr>
            <a:xfrm>
              <a:off x="1035506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3" name="Google Shape;9423;p24"/>
            <p:cNvCxnSpPr/>
            <p:nvPr/>
          </p:nvCxnSpPr>
          <p:spPr>
            <a:xfrm>
              <a:off x="1038869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4" name="Google Shape;9424;p24"/>
            <p:cNvCxnSpPr/>
            <p:nvPr/>
          </p:nvCxnSpPr>
          <p:spPr>
            <a:xfrm>
              <a:off x="1042231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5" name="Google Shape;9425;p24"/>
            <p:cNvCxnSpPr/>
            <p:nvPr/>
          </p:nvCxnSpPr>
          <p:spPr>
            <a:xfrm>
              <a:off x="104559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6" name="Google Shape;9426;p24"/>
            <p:cNvCxnSpPr/>
            <p:nvPr/>
          </p:nvCxnSpPr>
          <p:spPr>
            <a:xfrm>
              <a:off x="104895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7" name="Google Shape;9427;p24"/>
            <p:cNvCxnSpPr/>
            <p:nvPr/>
          </p:nvCxnSpPr>
          <p:spPr>
            <a:xfrm>
              <a:off x="1052317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8" name="Google Shape;9428;p24"/>
            <p:cNvCxnSpPr/>
            <p:nvPr/>
          </p:nvCxnSpPr>
          <p:spPr>
            <a:xfrm>
              <a:off x="1055679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29" name="Google Shape;9429;p24"/>
            <p:cNvCxnSpPr/>
            <p:nvPr/>
          </p:nvCxnSpPr>
          <p:spPr>
            <a:xfrm>
              <a:off x="1059041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0" name="Google Shape;9430;p24"/>
            <p:cNvCxnSpPr/>
            <p:nvPr/>
          </p:nvCxnSpPr>
          <p:spPr>
            <a:xfrm>
              <a:off x="1062403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1" name="Google Shape;9431;p24"/>
            <p:cNvCxnSpPr/>
            <p:nvPr/>
          </p:nvCxnSpPr>
          <p:spPr>
            <a:xfrm>
              <a:off x="1065765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2" name="Google Shape;9432;p24"/>
            <p:cNvCxnSpPr/>
            <p:nvPr/>
          </p:nvCxnSpPr>
          <p:spPr>
            <a:xfrm>
              <a:off x="1069127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3" name="Google Shape;9433;p24"/>
            <p:cNvCxnSpPr/>
            <p:nvPr/>
          </p:nvCxnSpPr>
          <p:spPr>
            <a:xfrm>
              <a:off x="1072490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4" name="Google Shape;9434;p24"/>
            <p:cNvCxnSpPr/>
            <p:nvPr/>
          </p:nvCxnSpPr>
          <p:spPr>
            <a:xfrm>
              <a:off x="1075852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5" name="Google Shape;9435;p24"/>
            <p:cNvCxnSpPr/>
            <p:nvPr/>
          </p:nvCxnSpPr>
          <p:spPr>
            <a:xfrm>
              <a:off x="1079214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6" name="Google Shape;9436;p24"/>
            <p:cNvCxnSpPr/>
            <p:nvPr/>
          </p:nvCxnSpPr>
          <p:spPr>
            <a:xfrm>
              <a:off x="1082576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7" name="Google Shape;9437;p24"/>
            <p:cNvCxnSpPr/>
            <p:nvPr/>
          </p:nvCxnSpPr>
          <p:spPr>
            <a:xfrm>
              <a:off x="1085938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8" name="Google Shape;9438;p24"/>
            <p:cNvCxnSpPr/>
            <p:nvPr/>
          </p:nvCxnSpPr>
          <p:spPr>
            <a:xfrm>
              <a:off x="1089300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39" name="Google Shape;9439;p24"/>
            <p:cNvCxnSpPr/>
            <p:nvPr/>
          </p:nvCxnSpPr>
          <p:spPr>
            <a:xfrm>
              <a:off x="1092662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0" name="Google Shape;9440;p24"/>
            <p:cNvCxnSpPr/>
            <p:nvPr/>
          </p:nvCxnSpPr>
          <p:spPr>
            <a:xfrm>
              <a:off x="1096024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1" name="Google Shape;9441;p24"/>
            <p:cNvCxnSpPr/>
            <p:nvPr/>
          </p:nvCxnSpPr>
          <p:spPr>
            <a:xfrm>
              <a:off x="1099386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2" name="Google Shape;9442;p24"/>
            <p:cNvCxnSpPr/>
            <p:nvPr/>
          </p:nvCxnSpPr>
          <p:spPr>
            <a:xfrm>
              <a:off x="1102748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3" name="Google Shape;9443;p24"/>
            <p:cNvCxnSpPr/>
            <p:nvPr/>
          </p:nvCxnSpPr>
          <p:spPr>
            <a:xfrm>
              <a:off x="110611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4" name="Google Shape;9444;p24"/>
            <p:cNvCxnSpPr/>
            <p:nvPr/>
          </p:nvCxnSpPr>
          <p:spPr>
            <a:xfrm>
              <a:off x="1109473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5" name="Google Shape;9445;p24"/>
            <p:cNvCxnSpPr/>
            <p:nvPr/>
          </p:nvCxnSpPr>
          <p:spPr>
            <a:xfrm>
              <a:off x="1112835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6" name="Google Shape;9446;p24"/>
            <p:cNvCxnSpPr/>
            <p:nvPr/>
          </p:nvCxnSpPr>
          <p:spPr>
            <a:xfrm>
              <a:off x="1116197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7" name="Google Shape;9447;p24"/>
            <p:cNvCxnSpPr/>
            <p:nvPr/>
          </p:nvCxnSpPr>
          <p:spPr>
            <a:xfrm>
              <a:off x="1119559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8" name="Google Shape;9448;p24"/>
            <p:cNvCxnSpPr/>
            <p:nvPr/>
          </p:nvCxnSpPr>
          <p:spPr>
            <a:xfrm>
              <a:off x="1122921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49" name="Google Shape;9449;p24"/>
            <p:cNvCxnSpPr/>
            <p:nvPr/>
          </p:nvCxnSpPr>
          <p:spPr>
            <a:xfrm>
              <a:off x="1126283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0" name="Google Shape;9450;p24"/>
            <p:cNvCxnSpPr/>
            <p:nvPr/>
          </p:nvCxnSpPr>
          <p:spPr>
            <a:xfrm>
              <a:off x="1129645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1" name="Google Shape;9451;p24"/>
            <p:cNvCxnSpPr/>
            <p:nvPr/>
          </p:nvCxnSpPr>
          <p:spPr>
            <a:xfrm>
              <a:off x="1133007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2" name="Google Shape;9452;p24"/>
            <p:cNvCxnSpPr/>
            <p:nvPr/>
          </p:nvCxnSpPr>
          <p:spPr>
            <a:xfrm>
              <a:off x="1136370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3" name="Google Shape;9453;p24"/>
            <p:cNvCxnSpPr/>
            <p:nvPr/>
          </p:nvCxnSpPr>
          <p:spPr>
            <a:xfrm>
              <a:off x="1139732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4" name="Google Shape;9454;p24"/>
            <p:cNvCxnSpPr/>
            <p:nvPr/>
          </p:nvCxnSpPr>
          <p:spPr>
            <a:xfrm>
              <a:off x="1143094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5" name="Google Shape;9455;p24"/>
            <p:cNvCxnSpPr/>
            <p:nvPr/>
          </p:nvCxnSpPr>
          <p:spPr>
            <a:xfrm>
              <a:off x="1146456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6" name="Google Shape;9456;p24"/>
            <p:cNvCxnSpPr/>
            <p:nvPr/>
          </p:nvCxnSpPr>
          <p:spPr>
            <a:xfrm>
              <a:off x="1149818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7" name="Google Shape;9457;p24"/>
            <p:cNvCxnSpPr/>
            <p:nvPr/>
          </p:nvCxnSpPr>
          <p:spPr>
            <a:xfrm>
              <a:off x="1153180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8" name="Google Shape;9458;p24"/>
            <p:cNvCxnSpPr/>
            <p:nvPr/>
          </p:nvCxnSpPr>
          <p:spPr>
            <a:xfrm>
              <a:off x="1156542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59" name="Google Shape;9459;p24"/>
            <p:cNvCxnSpPr/>
            <p:nvPr/>
          </p:nvCxnSpPr>
          <p:spPr>
            <a:xfrm>
              <a:off x="1159904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0" name="Google Shape;9460;p24"/>
            <p:cNvCxnSpPr/>
            <p:nvPr/>
          </p:nvCxnSpPr>
          <p:spPr>
            <a:xfrm>
              <a:off x="1163266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1" name="Google Shape;9461;p24"/>
            <p:cNvCxnSpPr/>
            <p:nvPr/>
          </p:nvCxnSpPr>
          <p:spPr>
            <a:xfrm>
              <a:off x="1166628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2" name="Google Shape;9462;p24"/>
            <p:cNvCxnSpPr/>
            <p:nvPr/>
          </p:nvCxnSpPr>
          <p:spPr>
            <a:xfrm>
              <a:off x="116999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3" name="Google Shape;9463;p24"/>
            <p:cNvCxnSpPr/>
            <p:nvPr/>
          </p:nvCxnSpPr>
          <p:spPr>
            <a:xfrm>
              <a:off x="1173353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4" name="Google Shape;9464;p24"/>
            <p:cNvCxnSpPr/>
            <p:nvPr/>
          </p:nvCxnSpPr>
          <p:spPr>
            <a:xfrm>
              <a:off x="1176715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5" name="Google Shape;9465;p24"/>
            <p:cNvCxnSpPr/>
            <p:nvPr/>
          </p:nvCxnSpPr>
          <p:spPr>
            <a:xfrm>
              <a:off x="1180077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6" name="Google Shape;9466;p24"/>
            <p:cNvCxnSpPr/>
            <p:nvPr/>
          </p:nvCxnSpPr>
          <p:spPr>
            <a:xfrm>
              <a:off x="1183439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7" name="Google Shape;9467;p24"/>
            <p:cNvCxnSpPr/>
            <p:nvPr/>
          </p:nvCxnSpPr>
          <p:spPr>
            <a:xfrm>
              <a:off x="1186801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8" name="Google Shape;9468;p24"/>
            <p:cNvCxnSpPr/>
            <p:nvPr/>
          </p:nvCxnSpPr>
          <p:spPr>
            <a:xfrm>
              <a:off x="1190163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69" name="Google Shape;9469;p24"/>
            <p:cNvCxnSpPr/>
            <p:nvPr/>
          </p:nvCxnSpPr>
          <p:spPr>
            <a:xfrm>
              <a:off x="1193525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0" name="Google Shape;9470;p24"/>
            <p:cNvCxnSpPr/>
            <p:nvPr/>
          </p:nvCxnSpPr>
          <p:spPr>
            <a:xfrm>
              <a:off x="1196887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1" name="Google Shape;9471;p24"/>
            <p:cNvCxnSpPr/>
            <p:nvPr/>
          </p:nvCxnSpPr>
          <p:spPr>
            <a:xfrm>
              <a:off x="12002499"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2" name="Google Shape;9472;p24"/>
            <p:cNvCxnSpPr/>
            <p:nvPr/>
          </p:nvCxnSpPr>
          <p:spPr>
            <a:xfrm>
              <a:off x="1203612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3" name="Google Shape;9473;p24"/>
            <p:cNvCxnSpPr/>
            <p:nvPr/>
          </p:nvCxnSpPr>
          <p:spPr>
            <a:xfrm>
              <a:off x="1206974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4" name="Google Shape;9474;p24"/>
            <p:cNvCxnSpPr/>
            <p:nvPr/>
          </p:nvCxnSpPr>
          <p:spPr>
            <a:xfrm>
              <a:off x="1210336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5" name="Google Shape;9475;p24"/>
            <p:cNvCxnSpPr/>
            <p:nvPr/>
          </p:nvCxnSpPr>
          <p:spPr>
            <a:xfrm>
              <a:off x="12136983"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6" name="Google Shape;9476;p24"/>
            <p:cNvCxnSpPr/>
            <p:nvPr/>
          </p:nvCxnSpPr>
          <p:spPr>
            <a:xfrm>
              <a:off x="12170604"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7" name="Google Shape;9477;p24"/>
            <p:cNvCxnSpPr/>
            <p:nvPr/>
          </p:nvCxnSpPr>
          <p:spPr>
            <a:xfrm>
              <a:off x="12204225"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8" name="Google Shape;9478;p24"/>
            <p:cNvCxnSpPr/>
            <p:nvPr/>
          </p:nvCxnSpPr>
          <p:spPr>
            <a:xfrm>
              <a:off x="12237846"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79" name="Google Shape;9479;p24"/>
            <p:cNvCxnSpPr/>
            <p:nvPr/>
          </p:nvCxnSpPr>
          <p:spPr>
            <a:xfrm>
              <a:off x="12271467"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0" name="Google Shape;9480;p24"/>
            <p:cNvCxnSpPr/>
            <p:nvPr/>
          </p:nvCxnSpPr>
          <p:spPr>
            <a:xfrm>
              <a:off x="12305088"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1" name="Google Shape;9481;p24"/>
            <p:cNvCxnSpPr/>
            <p:nvPr/>
          </p:nvCxnSpPr>
          <p:spPr>
            <a:xfrm>
              <a:off x="12338710"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2" name="Google Shape;9482;p24"/>
            <p:cNvCxnSpPr/>
            <p:nvPr/>
          </p:nvCxnSpPr>
          <p:spPr>
            <a:xfrm>
              <a:off x="12372331"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3" name="Google Shape;9483;p24"/>
            <p:cNvCxnSpPr/>
            <p:nvPr/>
          </p:nvCxnSpPr>
          <p:spPr>
            <a:xfrm>
              <a:off x="12405952" y="4475"/>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4" name="Google Shape;9484;p24"/>
            <p:cNvCxnSpPr/>
            <p:nvPr/>
          </p:nvCxnSpPr>
          <p:spPr>
            <a:xfrm>
              <a:off x="1243957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5" name="Google Shape;9485;p24"/>
            <p:cNvCxnSpPr/>
            <p:nvPr/>
          </p:nvCxnSpPr>
          <p:spPr>
            <a:xfrm>
              <a:off x="1247319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6" name="Google Shape;9486;p24"/>
            <p:cNvCxnSpPr/>
            <p:nvPr/>
          </p:nvCxnSpPr>
          <p:spPr>
            <a:xfrm>
              <a:off x="1250681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7" name="Google Shape;9487;p24"/>
            <p:cNvCxnSpPr/>
            <p:nvPr/>
          </p:nvCxnSpPr>
          <p:spPr>
            <a:xfrm>
              <a:off x="125404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8" name="Google Shape;9488;p24"/>
            <p:cNvCxnSpPr/>
            <p:nvPr/>
          </p:nvCxnSpPr>
          <p:spPr>
            <a:xfrm>
              <a:off x="1257405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89" name="Google Shape;9489;p24"/>
            <p:cNvCxnSpPr/>
            <p:nvPr/>
          </p:nvCxnSpPr>
          <p:spPr>
            <a:xfrm>
              <a:off x="1260767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0" name="Google Shape;9490;p24"/>
            <p:cNvCxnSpPr/>
            <p:nvPr/>
          </p:nvCxnSpPr>
          <p:spPr>
            <a:xfrm>
              <a:off x="1264130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1" name="Google Shape;9491;p24"/>
            <p:cNvCxnSpPr/>
            <p:nvPr/>
          </p:nvCxnSpPr>
          <p:spPr>
            <a:xfrm>
              <a:off x="1267492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2" name="Google Shape;9492;p24"/>
            <p:cNvCxnSpPr/>
            <p:nvPr/>
          </p:nvCxnSpPr>
          <p:spPr>
            <a:xfrm>
              <a:off x="1270854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3" name="Google Shape;9493;p24"/>
            <p:cNvCxnSpPr/>
            <p:nvPr/>
          </p:nvCxnSpPr>
          <p:spPr>
            <a:xfrm>
              <a:off x="1274216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4" name="Google Shape;9494;p24"/>
            <p:cNvCxnSpPr/>
            <p:nvPr/>
          </p:nvCxnSpPr>
          <p:spPr>
            <a:xfrm>
              <a:off x="1277578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5" name="Google Shape;9495;p24"/>
            <p:cNvCxnSpPr/>
            <p:nvPr/>
          </p:nvCxnSpPr>
          <p:spPr>
            <a:xfrm>
              <a:off x="1280940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6" name="Google Shape;9496;p24"/>
            <p:cNvCxnSpPr/>
            <p:nvPr/>
          </p:nvCxnSpPr>
          <p:spPr>
            <a:xfrm>
              <a:off x="1284302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7" name="Google Shape;9497;p24"/>
            <p:cNvCxnSpPr/>
            <p:nvPr/>
          </p:nvCxnSpPr>
          <p:spPr>
            <a:xfrm>
              <a:off x="1287664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8" name="Google Shape;9498;p24"/>
            <p:cNvCxnSpPr/>
            <p:nvPr/>
          </p:nvCxnSpPr>
          <p:spPr>
            <a:xfrm>
              <a:off x="1291026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499" name="Google Shape;9499;p24"/>
            <p:cNvCxnSpPr/>
            <p:nvPr/>
          </p:nvCxnSpPr>
          <p:spPr>
            <a:xfrm>
              <a:off x="1294388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0" name="Google Shape;9500;p24"/>
            <p:cNvCxnSpPr/>
            <p:nvPr/>
          </p:nvCxnSpPr>
          <p:spPr>
            <a:xfrm>
              <a:off x="1297751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1" name="Google Shape;9501;p24"/>
            <p:cNvCxnSpPr/>
            <p:nvPr/>
          </p:nvCxnSpPr>
          <p:spPr>
            <a:xfrm>
              <a:off x="1301113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2" name="Google Shape;9502;p24"/>
            <p:cNvCxnSpPr/>
            <p:nvPr/>
          </p:nvCxnSpPr>
          <p:spPr>
            <a:xfrm>
              <a:off x="1304475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3" name="Google Shape;9503;p24"/>
            <p:cNvCxnSpPr/>
            <p:nvPr/>
          </p:nvCxnSpPr>
          <p:spPr>
            <a:xfrm>
              <a:off x="1307837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4" name="Google Shape;9504;p24"/>
            <p:cNvCxnSpPr/>
            <p:nvPr/>
          </p:nvCxnSpPr>
          <p:spPr>
            <a:xfrm>
              <a:off x="1311199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5" name="Google Shape;9505;p24"/>
            <p:cNvCxnSpPr/>
            <p:nvPr/>
          </p:nvCxnSpPr>
          <p:spPr>
            <a:xfrm>
              <a:off x="1314561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6" name="Google Shape;9506;p24"/>
            <p:cNvCxnSpPr/>
            <p:nvPr/>
          </p:nvCxnSpPr>
          <p:spPr>
            <a:xfrm>
              <a:off x="131792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7" name="Google Shape;9507;p24"/>
            <p:cNvCxnSpPr/>
            <p:nvPr/>
          </p:nvCxnSpPr>
          <p:spPr>
            <a:xfrm>
              <a:off x="1321285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8" name="Google Shape;9508;p24"/>
            <p:cNvCxnSpPr/>
            <p:nvPr/>
          </p:nvCxnSpPr>
          <p:spPr>
            <a:xfrm>
              <a:off x="1324647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09" name="Google Shape;9509;p24"/>
            <p:cNvCxnSpPr/>
            <p:nvPr/>
          </p:nvCxnSpPr>
          <p:spPr>
            <a:xfrm>
              <a:off x="1328009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0" name="Google Shape;9510;p24"/>
            <p:cNvCxnSpPr/>
            <p:nvPr/>
          </p:nvCxnSpPr>
          <p:spPr>
            <a:xfrm>
              <a:off x="1331372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1" name="Google Shape;9511;p24"/>
            <p:cNvCxnSpPr/>
            <p:nvPr/>
          </p:nvCxnSpPr>
          <p:spPr>
            <a:xfrm>
              <a:off x="1334734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2" name="Google Shape;9512;p24"/>
            <p:cNvCxnSpPr/>
            <p:nvPr/>
          </p:nvCxnSpPr>
          <p:spPr>
            <a:xfrm>
              <a:off x="1338096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3" name="Google Shape;9513;p24"/>
            <p:cNvCxnSpPr/>
            <p:nvPr/>
          </p:nvCxnSpPr>
          <p:spPr>
            <a:xfrm>
              <a:off x="1341458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4" name="Google Shape;9514;p24"/>
            <p:cNvCxnSpPr/>
            <p:nvPr/>
          </p:nvCxnSpPr>
          <p:spPr>
            <a:xfrm>
              <a:off x="1344820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5" name="Google Shape;9515;p24"/>
            <p:cNvCxnSpPr/>
            <p:nvPr/>
          </p:nvCxnSpPr>
          <p:spPr>
            <a:xfrm>
              <a:off x="1348182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6" name="Google Shape;9516;p24"/>
            <p:cNvCxnSpPr/>
            <p:nvPr/>
          </p:nvCxnSpPr>
          <p:spPr>
            <a:xfrm>
              <a:off x="1351544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7" name="Google Shape;9517;p24"/>
            <p:cNvCxnSpPr/>
            <p:nvPr/>
          </p:nvCxnSpPr>
          <p:spPr>
            <a:xfrm>
              <a:off x="1354906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8" name="Google Shape;9518;p24"/>
            <p:cNvCxnSpPr/>
            <p:nvPr/>
          </p:nvCxnSpPr>
          <p:spPr>
            <a:xfrm>
              <a:off x="1358268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19" name="Google Shape;9519;p24"/>
            <p:cNvCxnSpPr/>
            <p:nvPr/>
          </p:nvCxnSpPr>
          <p:spPr>
            <a:xfrm>
              <a:off x="1361630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0" name="Google Shape;9520;p24"/>
            <p:cNvCxnSpPr/>
            <p:nvPr/>
          </p:nvCxnSpPr>
          <p:spPr>
            <a:xfrm>
              <a:off x="1364993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1" name="Google Shape;9521;p24"/>
            <p:cNvCxnSpPr/>
            <p:nvPr/>
          </p:nvCxnSpPr>
          <p:spPr>
            <a:xfrm>
              <a:off x="1368355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2" name="Google Shape;9522;p24"/>
            <p:cNvCxnSpPr/>
            <p:nvPr/>
          </p:nvCxnSpPr>
          <p:spPr>
            <a:xfrm>
              <a:off x="1371717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3" name="Google Shape;9523;p24"/>
            <p:cNvCxnSpPr/>
            <p:nvPr/>
          </p:nvCxnSpPr>
          <p:spPr>
            <a:xfrm>
              <a:off x="1375079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4" name="Google Shape;9524;p24"/>
            <p:cNvCxnSpPr/>
            <p:nvPr/>
          </p:nvCxnSpPr>
          <p:spPr>
            <a:xfrm>
              <a:off x="137844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5" name="Google Shape;9525;p24"/>
            <p:cNvCxnSpPr/>
            <p:nvPr/>
          </p:nvCxnSpPr>
          <p:spPr>
            <a:xfrm>
              <a:off x="1381803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6" name="Google Shape;9526;p24"/>
            <p:cNvCxnSpPr/>
            <p:nvPr/>
          </p:nvCxnSpPr>
          <p:spPr>
            <a:xfrm>
              <a:off x="1385165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7" name="Google Shape;9527;p24"/>
            <p:cNvCxnSpPr/>
            <p:nvPr/>
          </p:nvCxnSpPr>
          <p:spPr>
            <a:xfrm>
              <a:off x="1388527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8" name="Google Shape;9528;p24"/>
            <p:cNvCxnSpPr/>
            <p:nvPr/>
          </p:nvCxnSpPr>
          <p:spPr>
            <a:xfrm>
              <a:off x="1391889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29" name="Google Shape;9529;p24"/>
            <p:cNvCxnSpPr/>
            <p:nvPr/>
          </p:nvCxnSpPr>
          <p:spPr>
            <a:xfrm>
              <a:off x="1395252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0" name="Google Shape;9530;p24"/>
            <p:cNvCxnSpPr/>
            <p:nvPr/>
          </p:nvCxnSpPr>
          <p:spPr>
            <a:xfrm>
              <a:off x="1398614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1" name="Google Shape;9531;p24"/>
            <p:cNvCxnSpPr/>
            <p:nvPr/>
          </p:nvCxnSpPr>
          <p:spPr>
            <a:xfrm>
              <a:off x="1401976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2" name="Google Shape;9532;p24"/>
            <p:cNvCxnSpPr/>
            <p:nvPr/>
          </p:nvCxnSpPr>
          <p:spPr>
            <a:xfrm>
              <a:off x="1405338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3" name="Google Shape;9533;p24"/>
            <p:cNvCxnSpPr/>
            <p:nvPr/>
          </p:nvCxnSpPr>
          <p:spPr>
            <a:xfrm>
              <a:off x="1408700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4" name="Google Shape;9534;p24"/>
            <p:cNvCxnSpPr/>
            <p:nvPr/>
          </p:nvCxnSpPr>
          <p:spPr>
            <a:xfrm>
              <a:off x="1412062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5" name="Google Shape;9535;p24"/>
            <p:cNvCxnSpPr/>
            <p:nvPr/>
          </p:nvCxnSpPr>
          <p:spPr>
            <a:xfrm>
              <a:off x="1415424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6" name="Google Shape;9536;p24"/>
            <p:cNvCxnSpPr/>
            <p:nvPr/>
          </p:nvCxnSpPr>
          <p:spPr>
            <a:xfrm>
              <a:off x="1418786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7" name="Google Shape;9537;p24"/>
            <p:cNvCxnSpPr/>
            <p:nvPr/>
          </p:nvCxnSpPr>
          <p:spPr>
            <a:xfrm>
              <a:off x="1422148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8" name="Google Shape;9538;p24"/>
            <p:cNvCxnSpPr/>
            <p:nvPr/>
          </p:nvCxnSpPr>
          <p:spPr>
            <a:xfrm>
              <a:off x="1425510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39" name="Google Shape;9539;p24"/>
            <p:cNvCxnSpPr/>
            <p:nvPr/>
          </p:nvCxnSpPr>
          <p:spPr>
            <a:xfrm>
              <a:off x="1428873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0" name="Google Shape;9540;p24"/>
            <p:cNvCxnSpPr/>
            <p:nvPr/>
          </p:nvCxnSpPr>
          <p:spPr>
            <a:xfrm>
              <a:off x="1432235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1" name="Google Shape;9541;p24"/>
            <p:cNvCxnSpPr/>
            <p:nvPr/>
          </p:nvCxnSpPr>
          <p:spPr>
            <a:xfrm>
              <a:off x="1435597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2" name="Google Shape;9542;p24"/>
            <p:cNvCxnSpPr/>
            <p:nvPr/>
          </p:nvCxnSpPr>
          <p:spPr>
            <a:xfrm>
              <a:off x="1438959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3" name="Google Shape;9543;p24"/>
            <p:cNvCxnSpPr/>
            <p:nvPr/>
          </p:nvCxnSpPr>
          <p:spPr>
            <a:xfrm>
              <a:off x="144232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4" name="Google Shape;9544;p24"/>
            <p:cNvCxnSpPr/>
            <p:nvPr/>
          </p:nvCxnSpPr>
          <p:spPr>
            <a:xfrm>
              <a:off x="1445683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5" name="Google Shape;9545;p24"/>
            <p:cNvCxnSpPr/>
            <p:nvPr/>
          </p:nvCxnSpPr>
          <p:spPr>
            <a:xfrm>
              <a:off x="1449045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6" name="Google Shape;9546;p24"/>
            <p:cNvCxnSpPr/>
            <p:nvPr/>
          </p:nvCxnSpPr>
          <p:spPr>
            <a:xfrm>
              <a:off x="1452407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7" name="Google Shape;9547;p24"/>
            <p:cNvCxnSpPr/>
            <p:nvPr/>
          </p:nvCxnSpPr>
          <p:spPr>
            <a:xfrm>
              <a:off x="1455769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8" name="Google Shape;9548;p24"/>
            <p:cNvCxnSpPr/>
            <p:nvPr/>
          </p:nvCxnSpPr>
          <p:spPr>
            <a:xfrm>
              <a:off x="1459131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49" name="Google Shape;9549;p24"/>
            <p:cNvCxnSpPr/>
            <p:nvPr/>
          </p:nvCxnSpPr>
          <p:spPr>
            <a:xfrm>
              <a:off x="1462494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0" name="Google Shape;9550;p24"/>
            <p:cNvCxnSpPr/>
            <p:nvPr/>
          </p:nvCxnSpPr>
          <p:spPr>
            <a:xfrm>
              <a:off x="1465856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1" name="Google Shape;9551;p24"/>
            <p:cNvCxnSpPr/>
            <p:nvPr/>
          </p:nvCxnSpPr>
          <p:spPr>
            <a:xfrm>
              <a:off x="1469218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2" name="Google Shape;9552;p24"/>
            <p:cNvCxnSpPr/>
            <p:nvPr/>
          </p:nvCxnSpPr>
          <p:spPr>
            <a:xfrm>
              <a:off x="1472580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3" name="Google Shape;9553;p24"/>
            <p:cNvCxnSpPr/>
            <p:nvPr/>
          </p:nvCxnSpPr>
          <p:spPr>
            <a:xfrm>
              <a:off x="1475942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4" name="Google Shape;9554;p24"/>
            <p:cNvCxnSpPr/>
            <p:nvPr/>
          </p:nvCxnSpPr>
          <p:spPr>
            <a:xfrm>
              <a:off x="1479304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5" name="Google Shape;9555;p24"/>
            <p:cNvCxnSpPr/>
            <p:nvPr/>
          </p:nvCxnSpPr>
          <p:spPr>
            <a:xfrm>
              <a:off x="1482666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6" name="Google Shape;9556;p24"/>
            <p:cNvCxnSpPr/>
            <p:nvPr/>
          </p:nvCxnSpPr>
          <p:spPr>
            <a:xfrm>
              <a:off x="1486028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7" name="Google Shape;9557;p24"/>
            <p:cNvCxnSpPr/>
            <p:nvPr/>
          </p:nvCxnSpPr>
          <p:spPr>
            <a:xfrm>
              <a:off x="1489390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8" name="Google Shape;9558;p24"/>
            <p:cNvCxnSpPr/>
            <p:nvPr/>
          </p:nvCxnSpPr>
          <p:spPr>
            <a:xfrm>
              <a:off x="1492752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59" name="Google Shape;9559;p24"/>
            <p:cNvCxnSpPr/>
            <p:nvPr/>
          </p:nvCxnSpPr>
          <p:spPr>
            <a:xfrm>
              <a:off x="1496115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0" name="Google Shape;9560;p24"/>
            <p:cNvCxnSpPr/>
            <p:nvPr/>
          </p:nvCxnSpPr>
          <p:spPr>
            <a:xfrm>
              <a:off x="1499477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1" name="Google Shape;9561;p24"/>
            <p:cNvCxnSpPr/>
            <p:nvPr/>
          </p:nvCxnSpPr>
          <p:spPr>
            <a:xfrm>
              <a:off x="1502839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2" name="Google Shape;9562;p24"/>
            <p:cNvCxnSpPr/>
            <p:nvPr/>
          </p:nvCxnSpPr>
          <p:spPr>
            <a:xfrm>
              <a:off x="1506201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3" name="Google Shape;9563;p24"/>
            <p:cNvCxnSpPr/>
            <p:nvPr/>
          </p:nvCxnSpPr>
          <p:spPr>
            <a:xfrm>
              <a:off x="1509563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4" name="Google Shape;9564;p24"/>
            <p:cNvCxnSpPr/>
            <p:nvPr/>
          </p:nvCxnSpPr>
          <p:spPr>
            <a:xfrm>
              <a:off x="1512925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5" name="Google Shape;9565;p24"/>
            <p:cNvCxnSpPr/>
            <p:nvPr/>
          </p:nvCxnSpPr>
          <p:spPr>
            <a:xfrm>
              <a:off x="1516287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6" name="Google Shape;9566;p24"/>
            <p:cNvCxnSpPr/>
            <p:nvPr/>
          </p:nvCxnSpPr>
          <p:spPr>
            <a:xfrm>
              <a:off x="1519649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7" name="Google Shape;9567;p24"/>
            <p:cNvCxnSpPr/>
            <p:nvPr/>
          </p:nvCxnSpPr>
          <p:spPr>
            <a:xfrm>
              <a:off x="1523011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8" name="Google Shape;9568;p24"/>
            <p:cNvCxnSpPr/>
            <p:nvPr/>
          </p:nvCxnSpPr>
          <p:spPr>
            <a:xfrm>
              <a:off x="1526374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69" name="Google Shape;9569;p24"/>
            <p:cNvCxnSpPr/>
            <p:nvPr/>
          </p:nvCxnSpPr>
          <p:spPr>
            <a:xfrm>
              <a:off x="15297361"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0" name="Google Shape;9570;p24"/>
            <p:cNvCxnSpPr/>
            <p:nvPr/>
          </p:nvCxnSpPr>
          <p:spPr>
            <a:xfrm>
              <a:off x="15330982"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1" name="Google Shape;9571;p24"/>
            <p:cNvCxnSpPr/>
            <p:nvPr/>
          </p:nvCxnSpPr>
          <p:spPr>
            <a:xfrm>
              <a:off x="15364603"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2" name="Google Shape;9572;p24"/>
            <p:cNvCxnSpPr/>
            <p:nvPr/>
          </p:nvCxnSpPr>
          <p:spPr>
            <a:xfrm>
              <a:off x="15398224"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3" name="Google Shape;9573;p24"/>
            <p:cNvCxnSpPr/>
            <p:nvPr/>
          </p:nvCxnSpPr>
          <p:spPr>
            <a:xfrm>
              <a:off x="15431845"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4" name="Google Shape;9574;p24"/>
            <p:cNvCxnSpPr/>
            <p:nvPr/>
          </p:nvCxnSpPr>
          <p:spPr>
            <a:xfrm>
              <a:off x="15465466"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5" name="Google Shape;9575;p24"/>
            <p:cNvCxnSpPr/>
            <p:nvPr/>
          </p:nvCxnSpPr>
          <p:spPr>
            <a:xfrm>
              <a:off x="15499087"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6" name="Google Shape;9576;p24"/>
            <p:cNvCxnSpPr/>
            <p:nvPr/>
          </p:nvCxnSpPr>
          <p:spPr>
            <a:xfrm>
              <a:off x="15532708"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7" name="Google Shape;9577;p24"/>
            <p:cNvCxnSpPr/>
            <p:nvPr/>
          </p:nvCxnSpPr>
          <p:spPr>
            <a:xfrm>
              <a:off x="15566329"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8" name="Google Shape;9578;p24"/>
            <p:cNvCxnSpPr/>
            <p:nvPr/>
          </p:nvCxnSpPr>
          <p:spPr>
            <a:xfrm>
              <a:off x="15599950" y="451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79" name="Google Shape;9579;p24"/>
            <p:cNvCxnSpPr/>
            <p:nvPr/>
          </p:nvCxnSpPr>
          <p:spPr>
            <a:xfrm>
              <a:off x="1563357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0" name="Google Shape;9580;p24"/>
            <p:cNvCxnSpPr/>
            <p:nvPr/>
          </p:nvCxnSpPr>
          <p:spPr>
            <a:xfrm>
              <a:off x="1566719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1" name="Google Shape;9581;p24"/>
            <p:cNvCxnSpPr/>
            <p:nvPr/>
          </p:nvCxnSpPr>
          <p:spPr>
            <a:xfrm>
              <a:off x="1570081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2" name="Google Shape;9582;p24"/>
            <p:cNvCxnSpPr/>
            <p:nvPr/>
          </p:nvCxnSpPr>
          <p:spPr>
            <a:xfrm>
              <a:off x="1573443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3" name="Google Shape;9583;p24"/>
            <p:cNvCxnSpPr/>
            <p:nvPr/>
          </p:nvCxnSpPr>
          <p:spPr>
            <a:xfrm>
              <a:off x="1576805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4" name="Google Shape;9584;p24"/>
            <p:cNvCxnSpPr/>
            <p:nvPr/>
          </p:nvCxnSpPr>
          <p:spPr>
            <a:xfrm>
              <a:off x="1580167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5" name="Google Shape;9585;p24"/>
            <p:cNvCxnSpPr/>
            <p:nvPr/>
          </p:nvCxnSpPr>
          <p:spPr>
            <a:xfrm>
              <a:off x="1583529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6" name="Google Shape;9586;p24"/>
            <p:cNvCxnSpPr/>
            <p:nvPr/>
          </p:nvCxnSpPr>
          <p:spPr>
            <a:xfrm>
              <a:off x="1586891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7" name="Google Shape;9587;p24"/>
            <p:cNvCxnSpPr/>
            <p:nvPr/>
          </p:nvCxnSpPr>
          <p:spPr>
            <a:xfrm>
              <a:off x="1590254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8" name="Google Shape;9588;p24"/>
            <p:cNvCxnSpPr/>
            <p:nvPr/>
          </p:nvCxnSpPr>
          <p:spPr>
            <a:xfrm>
              <a:off x="1593616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89" name="Google Shape;9589;p24"/>
            <p:cNvCxnSpPr/>
            <p:nvPr/>
          </p:nvCxnSpPr>
          <p:spPr>
            <a:xfrm>
              <a:off x="1596978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0" name="Google Shape;9590;p24"/>
            <p:cNvCxnSpPr/>
            <p:nvPr/>
          </p:nvCxnSpPr>
          <p:spPr>
            <a:xfrm>
              <a:off x="1600340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1" name="Google Shape;9591;p24"/>
            <p:cNvCxnSpPr/>
            <p:nvPr/>
          </p:nvCxnSpPr>
          <p:spPr>
            <a:xfrm>
              <a:off x="1603702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2" name="Google Shape;9592;p24"/>
            <p:cNvCxnSpPr/>
            <p:nvPr/>
          </p:nvCxnSpPr>
          <p:spPr>
            <a:xfrm>
              <a:off x="1607064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3" name="Google Shape;9593;p24"/>
            <p:cNvCxnSpPr/>
            <p:nvPr/>
          </p:nvCxnSpPr>
          <p:spPr>
            <a:xfrm>
              <a:off x="1610426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4" name="Google Shape;9594;p24"/>
            <p:cNvCxnSpPr/>
            <p:nvPr/>
          </p:nvCxnSpPr>
          <p:spPr>
            <a:xfrm>
              <a:off x="1613788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5" name="Google Shape;9595;p24"/>
            <p:cNvCxnSpPr/>
            <p:nvPr/>
          </p:nvCxnSpPr>
          <p:spPr>
            <a:xfrm>
              <a:off x="1617150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6" name="Google Shape;9596;p24"/>
            <p:cNvCxnSpPr/>
            <p:nvPr/>
          </p:nvCxnSpPr>
          <p:spPr>
            <a:xfrm>
              <a:off x="1620512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7" name="Google Shape;9597;p24"/>
            <p:cNvCxnSpPr/>
            <p:nvPr/>
          </p:nvCxnSpPr>
          <p:spPr>
            <a:xfrm>
              <a:off x="1623875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8" name="Google Shape;9598;p24"/>
            <p:cNvCxnSpPr/>
            <p:nvPr/>
          </p:nvCxnSpPr>
          <p:spPr>
            <a:xfrm>
              <a:off x="1627237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599" name="Google Shape;9599;p24"/>
            <p:cNvCxnSpPr/>
            <p:nvPr/>
          </p:nvCxnSpPr>
          <p:spPr>
            <a:xfrm>
              <a:off x="1630599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0" name="Google Shape;9600;p24"/>
            <p:cNvCxnSpPr/>
            <p:nvPr/>
          </p:nvCxnSpPr>
          <p:spPr>
            <a:xfrm>
              <a:off x="1633961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1" name="Google Shape;9601;p24"/>
            <p:cNvCxnSpPr/>
            <p:nvPr/>
          </p:nvCxnSpPr>
          <p:spPr>
            <a:xfrm>
              <a:off x="1637323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2" name="Google Shape;9602;p24"/>
            <p:cNvCxnSpPr/>
            <p:nvPr/>
          </p:nvCxnSpPr>
          <p:spPr>
            <a:xfrm>
              <a:off x="1640685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3" name="Google Shape;9603;p24"/>
            <p:cNvCxnSpPr/>
            <p:nvPr/>
          </p:nvCxnSpPr>
          <p:spPr>
            <a:xfrm>
              <a:off x="1644047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4" name="Google Shape;9604;p24"/>
            <p:cNvCxnSpPr/>
            <p:nvPr/>
          </p:nvCxnSpPr>
          <p:spPr>
            <a:xfrm>
              <a:off x="164740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5" name="Google Shape;9605;p24"/>
            <p:cNvCxnSpPr/>
            <p:nvPr/>
          </p:nvCxnSpPr>
          <p:spPr>
            <a:xfrm>
              <a:off x="1650771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6" name="Google Shape;9606;p24"/>
            <p:cNvCxnSpPr/>
            <p:nvPr/>
          </p:nvCxnSpPr>
          <p:spPr>
            <a:xfrm>
              <a:off x="1654134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7" name="Google Shape;9607;p24"/>
            <p:cNvCxnSpPr/>
            <p:nvPr/>
          </p:nvCxnSpPr>
          <p:spPr>
            <a:xfrm>
              <a:off x="1657496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8" name="Google Shape;9608;p24"/>
            <p:cNvCxnSpPr/>
            <p:nvPr/>
          </p:nvCxnSpPr>
          <p:spPr>
            <a:xfrm>
              <a:off x="1660858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09" name="Google Shape;9609;p24"/>
            <p:cNvCxnSpPr/>
            <p:nvPr/>
          </p:nvCxnSpPr>
          <p:spPr>
            <a:xfrm>
              <a:off x="1664220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0" name="Google Shape;9610;p24"/>
            <p:cNvCxnSpPr/>
            <p:nvPr/>
          </p:nvCxnSpPr>
          <p:spPr>
            <a:xfrm>
              <a:off x="1667582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1" name="Google Shape;9611;p24"/>
            <p:cNvCxnSpPr/>
            <p:nvPr/>
          </p:nvCxnSpPr>
          <p:spPr>
            <a:xfrm>
              <a:off x="1670944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2" name="Google Shape;9612;p24"/>
            <p:cNvCxnSpPr/>
            <p:nvPr/>
          </p:nvCxnSpPr>
          <p:spPr>
            <a:xfrm>
              <a:off x="1674306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3" name="Google Shape;9613;p24"/>
            <p:cNvCxnSpPr/>
            <p:nvPr/>
          </p:nvCxnSpPr>
          <p:spPr>
            <a:xfrm>
              <a:off x="1677668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4" name="Google Shape;9614;p24"/>
            <p:cNvCxnSpPr/>
            <p:nvPr/>
          </p:nvCxnSpPr>
          <p:spPr>
            <a:xfrm>
              <a:off x="1681030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5" name="Google Shape;9615;p24"/>
            <p:cNvCxnSpPr/>
            <p:nvPr/>
          </p:nvCxnSpPr>
          <p:spPr>
            <a:xfrm>
              <a:off x="1684392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6" name="Google Shape;9616;p24"/>
            <p:cNvCxnSpPr/>
            <p:nvPr/>
          </p:nvCxnSpPr>
          <p:spPr>
            <a:xfrm>
              <a:off x="1687755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7" name="Google Shape;9617;p24"/>
            <p:cNvCxnSpPr/>
            <p:nvPr/>
          </p:nvCxnSpPr>
          <p:spPr>
            <a:xfrm>
              <a:off x="1691117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8" name="Google Shape;9618;p24"/>
            <p:cNvCxnSpPr/>
            <p:nvPr/>
          </p:nvCxnSpPr>
          <p:spPr>
            <a:xfrm>
              <a:off x="1694479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19" name="Google Shape;9619;p24"/>
            <p:cNvCxnSpPr/>
            <p:nvPr/>
          </p:nvCxnSpPr>
          <p:spPr>
            <a:xfrm>
              <a:off x="1697841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0" name="Google Shape;9620;p24"/>
            <p:cNvCxnSpPr/>
            <p:nvPr/>
          </p:nvCxnSpPr>
          <p:spPr>
            <a:xfrm>
              <a:off x="1701203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1" name="Google Shape;9621;p24"/>
            <p:cNvCxnSpPr/>
            <p:nvPr/>
          </p:nvCxnSpPr>
          <p:spPr>
            <a:xfrm>
              <a:off x="1704565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2" name="Google Shape;9622;p24"/>
            <p:cNvCxnSpPr/>
            <p:nvPr/>
          </p:nvCxnSpPr>
          <p:spPr>
            <a:xfrm>
              <a:off x="1707927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3" name="Google Shape;9623;p24"/>
            <p:cNvCxnSpPr/>
            <p:nvPr/>
          </p:nvCxnSpPr>
          <p:spPr>
            <a:xfrm>
              <a:off x="171128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4" name="Google Shape;9624;p24"/>
            <p:cNvCxnSpPr/>
            <p:nvPr/>
          </p:nvCxnSpPr>
          <p:spPr>
            <a:xfrm>
              <a:off x="1714651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5" name="Google Shape;9625;p24"/>
            <p:cNvCxnSpPr/>
            <p:nvPr/>
          </p:nvCxnSpPr>
          <p:spPr>
            <a:xfrm>
              <a:off x="1718013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6" name="Google Shape;9626;p24"/>
            <p:cNvCxnSpPr/>
            <p:nvPr/>
          </p:nvCxnSpPr>
          <p:spPr>
            <a:xfrm>
              <a:off x="1721376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7" name="Google Shape;9627;p24"/>
            <p:cNvCxnSpPr/>
            <p:nvPr/>
          </p:nvCxnSpPr>
          <p:spPr>
            <a:xfrm>
              <a:off x="1724738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8" name="Google Shape;9628;p24"/>
            <p:cNvCxnSpPr/>
            <p:nvPr/>
          </p:nvCxnSpPr>
          <p:spPr>
            <a:xfrm>
              <a:off x="1728100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29" name="Google Shape;9629;p24"/>
            <p:cNvCxnSpPr/>
            <p:nvPr/>
          </p:nvCxnSpPr>
          <p:spPr>
            <a:xfrm>
              <a:off x="1731462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0" name="Google Shape;9630;p24"/>
            <p:cNvCxnSpPr/>
            <p:nvPr/>
          </p:nvCxnSpPr>
          <p:spPr>
            <a:xfrm>
              <a:off x="1734824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1" name="Google Shape;9631;p24"/>
            <p:cNvCxnSpPr/>
            <p:nvPr/>
          </p:nvCxnSpPr>
          <p:spPr>
            <a:xfrm>
              <a:off x="1738186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2" name="Google Shape;9632;p24"/>
            <p:cNvCxnSpPr/>
            <p:nvPr/>
          </p:nvCxnSpPr>
          <p:spPr>
            <a:xfrm>
              <a:off x="1741548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3" name="Google Shape;9633;p24"/>
            <p:cNvCxnSpPr/>
            <p:nvPr/>
          </p:nvCxnSpPr>
          <p:spPr>
            <a:xfrm>
              <a:off x="1744910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4" name="Google Shape;9634;p24"/>
            <p:cNvCxnSpPr/>
            <p:nvPr/>
          </p:nvCxnSpPr>
          <p:spPr>
            <a:xfrm>
              <a:off x="1748272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5" name="Google Shape;9635;p24"/>
            <p:cNvCxnSpPr/>
            <p:nvPr/>
          </p:nvCxnSpPr>
          <p:spPr>
            <a:xfrm>
              <a:off x="1751634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6" name="Google Shape;9636;p24"/>
            <p:cNvCxnSpPr/>
            <p:nvPr/>
          </p:nvCxnSpPr>
          <p:spPr>
            <a:xfrm>
              <a:off x="1754997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7" name="Google Shape;9637;p24"/>
            <p:cNvCxnSpPr/>
            <p:nvPr/>
          </p:nvCxnSpPr>
          <p:spPr>
            <a:xfrm>
              <a:off x="1758359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8" name="Google Shape;9638;p24"/>
            <p:cNvCxnSpPr/>
            <p:nvPr/>
          </p:nvCxnSpPr>
          <p:spPr>
            <a:xfrm>
              <a:off x="1761721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39" name="Google Shape;9639;p24"/>
            <p:cNvCxnSpPr/>
            <p:nvPr/>
          </p:nvCxnSpPr>
          <p:spPr>
            <a:xfrm>
              <a:off x="1765083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0" name="Google Shape;9640;p24"/>
            <p:cNvCxnSpPr/>
            <p:nvPr/>
          </p:nvCxnSpPr>
          <p:spPr>
            <a:xfrm>
              <a:off x="1768445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1" name="Google Shape;9641;p24"/>
            <p:cNvCxnSpPr/>
            <p:nvPr/>
          </p:nvCxnSpPr>
          <p:spPr>
            <a:xfrm>
              <a:off x="1771807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2" name="Google Shape;9642;p24"/>
            <p:cNvCxnSpPr/>
            <p:nvPr/>
          </p:nvCxnSpPr>
          <p:spPr>
            <a:xfrm>
              <a:off x="1775169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3" name="Google Shape;9643;p24"/>
            <p:cNvCxnSpPr/>
            <p:nvPr/>
          </p:nvCxnSpPr>
          <p:spPr>
            <a:xfrm>
              <a:off x="1778531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4" name="Google Shape;9644;p24"/>
            <p:cNvCxnSpPr/>
            <p:nvPr/>
          </p:nvCxnSpPr>
          <p:spPr>
            <a:xfrm>
              <a:off x="1781893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5" name="Google Shape;9645;p24"/>
            <p:cNvCxnSpPr/>
            <p:nvPr/>
          </p:nvCxnSpPr>
          <p:spPr>
            <a:xfrm>
              <a:off x="1785256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6" name="Google Shape;9646;p24"/>
            <p:cNvCxnSpPr/>
            <p:nvPr/>
          </p:nvCxnSpPr>
          <p:spPr>
            <a:xfrm>
              <a:off x="1788618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7" name="Google Shape;9647;p24"/>
            <p:cNvCxnSpPr/>
            <p:nvPr/>
          </p:nvCxnSpPr>
          <p:spPr>
            <a:xfrm>
              <a:off x="1791980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8" name="Google Shape;9648;p24"/>
            <p:cNvCxnSpPr/>
            <p:nvPr/>
          </p:nvCxnSpPr>
          <p:spPr>
            <a:xfrm>
              <a:off x="1795342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49" name="Google Shape;9649;p24"/>
            <p:cNvCxnSpPr/>
            <p:nvPr/>
          </p:nvCxnSpPr>
          <p:spPr>
            <a:xfrm>
              <a:off x="1798704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0" name="Google Shape;9650;p24"/>
            <p:cNvCxnSpPr/>
            <p:nvPr/>
          </p:nvCxnSpPr>
          <p:spPr>
            <a:xfrm>
              <a:off x="1802066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1" name="Google Shape;9651;p24"/>
            <p:cNvCxnSpPr/>
            <p:nvPr/>
          </p:nvCxnSpPr>
          <p:spPr>
            <a:xfrm>
              <a:off x="18054286"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2" name="Google Shape;9652;p24"/>
            <p:cNvCxnSpPr/>
            <p:nvPr/>
          </p:nvCxnSpPr>
          <p:spPr>
            <a:xfrm>
              <a:off x="18087907"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3" name="Google Shape;9653;p24"/>
            <p:cNvCxnSpPr/>
            <p:nvPr/>
          </p:nvCxnSpPr>
          <p:spPr>
            <a:xfrm>
              <a:off x="18121528"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4" name="Google Shape;9654;p24"/>
            <p:cNvCxnSpPr/>
            <p:nvPr/>
          </p:nvCxnSpPr>
          <p:spPr>
            <a:xfrm>
              <a:off x="18155149"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5" name="Google Shape;9655;p24"/>
            <p:cNvCxnSpPr/>
            <p:nvPr/>
          </p:nvCxnSpPr>
          <p:spPr>
            <a:xfrm>
              <a:off x="18188770"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6" name="Google Shape;9656;p24"/>
            <p:cNvCxnSpPr/>
            <p:nvPr/>
          </p:nvCxnSpPr>
          <p:spPr>
            <a:xfrm>
              <a:off x="18222391"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7" name="Google Shape;9657;p24"/>
            <p:cNvCxnSpPr/>
            <p:nvPr/>
          </p:nvCxnSpPr>
          <p:spPr>
            <a:xfrm>
              <a:off x="18256012"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8" name="Google Shape;9658;p24"/>
            <p:cNvCxnSpPr/>
            <p:nvPr/>
          </p:nvCxnSpPr>
          <p:spPr>
            <a:xfrm>
              <a:off x="18289633"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59" name="Google Shape;9659;p24"/>
            <p:cNvCxnSpPr/>
            <p:nvPr/>
          </p:nvCxnSpPr>
          <p:spPr>
            <a:xfrm>
              <a:off x="18323254"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60" name="Google Shape;9660;p24"/>
            <p:cNvCxnSpPr/>
            <p:nvPr/>
          </p:nvCxnSpPr>
          <p:spPr>
            <a:xfrm>
              <a:off x="18356875" y="12480"/>
              <a:ext cx="0" cy="5135400"/>
            </a:xfrm>
            <a:prstGeom prst="straightConnector1">
              <a:avLst/>
            </a:prstGeom>
            <a:noFill/>
            <a:ln w="9525" cap="flat" cmpd="sng">
              <a:solidFill>
                <a:schemeClr val="accent4"/>
              </a:solidFill>
              <a:prstDash val="solid"/>
              <a:round/>
              <a:headEnd type="none" w="med" len="med"/>
              <a:tailEnd type="none" w="med" len="med"/>
            </a:ln>
          </p:spPr>
        </p:cxnSp>
        <p:cxnSp>
          <p:nvCxnSpPr>
            <p:cNvPr id="9661" name="Google Shape;9661;p24"/>
            <p:cNvCxnSpPr/>
            <p:nvPr/>
          </p:nvCxnSpPr>
          <p:spPr>
            <a:xfrm>
              <a:off x="13794175" y="-456638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2" name="Google Shape;9662;p24"/>
            <p:cNvCxnSpPr/>
            <p:nvPr/>
          </p:nvCxnSpPr>
          <p:spPr>
            <a:xfrm>
              <a:off x="13794175" y="-45345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3" name="Google Shape;9663;p24"/>
            <p:cNvCxnSpPr/>
            <p:nvPr/>
          </p:nvCxnSpPr>
          <p:spPr>
            <a:xfrm>
              <a:off x="13794175" y="-450264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4" name="Google Shape;9664;p24"/>
            <p:cNvCxnSpPr/>
            <p:nvPr/>
          </p:nvCxnSpPr>
          <p:spPr>
            <a:xfrm>
              <a:off x="13794175" y="-447077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5" name="Google Shape;9665;p24"/>
            <p:cNvCxnSpPr/>
            <p:nvPr/>
          </p:nvCxnSpPr>
          <p:spPr>
            <a:xfrm>
              <a:off x="13794175" y="-44388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6" name="Google Shape;9666;p24"/>
            <p:cNvCxnSpPr/>
            <p:nvPr/>
          </p:nvCxnSpPr>
          <p:spPr>
            <a:xfrm>
              <a:off x="13794175" y="-440702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7" name="Google Shape;9667;p24"/>
            <p:cNvCxnSpPr/>
            <p:nvPr/>
          </p:nvCxnSpPr>
          <p:spPr>
            <a:xfrm>
              <a:off x="13794175" y="-43751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8" name="Google Shape;9668;p24"/>
            <p:cNvCxnSpPr/>
            <p:nvPr/>
          </p:nvCxnSpPr>
          <p:spPr>
            <a:xfrm>
              <a:off x="13794175" y="-434328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69" name="Google Shape;9669;p24"/>
            <p:cNvCxnSpPr/>
            <p:nvPr/>
          </p:nvCxnSpPr>
          <p:spPr>
            <a:xfrm>
              <a:off x="13794175" y="-43114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0" name="Google Shape;9670;p24"/>
            <p:cNvCxnSpPr/>
            <p:nvPr/>
          </p:nvCxnSpPr>
          <p:spPr>
            <a:xfrm>
              <a:off x="13794175" y="-427953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1" name="Google Shape;9671;p24"/>
            <p:cNvCxnSpPr/>
            <p:nvPr/>
          </p:nvCxnSpPr>
          <p:spPr>
            <a:xfrm>
              <a:off x="13794175" y="-424766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2" name="Google Shape;9672;p24"/>
            <p:cNvCxnSpPr/>
            <p:nvPr/>
          </p:nvCxnSpPr>
          <p:spPr>
            <a:xfrm>
              <a:off x="13794175" y="-421579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3" name="Google Shape;9673;p24"/>
            <p:cNvCxnSpPr/>
            <p:nvPr/>
          </p:nvCxnSpPr>
          <p:spPr>
            <a:xfrm>
              <a:off x="13794175" y="-41839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4" name="Google Shape;9674;p24"/>
            <p:cNvCxnSpPr/>
            <p:nvPr/>
          </p:nvCxnSpPr>
          <p:spPr>
            <a:xfrm>
              <a:off x="13794175" y="-41520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5" name="Google Shape;9675;p24"/>
            <p:cNvCxnSpPr/>
            <p:nvPr/>
          </p:nvCxnSpPr>
          <p:spPr>
            <a:xfrm>
              <a:off x="13794175" y="-41201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6" name="Google Shape;9676;p24"/>
            <p:cNvCxnSpPr/>
            <p:nvPr/>
          </p:nvCxnSpPr>
          <p:spPr>
            <a:xfrm>
              <a:off x="13794175" y="-408829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7" name="Google Shape;9677;p24"/>
            <p:cNvCxnSpPr/>
            <p:nvPr/>
          </p:nvCxnSpPr>
          <p:spPr>
            <a:xfrm>
              <a:off x="13794175" y="-40564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8" name="Google Shape;9678;p24"/>
            <p:cNvCxnSpPr/>
            <p:nvPr/>
          </p:nvCxnSpPr>
          <p:spPr>
            <a:xfrm>
              <a:off x="13794175" y="-40245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79" name="Google Shape;9679;p24"/>
            <p:cNvCxnSpPr/>
            <p:nvPr/>
          </p:nvCxnSpPr>
          <p:spPr>
            <a:xfrm>
              <a:off x="13794175" y="-399268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0" name="Google Shape;9680;p24"/>
            <p:cNvCxnSpPr/>
            <p:nvPr/>
          </p:nvCxnSpPr>
          <p:spPr>
            <a:xfrm>
              <a:off x="13794175" y="-39608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1" name="Google Shape;9681;p24"/>
            <p:cNvCxnSpPr/>
            <p:nvPr/>
          </p:nvCxnSpPr>
          <p:spPr>
            <a:xfrm>
              <a:off x="13794175" y="-392893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2" name="Google Shape;9682;p24"/>
            <p:cNvCxnSpPr/>
            <p:nvPr/>
          </p:nvCxnSpPr>
          <p:spPr>
            <a:xfrm>
              <a:off x="13794175" y="-38970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3" name="Google Shape;9683;p24"/>
            <p:cNvCxnSpPr/>
            <p:nvPr/>
          </p:nvCxnSpPr>
          <p:spPr>
            <a:xfrm>
              <a:off x="13794175" y="-386519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4" name="Google Shape;9684;p24"/>
            <p:cNvCxnSpPr/>
            <p:nvPr/>
          </p:nvCxnSpPr>
          <p:spPr>
            <a:xfrm>
              <a:off x="13794175" y="-38333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5" name="Google Shape;9685;p24"/>
            <p:cNvCxnSpPr/>
            <p:nvPr/>
          </p:nvCxnSpPr>
          <p:spPr>
            <a:xfrm>
              <a:off x="13794175" y="-38014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6" name="Google Shape;9686;p24"/>
            <p:cNvCxnSpPr/>
            <p:nvPr/>
          </p:nvCxnSpPr>
          <p:spPr>
            <a:xfrm>
              <a:off x="13794175" y="-37695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7" name="Google Shape;9687;p24"/>
            <p:cNvCxnSpPr/>
            <p:nvPr/>
          </p:nvCxnSpPr>
          <p:spPr>
            <a:xfrm>
              <a:off x="13794175" y="-37377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8" name="Google Shape;9688;p24"/>
            <p:cNvCxnSpPr/>
            <p:nvPr/>
          </p:nvCxnSpPr>
          <p:spPr>
            <a:xfrm>
              <a:off x="13794175" y="-370582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89" name="Google Shape;9689;p24"/>
            <p:cNvCxnSpPr/>
            <p:nvPr/>
          </p:nvCxnSpPr>
          <p:spPr>
            <a:xfrm>
              <a:off x="13794175" y="-36739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0" name="Google Shape;9690;p24"/>
            <p:cNvCxnSpPr/>
            <p:nvPr/>
          </p:nvCxnSpPr>
          <p:spPr>
            <a:xfrm>
              <a:off x="13794175" y="-364208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1" name="Google Shape;9691;p24"/>
            <p:cNvCxnSpPr/>
            <p:nvPr/>
          </p:nvCxnSpPr>
          <p:spPr>
            <a:xfrm>
              <a:off x="13794175" y="-36102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2" name="Google Shape;9692;p24"/>
            <p:cNvCxnSpPr/>
            <p:nvPr/>
          </p:nvCxnSpPr>
          <p:spPr>
            <a:xfrm>
              <a:off x="13794175" y="-357833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3" name="Google Shape;9693;p24"/>
            <p:cNvCxnSpPr/>
            <p:nvPr/>
          </p:nvCxnSpPr>
          <p:spPr>
            <a:xfrm>
              <a:off x="13794175" y="-35464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4" name="Google Shape;9694;p24"/>
            <p:cNvCxnSpPr/>
            <p:nvPr/>
          </p:nvCxnSpPr>
          <p:spPr>
            <a:xfrm>
              <a:off x="13794175" y="-35145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5" name="Google Shape;9695;p24"/>
            <p:cNvCxnSpPr/>
            <p:nvPr/>
          </p:nvCxnSpPr>
          <p:spPr>
            <a:xfrm>
              <a:off x="13794175" y="-348272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6" name="Google Shape;9696;p24"/>
            <p:cNvCxnSpPr/>
            <p:nvPr/>
          </p:nvCxnSpPr>
          <p:spPr>
            <a:xfrm>
              <a:off x="13794175" y="-34508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7" name="Google Shape;9697;p24"/>
            <p:cNvCxnSpPr/>
            <p:nvPr/>
          </p:nvCxnSpPr>
          <p:spPr>
            <a:xfrm>
              <a:off x="13794175" y="-341897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8" name="Google Shape;9698;p24"/>
            <p:cNvCxnSpPr/>
            <p:nvPr/>
          </p:nvCxnSpPr>
          <p:spPr>
            <a:xfrm>
              <a:off x="13794175" y="-33871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699" name="Google Shape;9699;p24"/>
            <p:cNvCxnSpPr/>
            <p:nvPr/>
          </p:nvCxnSpPr>
          <p:spPr>
            <a:xfrm>
              <a:off x="13794175" y="-335523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0" name="Google Shape;9700;p24"/>
            <p:cNvCxnSpPr/>
            <p:nvPr/>
          </p:nvCxnSpPr>
          <p:spPr>
            <a:xfrm>
              <a:off x="13794175" y="-33233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1" name="Google Shape;9701;p24"/>
            <p:cNvCxnSpPr/>
            <p:nvPr/>
          </p:nvCxnSpPr>
          <p:spPr>
            <a:xfrm>
              <a:off x="13794175" y="-329148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2" name="Google Shape;9702;p24"/>
            <p:cNvCxnSpPr/>
            <p:nvPr/>
          </p:nvCxnSpPr>
          <p:spPr>
            <a:xfrm>
              <a:off x="13794175" y="-325961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3" name="Google Shape;9703;p24"/>
            <p:cNvCxnSpPr/>
            <p:nvPr/>
          </p:nvCxnSpPr>
          <p:spPr>
            <a:xfrm>
              <a:off x="13794175" y="-322774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4" name="Google Shape;9704;p24"/>
            <p:cNvCxnSpPr/>
            <p:nvPr/>
          </p:nvCxnSpPr>
          <p:spPr>
            <a:xfrm>
              <a:off x="13794175" y="-319586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5" name="Google Shape;9705;p24"/>
            <p:cNvCxnSpPr/>
            <p:nvPr/>
          </p:nvCxnSpPr>
          <p:spPr>
            <a:xfrm>
              <a:off x="13794175" y="-31639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6" name="Google Shape;9706;p24"/>
            <p:cNvCxnSpPr/>
            <p:nvPr/>
          </p:nvCxnSpPr>
          <p:spPr>
            <a:xfrm>
              <a:off x="13794175" y="-313212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7" name="Google Shape;9707;p24"/>
            <p:cNvCxnSpPr/>
            <p:nvPr/>
          </p:nvCxnSpPr>
          <p:spPr>
            <a:xfrm>
              <a:off x="13794175" y="-31002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8" name="Google Shape;9708;p24"/>
            <p:cNvCxnSpPr/>
            <p:nvPr/>
          </p:nvCxnSpPr>
          <p:spPr>
            <a:xfrm>
              <a:off x="13794175" y="-306837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09" name="Google Shape;9709;p24"/>
            <p:cNvCxnSpPr/>
            <p:nvPr/>
          </p:nvCxnSpPr>
          <p:spPr>
            <a:xfrm>
              <a:off x="13794175" y="-30365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0" name="Google Shape;9710;p24"/>
            <p:cNvCxnSpPr/>
            <p:nvPr/>
          </p:nvCxnSpPr>
          <p:spPr>
            <a:xfrm>
              <a:off x="13794175" y="-300463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1" name="Google Shape;9711;p24"/>
            <p:cNvCxnSpPr/>
            <p:nvPr/>
          </p:nvCxnSpPr>
          <p:spPr>
            <a:xfrm>
              <a:off x="13794175" y="-29727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2" name="Google Shape;9712;p24"/>
            <p:cNvCxnSpPr/>
            <p:nvPr/>
          </p:nvCxnSpPr>
          <p:spPr>
            <a:xfrm>
              <a:off x="13794175" y="-294088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3" name="Google Shape;9713;p24"/>
            <p:cNvCxnSpPr/>
            <p:nvPr/>
          </p:nvCxnSpPr>
          <p:spPr>
            <a:xfrm>
              <a:off x="13794175" y="-29090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4" name="Google Shape;9714;p24"/>
            <p:cNvCxnSpPr/>
            <p:nvPr/>
          </p:nvCxnSpPr>
          <p:spPr>
            <a:xfrm>
              <a:off x="13794175" y="-28771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5" name="Google Shape;9715;p24"/>
            <p:cNvCxnSpPr/>
            <p:nvPr/>
          </p:nvCxnSpPr>
          <p:spPr>
            <a:xfrm>
              <a:off x="13794175" y="-28444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6" name="Google Shape;9716;p24"/>
            <p:cNvCxnSpPr/>
            <p:nvPr/>
          </p:nvCxnSpPr>
          <p:spPr>
            <a:xfrm>
              <a:off x="13794175" y="-28125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7" name="Google Shape;9717;p24"/>
            <p:cNvCxnSpPr/>
            <p:nvPr/>
          </p:nvCxnSpPr>
          <p:spPr>
            <a:xfrm>
              <a:off x="13794175" y="-27806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8" name="Google Shape;9718;p24"/>
            <p:cNvCxnSpPr/>
            <p:nvPr/>
          </p:nvCxnSpPr>
          <p:spPr>
            <a:xfrm>
              <a:off x="13794175" y="-274879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19" name="Google Shape;9719;p24"/>
            <p:cNvCxnSpPr/>
            <p:nvPr/>
          </p:nvCxnSpPr>
          <p:spPr>
            <a:xfrm>
              <a:off x="13794175" y="-27169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0" name="Google Shape;9720;p24"/>
            <p:cNvCxnSpPr/>
            <p:nvPr/>
          </p:nvCxnSpPr>
          <p:spPr>
            <a:xfrm>
              <a:off x="13794175" y="-26850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1" name="Google Shape;9721;p24"/>
            <p:cNvCxnSpPr/>
            <p:nvPr/>
          </p:nvCxnSpPr>
          <p:spPr>
            <a:xfrm>
              <a:off x="13794175" y="-265318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2" name="Google Shape;9722;p24"/>
            <p:cNvCxnSpPr/>
            <p:nvPr/>
          </p:nvCxnSpPr>
          <p:spPr>
            <a:xfrm>
              <a:off x="13794175" y="-26213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3" name="Google Shape;9723;p24"/>
            <p:cNvCxnSpPr/>
            <p:nvPr/>
          </p:nvCxnSpPr>
          <p:spPr>
            <a:xfrm>
              <a:off x="13794175" y="-258943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4" name="Google Shape;9724;p24"/>
            <p:cNvCxnSpPr/>
            <p:nvPr/>
          </p:nvCxnSpPr>
          <p:spPr>
            <a:xfrm>
              <a:off x="13794175" y="-25575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5" name="Google Shape;9725;p24"/>
            <p:cNvCxnSpPr/>
            <p:nvPr/>
          </p:nvCxnSpPr>
          <p:spPr>
            <a:xfrm>
              <a:off x="13794175" y="-252569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6" name="Google Shape;9726;p24"/>
            <p:cNvCxnSpPr/>
            <p:nvPr/>
          </p:nvCxnSpPr>
          <p:spPr>
            <a:xfrm>
              <a:off x="13794175" y="-24938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7" name="Google Shape;9727;p24"/>
            <p:cNvCxnSpPr/>
            <p:nvPr/>
          </p:nvCxnSpPr>
          <p:spPr>
            <a:xfrm>
              <a:off x="13794175" y="-24619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8" name="Google Shape;9728;p24"/>
            <p:cNvCxnSpPr/>
            <p:nvPr/>
          </p:nvCxnSpPr>
          <p:spPr>
            <a:xfrm>
              <a:off x="13794175" y="-24300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29" name="Google Shape;9729;p24"/>
            <p:cNvCxnSpPr/>
            <p:nvPr/>
          </p:nvCxnSpPr>
          <p:spPr>
            <a:xfrm>
              <a:off x="13794175" y="-23982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0" name="Google Shape;9730;p24"/>
            <p:cNvCxnSpPr/>
            <p:nvPr/>
          </p:nvCxnSpPr>
          <p:spPr>
            <a:xfrm>
              <a:off x="13794175" y="-236632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1" name="Google Shape;9731;p24"/>
            <p:cNvCxnSpPr/>
            <p:nvPr/>
          </p:nvCxnSpPr>
          <p:spPr>
            <a:xfrm>
              <a:off x="13794175" y="-23344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2" name="Google Shape;9732;p24"/>
            <p:cNvCxnSpPr/>
            <p:nvPr/>
          </p:nvCxnSpPr>
          <p:spPr>
            <a:xfrm>
              <a:off x="13794175" y="-230258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3" name="Google Shape;9733;p24"/>
            <p:cNvCxnSpPr/>
            <p:nvPr/>
          </p:nvCxnSpPr>
          <p:spPr>
            <a:xfrm>
              <a:off x="13794175" y="-22707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4" name="Google Shape;9734;p24"/>
            <p:cNvCxnSpPr/>
            <p:nvPr/>
          </p:nvCxnSpPr>
          <p:spPr>
            <a:xfrm>
              <a:off x="13794175" y="-223883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5" name="Google Shape;9735;p24"/>
            <p:cNvCxnSpPr/>
            <p:nvPr/>
          </p:nvCxnSpPr>
          <p:spPr>
            <a:xfrm>
              <a:off x="13794175" y="-22069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6" name="Google Shape;9736;p24"/>
            <p:cNvCxnSpPr/>
            <p:nvPr/>
          </p:nvCxnSpPr>
          <p:spPr>
            <a:xfrm>
              <a:off x="13794175" y="-21750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7" name="Google Shape;9737;p24"/>
            <p:cNvCxnSpPr/>
            <p:nvPr/>
          </p:nvCxnSpPr>
          <p:spPr>
            <a:xfrm>
              <a:off x="13794175" y="-214322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8" name="Google Shape;9738;p24"/>
            <p:cNvCxnSpPr/>
            <p:nvPr/>
          </p:nvCxnSpPr>
          <p:spPr>
            <a:xfrm>
              <a:off x="13794175" y="-21113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39" name="Google Shape;9739;p24"/>
            <p:cNvCxnSpPr/>
            <p:nvPr/>
          </p:nvCxnSpPr>
          <p:spPr>
            <a:xfrm>
              <a:off x="13794175" y="-207947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0" name="Google Shape;9740;p24"/>
            <p:cNvCxnSpPr/>
            <p:nvPr/>
          </p:nvCxnSpPr>
          <p:spPr>
            <a:xfrm>
              <a:off x="13794175" y="-20476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1" name="Google Shape;9741;p24"/>
            <p:cNvCxnSpPr/>
            <p:nvPr/>
          </p:nvCxnSpPr>
          <p:spPr>
            <a:xfrm>
              <a:off x="13794175" y="-201573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2" name="Google Shape;9742;p24"/>
            <p:cNvCxnSpPr/>
            <p:nvPr/>
          </p:nvCxnSpPr>
          <p:spPr>
            <a:xfrm>
              <a:off x="13794175" y="-19838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3" name="Google Shape;9743;p24"/>
            <p:cNvCxnSpPr/>
            <p:nvPr/>
          </p:nvCxnSpPr>
          <p:spPr>
            <a:xfrm>
              <a:off x="13794175" y="-195198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4" name="Google Shape;9744;p24"/>
            <p:cNvCxnSpPr/>
            <p:nvPr/>
          </p:nvCxnSpPr>
          <p:spPr>
            <a:xfrm>
              <a:off x="13794175" y="-192011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5" name="Google Shape;9745;p24"/>
            <p:cNvCxnSpPr/>
            <p:nvPr/>
          </p:nvCxnSpPr>
          <p:spPr>
            <a:xfrm>
              <a:off x="13794175" y="-188824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6" name="Google Shape;9746;p24"/>
            <p:cNvCxnSpPr/>
            <p:nvPr/>
          </p:nvCxnSpPr>
          <p:spPr>
            <a:xfrm>
              <a:off x="13794175" y="-185636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7" name="Google Shape;9747;p24"/>
            <p:cNvCxnSpPr/>
            <p:nvPr/>
          </p:nvCxnSpPr>
          <p:spPr>
            <a:xfrm>
              <a:off x="13794175" y="-18244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8" name="Google Shape;9748;p24"/>
            <p:cNvCxnSpPr/>
            <p:nvPr/>
          </p:nvCxnSpPr>
          <p:spPr>
            <a:xfrm>
              <a:off x="13794175" y="-179262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49" name="Google Shape;9749;p24"/>
            <p:cNvCxnSpPr/>
            <p:nvPr/>
          </p:nvCxnSpPr>
          <p:spPr>
            <a:xfrm>
              <a:off x="13794175" y="-17607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0" name="Google Shape;9750;p24"/>
            <p:cNvCxnSpPr/>
            <p:nvPr/>
          </p:nvCxnSpPr>
          <p:spPr>
            <a:xfrm>
              <a:off x="13794175" y="-172887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1" name="Google Shape;9751;p24"/>
            <p:cNvCxnSpPr/>
            <p:nvPr/>
          </p:nvCxnSpPr>
          <p:spPr>
            <a:xfrm>
              <a:off x="13794175" y="-16970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2" name="Google Shape;9752;p24"/>
            <p:cNvCxnSpPr/>
            <p:nvPr/>
          </p:nvCxnSpPr>
          <p:spPr>
            <a:xfrm>
              <a:off x="13794175" y="-166513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3" name="Google Shape;9753;p24"/>
            <p:cNvCxnSpPr/>
            <p:nvPr/>
          </p:nvCxnSpPr>
          <p:spPr>
            <a:xfrm>
              <a:off x="13794175" y="-16332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4" name="Google Shape;9754;p24"/>
            <p:cNvCxnSpPr/>
            <p:nvPr/>
          </p:nvCxnSpPr>
          <p:spPr>
            <a:xfrm>
              <a:off x="13794175" y="-160138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5" name="Google Shape;9755;p24"/>
            <p:cNvCxnSpPr/>
            <p:nvPr/>
          </p:nvCxnSpPr>
          <p:spPr>
            <a:xfrm>
              <a:off x="13794175" y="-156951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6" name="Google Shape;9756;p24"/>
            <p:cNvCxnSpPr/>
            <p:nvPr/>
          </p:nvCxnSpPr>
          <p:spPr>
            <a:xfrm>
              <a:off x="13794175" y="-15376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7" name="Google Shape;9757;p24"/>
            <p:cNvCxnSpPr/>
            <p:nvPr/>
          </p:nvCxnSpPr>
          <p:spPr>
            <a:xfrm>
              <a:off x="13794175" y="-150577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8" name="Google Shape;9758;p24"/>
            <p:cNvCxnSpPr/>
            <p:nvPr/>
          </p:nvCxnSpPr>
          <p:spPr>
            <a:xfrm>
              <a:off x="13794175" y="-14738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59" name="Google Shape;9759;p24"/>
            <p:cNvCxnSpPr/>
            <p:nvPr/>
          </p:nvCxnSpPr>
          <p:spPr>
            <a:xfrm>
              <a:off x="13794175" y="-144202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0" name="Google Shape;9760;p24"/>
            <p:cNvCxnSpPr/>
            <p:nvPr/>
          </p:nvCxnSpPr>
          <p:spPr>
            <a:xfrm>
              <a:off x="13794175" y="-14101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1" name="Google Shape;9761;p24"/>
            <p:cNvCxnSpPr/>
            <p:nvPr/>
          </p:nvCxnSpPr>
          <p:spPr>
            <a:xfrm>
              <a:off x="13794175" y="-137827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2" name="Google Shape;9762;p24"/>
            <p:cNvCxnSpPr/>
            <p:nvPr/>
          </p:nvCxnSpPr>
          <p:spPr>
            <a:xfrm>
              <a:off x="13794175" y="-13464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3" name="Google Shape;9763;p24"/>
            <p:cNvCxnSpPr/>
            <p:nvPr/>
          </p:nvCxnSpPr>
          <p:spPr>
            <a:xfrm>
              <a:off x="13794175" y="-131453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4" name="Google Shape;9764;p24"/>
            <p:cNvCxnSpPr/>
            <p:nvPr/>
          </p:nvCxnSpPr>
          <p:spPr>
            <a:xfrm>
              <a:off x="13794175" y="-128266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5" name="Google Shape;9765;p24"/>
            <p:cNvCxnSpPr/>
            <p:nvPr/>
          </p:nvCxnSpPr>
          <p:spPr>
            <a:xfrm>
              <a:off x="13794175" y="-125078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6" name="Google Shape;9766;p24"/>
            <p:cNvCxnSpPr/>
            <p:nvPr/>
          </p:nvCxnSpPr>
          <p:spPr>
            <a:xfrm>
              <a:off x="13794175" y="-121891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7" name="Google Shape;9767;p24"/>
            <p:cNvCxnSpPr/>
            <p:nvPr/>
          </p:nvCxnSpPr>
          <p:spPr>
            <a:xfrm>
              <a:off x="13794175" y="-118704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8" name="Google Shape;9768;p24"/>
            <p:cNvCxnSpPr/>
            <p:nvPr/>
          </p:nvCxnSpPr>
          <p:spPr>
            <a:xfrm>
              <a:off x="13794175" y="-115517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69" name="Google Shape;9769;p24"/>
            <p:cNvCxnSpPr/>
            <p:nvPr/>
          </p:nvCxnSpPr>
          <p:spPr>
            <a:xfrm>
              <a:off x="13794175" y="-11224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0" name="Google Shape;9770;p24"/>
            <p:cNvCxnSpPr/>
            <p:nvPr/>
          </p:nvCxnSpPr>
          <p:spPr>
            <a:xfrm>
              <a:off x="13794175" y="-109057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1" name="Google Shape;9771;p24"/>
            <p:cNvCxnSpPr/>
            <p:nvPr/>
          </p:nvCxnSpPr>
          <p:spPr>
            <a:xfrm>
              <a:off x="13794175" y="-10587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2" name="Google Shape;9772;p24"/>
            <p:cNvCxnSpPr/>
            <p:nvPr/>
          </p:nvCxnSpPr>
          <p:spPr>
            <a:xfrm>
              <a:off x="13794175" y="-102682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3" name="Google Shape;9773;p24"/>
            <p:cNvCxnSpPr/>
            <p:nvPr/>
          </p:nvCxnSpPr>
          <p:spPr>
            <a:xfrm>
              <a:off x="13794175" y="-9949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4" name="Google Shape;9774;p24"/>
            <p:cNvCxnSpPr/>
            <p:nvPr/>
          </p:nvCxnSpPr>
          <p:spPr>
            <a:xfrm>
              <a:off x="13794175" y="-96308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5" name="Google Shape;9775;p24"/>
            <p:cNvCxnSpPr/>
            <p:nvPr/>
          </p:nvCxnSpPr>
          <p:spPr>
            <a:xfrm>
              <a:off x="13794175" y="-9312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6" name="Google Shape;9776;p24"/>
            <p:cNvCxnSpPr/>
            <p:nvPr/>
          </p:nvCxnSpPr>
          <p:spPr>
            <a:xfrm>
              <a:off x="13794175" y="-89933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7" name="Google Shape;9777;p24"/>
            <p:cNvCxnSpPr/>
            <p:nvPr/>
          </p:nvCxnSpPr>
          <p:spPr>
            <a:xfrm>
              <a:off x="13794175" y="-86746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8" name="Google Shape;9778;p24"/>
            <p:cNvCxnSpPr/>
            <p:nvPr/>
          </p:nvCxnSpPr>
          <p:spPr>
            <a:xfrm>
              <a:off x="13794175" y="-83559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79" name="Google Shape;9779;p24"/>
            <p:cNvCxnSpPr/>
            <p:nvPr/>
          </p:nvCxnSpPr>
          <p:spPr>
            <a:xfrm>
              <a:off x="13794175" y="-80372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0" name="Google Shape;9780;p24"/>
            <p:cNvCxnSpPr/>
            <p:nvPr/>
          </p:nvCxnSpPr>
          <p:spPr>
            <a:xfrm>
              <a:off x="13794175" y="-77184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1" name="Google Shape;9781;p24"/>
            <p:cNvCxnSpPr/>
            <p:nvPr/>
          </p:nvCxnSpPr>
          <p:spPr>
            <a:xfrm>
              <a:off x="13794175" y="-73997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2" name="Google Shape;9782;p24"/>
            <p:cNvCxnSpPr/>
            <p:nvPr/>
          </p:nvCxnSpPr>
          <p:spPr>
            <a:xfrm>
              <a:off x="13794175" y="-708103"/>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3" name="Google Shape;9783;p24"/>
            <p:cNvCxnSpPr/>
            <p:nvPr/>
          </p:nvCxnSpPr>
          <p:spPr>
            <a:xfrm>
              <a:off x="13794175" y="-67623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4" name="Google Shape;9784;p24"/>
            <p:cNvCxnSpPr/>
            <p:nvPr/>
          </p:nvCxnSpPr>
          <p:spPr>
            <a:xfrm>
              <a:off x="13794175" y="-644358"/>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5" name="Google Shape;9785;p24"/>
            <p:cNvCxnSpPr/>
            <p:nvPr/>
          </p:nvCxnSpPr>
          <p:spPr>
            <a:xfrm>
              <a:off x="13794175" y="-61248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6" name="Google Shape;9786;p24"/>
            <p:cNvCxnSpPr/>
            <p:nvPr/>
          </p:nvCxnSpPr>
          <p:spPr>
            <a:xfrm>
              <a:off x="13794175" y="-58061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7" name="Google Shape;9787;p24"/>
            <p:cNvCxnSpPr/>
            <p:nvPr/>
          </p:nvCxnSpPr>
          <p:spPr>
            <a:xfrm>
              <a:off x="13794175" y="-54874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8" name="Google Shape;9788;p24"/>
            <p:cNvCxnSpPr/>
            <p:nvPr/>
          </p:nvCxnSpPr>
          <p:spPr>
            <a:xfrm>
              <a:off x="13794175" y="-51686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89" name="Google Shape;9789;p24"/>
            <p:cNvCxnSpPr/>
            <p:nvPr/>
          </p:nvCxnSpPr>
          <p:spPr>
            <a:xfrm>
              <a:off x="13794175" y="-48499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0" name="Google Shape;9790;p24"/>
            <p:cNvCxnSpPr/>
            <p:nvPr/>
          </p:nvCxnSpPr>
          <p:spPr>
            <a:xfrm>
              <a:off x="13794175" y="-45312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1" name="Google Shape;9791;p24"/>
            <p:cNvCxnSpPr/>
            <p:nvPr/>
          </p:nvCxnSpPr>
          <p:spPr>
            <a:xfrm>
              <a:off x="13794175" y="-42125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2" name="Google Shape;9792;p24"/>
            <p:cNvCxnSpPr/>
            <p:nvPr/>
          </p:nvCxnSpPr>
          <p:spPr>
            <a:xfrm>
              <a:off x="13794175" y="-38937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3" name="Google Shape;9793;p24"/>
            <p:cNvCxnSpPr/>
            <p:nvPr/>
          </p:nvCxnSpPr>
          <p:spPr>
            <a:xfrm>
              <a:off x="13794175" y="-357505"/>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4" name="Google Shape;9794;p24"/>
            <p:cNvCxnSpPr/>
            <p:nvPr/>
          </p:nvCxnSpPr>
          <p:spPr>
            <a:xfrm>
              <a:off x="13794175" y="-32563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5" name="Google Shape;9795;p24"/>
            <p:cNvCxnSpPr/>
            <p:nvPr/>
          </p:nvCxnSpPr>
          <p:spPr>
            <a:xfrm>
              <a:off x="13794175" y="-293760"/>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6" name="Google Shape;9796;p24"/>
            <p:cNvCxnSpPr/>
            <p:nvPr/>
          </p:nvCxnSpPr>
          <p:spPr>
            <a:xfrm>
              <a:off x="13794175" y="-26188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7" name="Google Shape;9797;p24"/>
            <p:cNvCxnSpPr/>
            <p:nvPr/>
          </p:nvCxnSpPr>
          <p:spPr>
            <a:xfrm>
              <a:off x="13794175" y="-23001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8" name="Google Shape;9798;p24"/>
            <p:cNvCxnSpPr/>
            <p:nvPr/>
          </p:nvCxnSpPr>
          <p:spPr>
            <a:xfrm>
              <a:off x="13794175" y="-19814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799" name="Google Shape;9799;p24"/>
            <p:cNvCxnSpPr/>
            <p:nvPr/>
          </p:nvCxnSpPr>
          <p:spPr>
            <a:xfrm>
              <a:off x="13794175" y="-16626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0" name="Google Shape;9800;p24"/>
            <p:cNvCxnSpPr/>
            <p:nvPr/>
          </p:nvCxnSpPr>
          <p:spPr>
            <a:xfrm>
              <a:off x="13794175" y="-13439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1" name="Google Shape;9801;p24"/>
            <p:cNvCxnSpPr/>
            <p:nvPr/>
          </p:nvCxnSpPr>
          <p:spPr>
            <a:xfrm>
              <a:off x="13794175" y="-10252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2" name="Google Shape;9802;p24"/>
            <p:cNvCxnSpPr/>
            <p:nvPr/>
          </p:nvCxnSpPr>
          <p:spPr>
            <a:xfrm>
              <a:off x="13794175" y="-7065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3" name="Google Shape;9803;p24"/>
            <p:cNvCxnSpPr/>
            <p:nvPr/>
          </p:nvCxnSpPr>
          <p:spPr>
            <a:xfrm>
              <a:off x="13794175" y="-3877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4" name="Google Shape;9804;p24"/>
            <p:cNvCxnSpPr/>
            <p:nvPr/>
          </p:nvCxnSpPr>
          <p:spPr>
            <a:xfrm>
              <a:off x="13794175" y="-690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5" name="Google Shape;9805;p24"/>
            <p:cNvCxnSpPr/>
            <p:nvPr/>
          </p:nvCxnSpPr>
          <p:spPr>
            <a:xfrm>
              <a:off x="13794175" y="2496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6" name="Google Shape;9806;p24"/>
            <p:cNvCxnSpPr/>
            <p:nvPr/>
          </p:nvCxnSpPr>
          <p:spPr>
            <a:xfrm>
              <a:off x="13794175" y="5683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7" name="Google Shape;9807;p24"/>
            <p:cNvCxnSpPr/>
            <p:nvPr/>
          </p:nvCxnSpPr>
          <p:spPr>
            <a:xfrm>
              <a:off x="13794175" y="8871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8" name="Google Shape;9808;p24"/>
            <p:cNvCxnSpPr/>
            <p:nvPr/>
          </p:nvCxnSpPr>
          <p:spPr>
            <a:xfrm>
              <a:off x="13794175" y="12058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09" name="Google Shape;9809;p24"/>
            <p:cNvCxnSpPr/>
            <p:nvPr/>
          </p:nvCxnSpPr>
          <p:spPr>
            <a:xfrm>
              <a:off x="13794175" y="15245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0" name="Google Shape;9810;p24"/>
            <p:cNvCxnSpPr/>
            <p:nvPr/>
          </p:nvCxnSpPr>
          <p:spPr>
            <a:xfrm>
              <a:off x="13794175" y="18432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1" name="Google Shape;9811;p24"/>
            <p:cNvCxnSpPr/>
            <p:nvPr/>
          </p:nvCxnSpPr>
          <p:spPr>
            <a:xfrm>
              <a:off x="13794175" y="21620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2" name="Google Shape;9812;p24"/>
            <p:cNvCxnSpPr/>
            <p:nvPr/>
          </p:nvCxnSpPr>
          <p:spPr>
            <a:xfrm>
              <a:off x="13794175" y="24807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3" name="Google Shape;9813;p24"/>
            <p:cNvCxnSpPr/>
            <p:nvPr/>
          </p:nvCxnSpPr>
          <p:spPr>
            <a:xfrm>
              <a:off x="13794175" y="279946"/>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4" name="Google Shape;9814;p24"/>
            <p:cNvCxnSpPr/>
            <p:nvPr/>
          </p:nvCxnSpPr>
          <p:spPr>
            <a:xfrm>
              <a:off x="13794175" y="31181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5" name="Google Shape;9815;p24"/>
            <p:cNvCxnSpPr/>
            <p:nvPr/>
          </p:nvCxnSpPr>
          <p:spPr>
            <a:xfrm>
              <a:off x="13794175" y="343691"/>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6" name="Google Shape;9816;p24"/>
            <p:cNvCxnSpPr/>
            <p:nvPr/>
          </p:nvCxnSpPr>
          <p:spPr>
            <a:xfrm>
              <a:off x="13794175" y="37556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7" name="Google Shape;9817;p24"/>
            <p:cNvCxnSpPr/>
            <p:nvPr/>
          </p:nvCxnSpPr>
          <p:spPr>
            <a:xfrm>
              <a:off x="13794175" y="40743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8" name="Google Shape;9818;p24"/>
            <p:cNvCxnSpPr/>
            <p:nvPr/>
          </p:nvCxnSpPr>
          <p:spPr>
            <a:xfrm>
              <a:off x="13794175" y="439309"/>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19" name="Google Shape;9819;p24"/>
            <p:cNvCxnSpPr/>
            <p:nvPr/>
          </p:nvCxnSpPr>
          <p:spPr>
            <a:xfrm>
              <a:off x="13794175" y="471182"/>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20" name="Google Shape;9820;p24"/>
            <p:cNvCxnSpPr/>
            <p:nvPr/>
          </p:nvCxnSpPr>
          <p:spPr>
            <a:xfrm>
              <a:off x="13794175" y="503054"/>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21" name="Google Shape;9821;p24"/>
            <p:cNvCxnSpPr/>
            <p:nvPr/>
          </p:nvCxnSpPr>
          <p:spPr>
            <a:xfrm>
              <a:off x="13794175" y="534927"/>
              <a:ext cx="0" cy="9144000"/>
            </a:xfrm>
            <a:prstGeom prst="straightConnector1">
              <a:avLst/>
            </a:prstGeom>
            <a:noFill/>
            <a:ln w="9525" cap="flat" cmpd="sng">
              <a:solidFill>
                <a:schemeClr val="accent4"/>
              </a:solidFill>
              <a:prstDash val="solid"/>
              <a:round/>
              <a:headEnd type="none" w="med" len="med"/>
              <a:tailEnd type="none" w="med" len="med"/>
            </a:ln>
          </p:spPr>
        </p:cxnSp>
        <p:cxnSp>
          <p:nvCxnSpPr>
            <p:cNvPr id="9822" name="Google Shape;9822;p24"/>
            <p:cNvCxnSpPr/>
            <p:nvPr/>
          </p:nvCxnSpPr>
          <p:spPr>
            <a:xfrm>
              <a:off x="13794175" y="566799"/>
              <a:ext cx="0" cy="9144000"/>
            </a:xfrm>
            <a:prstGeom prst="straightConnector1">
              <a:avLst/>
            </a:prstGeom>
            <a:noFill/>
            <a:ln w="9525" cap="flat" cmpd="sng">
              <a:solidFill>
                <a:schemeClr val="accent4"/>
              </a:solidFill>
              <a:prstDash val="solid"/>
              <a:round/>
              <a:headEnd type="none" w="med" len="med"/>
              <a:tailEnd type="none" w="med" len="med"/>
            </a:ln>
          </p:spPr>
        </p:cxn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1pPr>
            <a:lvl2pPr lvl="1">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2pPr>
            <a:lvl3pPr lvl="2">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3pPr>
            <a:lvl4pPr lvl="3">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4pPr>
            <a:lvl5pPr lvl="4">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5pPr>
            <a:lvl6pPr lvl="5">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6pPr>
            <a:lvl7pPr lvl="6">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7pPr>
            <a:lvl8pPr lvl="7">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8pPr>
            <a:lvl9pPr lvl="8">
              <a:lnSpc>
                <a:spcPct val="100000"/>
              </a:lnSpc>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exend Deca"/>
              <a:buChar char="●"/>
              <a:defRPr sz="1800">
                <a:solidFill>
                  <a:schemeClr val="dk1"/>
                </a:solidFill>
                <a:latin typeface="Lexend Deca"/>
                <a:ea typeface="Lexend Deca"/>
                <a:cs typeface="Lexend Deca"/>
                <a:sym typeface="Lexend Deca"/>
              </a:defRPr>
            </a:lvl1pPr>
            <a:lvl2pPr marL="914400" lvl="1"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2pPr>
            <a:lvl3pPr marL="1371600" lvl="2"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3pPr>
            <a:lvl4pPr marL="1828800" lvl="3"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4pPr>
            <a:lvl5pPr marL="2286000" lvl="4"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5pPr>
            <a:lvl6pPr marL="2743200" lvl="5"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6pPr>
            <a:lvl7pPr marL="3200400" lvl="6"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7pPr>
            <a:lvl8pPr marL="3657600" lvl="7"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8pPr>
            <a:lvl9pPr marL="4114800" lvl="8"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69" r:id="rId2"/>
    <p:sldLayoutId id="214748367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135D8ED9-5946-EEA0-A01F-559F5ADD1EB0}"/>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80500480-45DE-0C7E-75B8-9FC08967174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C605517-CE8C-3339-5836-40208B10762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773DAA25-B5CC-76BF-74BD-6DF8F724FDE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E8D30978-0A3A-C94E-6F51-0C49620733B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B669FAF-8452-1DB7-C09C-2ECA24D4E4E8}"/>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291E269A-65CF-11C8-BA23-9E84A8EDC34E}"/>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A94E75EB-C025-5A2B-6E1C-B1F7566D4736}"/>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D47ABD33-CA82-1639-B034-0A57C2BA125C}"/>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3" name="Straight Connector 2">
            <a:extLst>
              <a:ext uri="{FF2B5EF4-FFF2-40B4-BE49-F238E27FC236}">
                <a16:creationId xmlns:a16="http://schemas.microsoft.com/office/drawing/2014/main" id="{A5D293FB-4B88-77AF-BD66-DBC876A619E4}"/>
              </a:ext>
            </a:extLst>
          </p:cNvPr>
          <p:cNvCxnSpPr/>
          <p:nvPr/>
        </p:nvCxnSpPr>
        <p:spPr>
          <a:xfrm>
            <a:off x="-58057" y="574790"/>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1E9A796-9277-3102-BFD6-828EF2B3B49A}"/>
              </a:ext>
            </a:extLst>
          </p:cNvPr>
          <p:cNvCxnSpPr/>
          <p:nvPr/>
        </p:nvCxnSpPr>
        <p:spPr>
          <a:xfrm>
            <a:off x="-58057" y="4595924"/>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F3B6162-C979-FE9C-5D0B-420563CAAFD4}"/>
              </a:ext>
            </a:extLst>
          </p:cNvPr>
          <p:cNvSpPr txBox="1"/>
          <p:nvPr/>
        </p:nvSpPr>
        <p:spPr>
          <a:xfrm>
            <a:off x="576943" y="865642"/>
            <a:ext cx="7990114" cy="3412216"/>
          </a:xfrm>
          <a:prstGeom prst="rect">
            <a:avLst/>
          </a:prstGeom>
          <a:noFill/>
        </p:spPr>
        <p:txBody>
          <a:bodyPr wrap="square" rtlCol="0">
            <a:spAutoFit/>
          </a:bodyPr>
          <a:lstStyle/>
          <a:p>
            <a:pPr algn="ctr">
              <a:lnSpc>
                <a:spcPct val="150000"/>
              </a:lnSpc>
            </a:pPr>
            <a:r>
              <a:rPr lang="en-US" sz="5000" b="1">
                <a:solidFill>
                  <a:schemeClr val="tx2">
                    <a:lumMod val="75000"/>
                  </a:schemeClr>
                </a:solidFill>
              </a:rPr>
              <a:t>CHÀO CÁC EM!</a:t>
            </a:r>
          </a:p>
          <a:p>
            <a:pPr algn="ctr">
              <a:lnSpc>
                <a:spcPct val="150000"/>
              </a:lnSpc>
            </a:pPr>
            <a:r>
              <a:rPr lang="en-US" sz="5000" b="1"/>
              <a:t>MỜI CÁC EM ĐẾN VỚI BÀI GIẢNG!</a:t>
            </a:r>
          </a:p>
        </p:txBody>
      </p:sp>
    </p:spTree>
    <p:extLst>
      <p:ext uri="{BB962C8B-B14F-4D97-AF65-F5344CB8AC3E}">
        <p14:creationId xmlns:p14="http://schemas.microsoft.com/office/powerpoint/2010/main" val="2910840497"/>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4D080B7-AE99-346A-0640-4CA829F1A9DB}"/>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3B602204-3B0B-FD13-181D-90A81240EB30}"/>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3281B9C-ACF3-31B7-1AFB-CECB9D18EF6C}"/>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A7AC742B-91E9-2A19-CE67-12D9F6CB0299}"/>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1AA4C9E3-6EC4-94B3-5E5D-A730F12ED70F}"/>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D645DF86-FAB2-2D7D-0E3B-1D3A8F9D2D90}"/>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674853CD-8B2E-8017-9B43-551821ED43F8}"/>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B25C56EB-0A56-5379-17C6-F6DA2E467019}"/>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E3700F87-399F-790F-1D7F-A38788118F0D}"/>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pic>
        <p:nvPicPr>
          <p:cNvPr id="5" name="Picture 16">
            <a:extLst>
              <a:ext uri="{FF2B5EF4-FFF2-40B4-BE49-F238E27FC236}">
                <a16:creationId xmlns:a16="http://schemas.microsoft.com/office/drawing/2014/main" id="{3CAE58A4-127C-355E-B1CD-3847636AA2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426" y="1068493"/>
            <a:ext cx="3660746" cy="3651594"/>
          </a:xfrm>
          <a:prstGeom prst="rect">
            <a:avLst/>
          </a:prstGeom>
          <a:effectLst>
            <a:outerShdw blurRad="50800" dist="38100" dir="8100000" algn="tr" rotWithShape="0">
              <a:prstClr val="black">
                <a:alpha val="40000"/>
              </a:prstClr>
            </a:outerShdw>
          </a:effectLst>
        </p:spPr>
      </p:pic>
      <p:grpSp>
        <p:nvGrpSpPr>
          <p:cNvPr id="11" name="Group 10">
            <a:extLst>
              <a:ext uri="{FF2B5EF4-FFF2-40B4-BE49-F238E27FC236}">
                <a16:creationId xmlns:a16="http://schemas.microsoft.com/office/drawing/2014/main" id="{A4C3B0E5-7B6A-09D3-84C0-0AF30426978A}"/>
              </a:ext>
            </a:extLst>
          </p:cNvPr>
          <p:cNvGrpSpPr/>
          <p:nvPr/>
        </p:nvGrpSpPr>
        <p:grpSpPr>
          <a:xfrm>
            <a:off x="4630057" y="974429"/>
            <a:ext cx="3933372" cy="3113749"/>
            <a:chOff x="4470400" y="984547"/>
            <a:chExt cx="3933372" cy="3113749"/>
          </a:xfrm>
        </p:grpSpPr>
        <p:sp>
          <p:nvSpPr>
            <p:cNvPr id="7" name="Rectangle: Rounded Corners 6">
              <a:extLst>
                <a:ext uri="{FF2B5EF4-FFF2-40B4-BE49-F238E27FC236}">
                  <a16:creationId xmlns:a16="http://schemas.microsoft.com/office/drawing/2014/main" id="{007FD268-816C-C4FD-61DF-CFEE857AFDAA}"/>
                </a:ext>
              </a:extLst>
            </p:cNvPr>
            <p:cNvSpPr/>
            <p:nvPr/>
          </p:nvSpPr>
          <p:spPr>
            <a:xfrm>
              <a:off x="4470400" y="1420411"/>
              <a:ext cx="3933372" cy="2677885"/>
            </a:xfrm>
            <a:prstGeom prst="roundRect">
              <a:avLst>
                <a:gd name="adj" fmla="val 6745"/>
              </a:avLst>
            </a:prstGeom>
            <a:solidFill>
              <a:schemeClr val="tx1">
                <a:lumMod val="10000"/>
                <a:lumOff val="9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6E3444-A325-8C1B-98BB-25458885E328}"/>
                </a:ext>
              </a:extLst>
            </p:cNvPr>
            <p:cNvSpPr txBox="1"/>
            <p:nvPr/>
          </p:nvSpPr>
          <p:spPr>
            <a:xfrm>
              <a:off x="4571854" y="1863848"/>
              <a:ext cx="3730463" cy="2060885"/>
            </a:xfrm>
            <a:prstGeom prst="rect">
              <a:avLst/>
            </a:prstGeom>
            <a:noFill/>
          </p:spPr>
          <p:txBody>
            <a:bodyPr wrap="square">
              <a:spAutoFit/>
            </a:bodyPr>
            <a:lstStyle/>
            <a:p>
              <a:pPr marL="0" marR="0" algn="just">
                <a:lnSpc>
                  <a:spcPct val="150000"/>
                </a:lnSpc>
                <a:spcBef>
                  <a:spcPts val="100"/>
                </a:spcBef>
                <a:spcAft>
                  <a:spcPts val="100"/>
                </a:spcAft>
              </a:pPr>
              <a:r>
                <a:rPr lang="vi-VN" sz="2200">
                  <a:solidFill>
                    <a:srgbClr val="000000"/>
                  </a:solidFill>
                  <a:effectLst/>
                  <a:latin typeface="+mn-lt"/>
                  <a:ea typeface="Times New Roman" panose="02020603050405020304" pitchFamily="18" charset="0"/>
                </a:rPr>
                <a:t>Vậy, trong bối cảnh này, hoạt động đối ngoại chủ yếu của Việt Nam được thể hiện như thế nào?</a:t>
              </a:r>
              <a:endParaRPr lang="en-US" sz="2200">
                <a:effectLst/>
                <a:latin typeface="+mn-lt"/>
                <a:ea typeface="Calibri" panose="020F0502020204030204" pitchFamily="34" charset="0"/>
              </a:endParaRPr>
            </a:p>
          </p:txBody>
        </p:sp>
        <p:sp>
          <p:nvSpPr>
            <p:cNvPr id="10" name="Freeform 7">
              <a:extLst>
                <a:ext uri="{FF2B5EF4-FFF2-40B4-BE49-F238E27FC236}">
                  <a16:creationId xmlns:a16="http://schemas.microsoft.com/office/drawing/2014/main" id="{AE2DE977-F0F0-9608-B923-17C0A11932D7}"/>
                </a:ext>
              </a:extLst>
            </p:cNvPr>
            <p:cNvSpPr/>
            <p:nvPr/>
          </p:nvSpPr>
          <p:spPr>
            <a:xfrm>
              <a:off x="5842049" y="984547"/>
              <a:ext cx="1190071" cy="87172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378588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1B30A981-4702-3B92-7E73-96408800AF7F}"/>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7FC2C74D-A448-7BC3-23E9-CDEAD4ECDFD2}"/>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86B3488D-BE5F-7D14-8053-8D7BD6F0D5F9}"/>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B65D3167-A0E0-7EF8-1924-845DF4E56E91}"/>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53B7016A-2497-75D8-E711-D7A5C901131D}"/>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9" name="Group 8">
            <a:extLst>
              <a:ext uri="{FF2B5EF4-FFF2-40B4-BE49-F238E27FC236}">
                <a16:creationId xmlns:a16="http://schemas.microsoft.com/office/drawing/2014/main" id="{210456F3-FAC7-F2F3-16F3-03C2FFFCF7E9}"/>
              </a:ext>
            </a:extLst>
          </p:cNvPr>
          <p:cNvGrpSpPr/>
          <p:nvPr/>
        </p:nvGrpSpPr>
        <p:grpSpPr>
          <a:xfrm>
            <a:off x="221694" y="246744"/>
            <a:ext cx="4804466" cy="2963147"/>
            <a:chOff x="221694" y="246744"/>
            <a:chExt cx="4804466" cy="2963147"/>
          </a:xfrm>
        </p:grpSpPr>
        <p:sp>
          <p:nvSpPr>
            <p:cNvPr id="8" name="Rectangle: Rounded Corners 7">
              <a:extLst>
                <a:ext uri="{FF2B5EF4-FFF2-40B4-BE49-F238E27FC236}">
                  <a16:creationId xmlns:a16="http://schemas.microsoft.com/office/drawing/2014/main" id="{E4B4E964-1EFC-3CA0-682F-EDE2DE6EE3C4}"/>
                </a:ext>
              </a:extLst>
            </p:cNvPr>
            <p:cNvSpPr/>
            <p:nvPr/>
          </p:nvSpPr>
          <p:spPr>
            <a:xfrm>
              <a:off x="224971" y="246744"/>
              <a:ext cx="4393089" cy="2101118"/>
            </a:xfrm>
            <a:prstGeom prst="roundRect">
              <a:avLst>
                <a:gd name="adj" fmla="val 10602"/>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9999;p31">
              <a:extLst>
                <a:ext uri="{FF2B5EF4-FFF2-40B4-BE49-F238E27FC236}">
                  <a16:creationId xmlns:a16="http://schemas.microsoft.com/office/drawing/2014/main" id="{63423AF4-B6EC-DAF6-DAEE-06F9681626EC}"/>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0" name="Google Shape;10002;p31">
              <a:extLst>
                <a:ext uri="{FF2B5EF4-FFF2-40B4-BE49-F238E27FC236}">
                  <a16:creationId xmlns:a16="http://schemas.microsoft.com/office/drawing/2014/main" id="{8B20B551-68F9-2331-61A5-5092CC53A95C}"/>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CB77DEF3-B5BA-59D3-E608-519D94A5689A}"/>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3A53A55A-3E9A-7D74-0D81-EFD49AC60829}"/>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6" name="TextBox 5">
              <a:extLst>
                <a:ext uri="{FF2B5EF4-FFF2-40B4-BE49-F238E27FC236}">
                  <a16:creationId xmlns:a16="http://schemas.microsoft.com/office/drawing/2014/main" id="{77F02C88-A8E0-CB9A-5FBE-B2CC61618E95}"/>
                </a:ext>
              </a:extLst>
            </p:cNvPr>
            <p:cNvSpPr txBox="1"/>
            <p:nvPr/>
          </p:nvSpPr>
          <p:spPr>
            <a:xfrm>
              <a:off x="221694" y="250815"/>
              <a:ext cx="4241450" cy="1881990"/>
            </a:xfrm>
            <a:prstGeom prst="rect">
              <a:avLst/>
            </a:prstGeom>
            <a:noFill/>
          </p:spPr>
          <p:txBody>
            <a:bodyPr wrap="square">
              <a:spAutoFit/>
            </a:bodyPr>
            <a:lstStyle/>
            <a:p>
              <a:pPr algn="just">
                <a:lnSpc>
                  <a:spcPct val="150000"/>
                </a:lnSpc>
              </a:pPr>
              <a:r>
                <a:rPr lang="vi-VN" sz="2000"/>
                <a:t>Tư liệu, thông tin mục 1 SGK tr.79 – 81 và trả lời câu hỏi: </a:t>
              </a:r>
              <a:r>
                <a:rPr lang="vi-VN" sz="2000" b="1" i="1">
                  <a:solidFill>
                    <a:srgbClr val="C00000"/>
                  </a:solidFill>
                </a:rPr>
                <a:t>Nêu hoạt động đối ngoại chủ yếu của Việt Nam trong giai đoạn 1975 – 1985.</a:t>
              </a:r>
              <a:endParaRPr lang="en-US" sz="2000" b="1" i="1">
                <a:solidFill>
                  <a:srgbClr val="C00000"/>
                </a:solidFill>
              </a:endParaRPr>
            </a:p>
          </p:txBody>
        </p:sp>
      </p:grpSp>
      <p:pic>
        <p:nvPicPr>
          <p:cNvPr id="12" name="Picture 19">
            <a:extLst>
              <a:ext uri="{FF2B5EF4-FFF2-40B4-BE49-F238E27FC236}">
                <a16:creationId xmlns:a16="http://schemas.microsoft.com/office/drawing/2014/main" id="{821F6244-3C27-FFF6-F72D-8D688BA582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142" y="2402114"/>
            <a:ext cx="3096497" cy="2648795"/>
          </a:xfrm>
          <a:prstGeom prst="rect">
            <a:avLst/>
          </a:prstGeom>
          <a:effectLst>
            <a:outerShdw blurRad="50800" dist="38100" dir="8100000" algn="tr" rotWithShape="0">
              <a:prstClr val="black">
                <a:alpha val="40000"/>
              </a:prstClr>
            </a:outerShdw>
          </a:effectLst>
        </p:spPr>
      </p:pic>
      <p:grpSp>
        <p:nvGrpSpPr>
          <p:cNvPr id="25" name="Group 24">
            <a:extLst>
              <a:ext uri="{FF2B5EF4-FFF2-40B4-BE49-F238E27FC236}">
                <a16:creationId xmlns:a16="http://schemas.microsoft.com/office/drawing/2014/main" id="{8ACEE686-F18A-C3B5-4C68-753390A527AB}"/>
              </a:ext>
            </a:extLst>
          </p:cNvPr>
          <p:cNvGrpSpPr/>
          <p:nvPr/>
        </p:nvGrpSpPr>
        <p:grpSpPr>
          <a:xfrm>
            <a:off x="4796971" y="311603"/>
            <a:ext cx="4196442" cy="4535092"/>
            <a:chOff x="5437414" y="311603"/>
            <a:chExt cx="3534228" cy="4535092"/>
          </a:xfrm>
        </p:grpSpPr>
        <p:sp>
          <p:nvSpPr>
            <p:cNvPr id="13" name="Rectangle: Rounded Corners 12">
              <a:extLst>
                <a:ext uri="{FF2B5EF4-FFF2-40B4-BE49-F238E27FC236}">
                  <a16:creationId xmlns:a16="http://schemas.microsoft.com/office/drawing/2014/main" id="{C0209868-35BC-7F27-1657-CDF8C9CDECDF}"/>
                </a:ext>
              </a:extLst>
            </p:cNvPr>
            <p:cNvSpPr/>
            <p:nvPr/>
          </p:nvSpPr>
          <p:spPr>
            <a:xfrm>
              <a:off x="5437414" y="311603"/>
              <a:ext cx="3534228" cy="4520293"/>
            </a:xfrm>
            <a:prstGeom prst="roundRect">
              <a:avLst>
                <a:gd name="adj" fmla="val 8230"/>
              </a:avLst>
            </a:prstGeom>
            <a:solidFill>
              <a:schemeClr val="accent6">
                <a:lumMod val="9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D2BDDE1-4365-B3D8-5C1B-2665481D172E}"/>
                </a:ext>
              </a:extLst>
            </p:cNvPr>
            <p:cNvSpPr txBox="1"/>
            <p:nvPr/>
          </p:nvSpPr>
          <p:spPr>
            <a:xfrm>
              <a:off x="5457183" y="910553"/>
              <a:ext cx="3494690" cy="3936142"/>
            </a:xfrm>
            <a:prstGeom prst="rect">
              <a:avLst/>
            </a:prstGeom>
            <a:noFill/>
          </p:spPr>
          <p:txBody>
            <a:bodyPr wrap="square">
              <a:spAutoFit/>
            </a:bodyPr>
            <a:lstStyle/>
            <a:p>
              <a:pPr algn="just">
                <a:lnSpc>
                  <a:spcPct val="150000"/>
                </a:lnSpc>
              </a:pPr>
              <a:r>
                <a:rPr lang="vi-VN" sz="1500"/>
                <a:t>Tăng cường đoàn kết với Lào và Cam-pu-chia, tôn trọng độc lập chủ quyền của nhau, thực hiện hợp tác lâu đài, giúp đỡ lẫn nhau, làm cho ba nước Đông Dương trở thành lực lượng vững chắc của cách mạng và hoà bình ở Đông Nam Á. Củng cố và tăng cường quan hệ hợp tác xã hội chủ nghĩa giữa nước ta và các nước xã hội chủ nghĩa anh em...”.</a:t>
              </a:r>
            </a:p>
            <a:p>
              <a:pPr algn="r">
                <a:lnSpc>
                  <a:spcPct val="150000"/>
                </a:lnSpc>
              </a:pPr>
              <a:r>
                <a:rPr lang="vi-VN" sz="1200" i="1"/>
                <a:t>(Đảng Cộng sản Việt Nam, Nghị quyết Hội nghị</a:t>
              </a:r>
              <a:r>
                <a:rPr lang="en-US" sz="1200" i="1"/>
                <a:t> </a:t>
              </a:r>
              <a:r>
                <a:rPr lang="vi-VN" sz="1200" i="1"/>
                <a:t>lần thứ 24 Ban Chấp hành Trung ương (1975), trích trong: Văn kiện Đảng, Toàn Tập,Tập 36, NXB Chính trị quốc gia, Hà Nội. 2004. tr.379)</a:t>
              </a:r>
            </a:p>
          </p:txBody>
        </p:sp>
        <p:sp>
          <p:nvSpPr>
            <p:cNvPr id="16" name="TextBox 15">
              <a:extLst>
                <a:ext uri="{FF2B5EF4-FFF2-40B4-BE49-F238E27FC236}">
                  <a16:creationId xmlns:a16="http://schemas.microsoft.com/office/drawing/2014/main" id="{075187EF-B226-B14E-A7B8-93C9908F2A5B}"/>
                </a:ext>
              </a:extLst>
            </p:cNvPr>
            <p:cNvSpPr txBox="1"/>
            <p:nvPr/>
          </p:nvSpPr>
          <p:spPr>
            <a:xfrm>
              <a:off x="5457183" y="517336"/>
              <a:ext cx="1204739" cy="369332"/>
            </a:xfrm>
            <a:prstGeom prst="rect">
              <a:avLst/>
            </a:prstGeom>
            <a:noFill/>
          </p:spPr>
          <p:txBody>
            <a:bodyPr wrap="square" rtlCol="0">
              <a:spAutoFit/>
            </a:bodyPr>
            <a:lstStyle/>
            <a:p>
              <a:pPr algn="ctr"/>
              <a:r>
                <a:rPr lang="en-US" sz="1800" b="1">
                  <a:solidFill>
                    <a:schemeClr val="accent3">
                      <a:lumMod val="50000"/>
                    </a:schemeClr>
                  </a:solidFill>
                </a:rPr>
                <a:t>TƯ LIỆU </a:t>
              </a:r>
            </a:p>
          </p:txBody>
        </p:sp>
      </p:grpSp>
    </p:spTree>
    <p:extLst>
      <p:ext uri="{BB962C8B-B14F-4D97-AF65-F5344CB8AC3E}">
        <p14:creationId xmlns:p14="http://schemas.microsoft.com/office/powerpoint/2010/main" val="404659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939DA82E-2ABA-7B17-ED96-F9FF0822F402}"/>
            </a:ext>
          </a:extLst>
        </p:cNvPr>
        <p:cNvGrpSpPr/>
        <p:nvPr/>
      </p:nvGrpSpPr>
      <p:grpSpPr>
        <a:xfrm>
          <a:off x="0" y="0"/>
          <a:ext cx="0" cy="0"/>
          <a:chOff x="0" y="0"/>
          <a:chExt cx="0" cy="0"/>
        </a:xfrm>
      </p:grpSpPr>
      <p:sp>
        <p:nvSpPr>
          <p:cNvPr id="3" name="Arrow: Down 2">
            <a:extLst>
              <a:ext uri="{FF2B5EF4-FFF2-40B4-BE49-F238E27FC236}">
                <a16:creationId xmlns:a16="http://schemas.microsoft.com/office/drawing/2014/main" id="{CF775DB1-5383-3320-BB63-B4C6E1545788}"/>
              </a:ext>
            </a:extLst>
          </p:cNvPr>
          <p:cNvSpPr/>
          <p:nvPr/>
        </p:nvSpPr>
        <p:spPr>
          <a:xfrm>
            <a:off x="4180639" y="544703"/>
            <a:ext cx="705642" cy="4598797"/>
          </a:xfrm>
          <a:prstGeom prst="downArrow">
            <a:avLst>
              <a:gd name="adj1" fmla="val 50000"/>
              <a:gd name="adj2" fmla="val 27386"/>
            </a:avLst>
          </a:prstGeom>
          <a:solidFill>
            <a:schemeClr val="accent3">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124DDBF-C515-F7FA-DDFC-D787A584CC07}"/>
              </a:ext>
            </a:extLst>
          </p:cNvPr>
          <p:cNvGrpSpPr/>
          <p:nvPr/>
        </p:nvGrpSpPr>
        <p:grpSpPr>
          <a:xfrm>
            <a:off x="338424" y="1291163"/>
            <a:ext cx="4380942" cy="1439974"/>
            <a:chOff x="338424" y="1054258"/>
            <a:chExt cx="4380942" cy="1439974"/>
          </a:xfrm>
        </p:grpSpPr>
        <p:sp>
          <p:nvSpPr>
            <p:cNvPr id="5" name="Oval 4">
              <a:extLst>
                <a:ext uri="{FF2B5EF4-FFF2-40B4-BE49-F238E27FC236}">
                  <a16:creationId xmlns:a16="http://schemas.microsoft.com/office/drawing/2014/main" id="{52F1B813-5365-E5D1-B695-607007DFD962}"/>
                </a:ext>
              </a:extLst>
            </p:cNvPr>
            <p:cNvSpPr/>
            <p:nvPr/>
          </p:nvSpPr>
          <p:spPr>
            <a:xfrm>
              <a:off x="4349547" y="1589061"/>
              <a:ext cx="369819" cy="37036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BBE4833-CAA1-D38B-435E-054A47CAC7D6}"/>
                </a:ext>
              </a:extLst>
            </p:cNvPr>
            <p:cNvSpPr/>
            <p:nvPr/>
          </p:nvSpPr>
          <p:spPr>
            <a:xfrm>
              <a:off x="338424" y="1054258"/>
              <a:ext cx="3702574" cy="143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1975: Tổng Bí thư Lê Duẩn thăm chính thức Liên Xô. </a:t>
              </a:r>
              <a:endParaRPr lang="en-US" sz="1900">
                <a:solidFill>
                  <a:srgbClr val="000000"/>
                </a:solidFill>
              </a:endParaRPr>
            </a:p>
          </p:txBody>
        </p:sp>
      </p:grpSp>
      <p:grpSp>
        <p:nvGrpSpPr>
          <p:cNvPr id="10" name="Group 9">
            <a:extLst>
              <a:ext uri="{FF2B5EF4-FFF2-40B4-BE49-F238E27FC236}">
                <a16:creationId xmlns:a16="http://schemas.microsoft.com/office/drawing/2014/main" id="{5476B245-9119-7652-4980-EBF593D27B42}"/>
              </a:ext>
            </a:extLst>
          </p:cNvPr>
          <p:cNvGrpSpPr/>
          <p:nvPr/>
        </p:nvGrpSpPr>
        <p:grpSpPr>
          <a:xfrm>
            <a:off x="4348550" y="2951859"/>
            <a:ext cx="4408216" cy="1751210"/>
            <a:chOff x="4348550" y="2766659"/>
            <a:chExt cx="4408216" cy="1751210"/>
          </a:xfrm>
        </p:grpSpPr>
        <p:sp>
          <p:nvSpPr>
            <p:cNvPr id="11" name="Oval 10">
              <a:extLst>
                <a:ext uri="{FF2B5EF4-FFF2-40B4-BE49-F238E27FC236}">
                  <a16:creationId xmlns:a16="http://schemas.microsoft.com/office/drawing/2014/main" id="{24E24FD1-221C-5AFC-3398-CD78BCF3C980}"/>
                </a:ext>
              </a:extLst>
            </p:cNvPr>
            <p:cNvSpPr/>
            <p:nvPr/>
          </p:nvSpPr>
          <p:spPr>
            <a:xfrm>
              <a:off x="4348550" y="3205486"/>
              <a:ext cx="369819" cy="37036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1078452-0E7E-CE79-B16F-C6E9E5991917}"/>
                </a:ext>
              </a:extLst>
            </p:cNvPr>
            <p:cNvSpPr/>
            <p:nvPr/>
          </p:nvSpPr>
          <p:spPr>
            <a:xfrm>
              <a:off x="5054192" y="2766659"/>
              <a:ext cx="3702574" cy="1751210"/>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1978: Việt Nam và Liên Xô kí Hiệp ước hữu nghị và hợp tác.</a:t>
              </a:r>
              <a:endParaRPr lang="en-US" sz="1900">
                <a:solidFill>
                  <a:srgbClr val="000000"/>
                </a:solidFill>
              </a:endParaRPr>
            </a:p>
          </p:txBody>
        </p:sp>
      </p:grpSp>
      <p:sp>
        <p:nvSpPr>
          <p:cNvPr id="18" name="Google Shape;10000;p31">
            <a:extLst>
              <a:ext uri="{FF2B5EF4-FFF2-40B4-BE49-F238E27FC236}">
                <a16:creationId xmlns:a16="http://schemas.microsoft.com/office/drawing/2014/main" id="{6056F40C-2B56-EC44-BA98-668A1A9C1CC3}"/>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2CC77A6E-FB33-BF05-E4B4-174A9CEE498F}"/>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5AE32AD-9349-369E-38E6-39C79E037BF6}"/>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F1EEA56C-CC30-525D-8949-E2711E8D31C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2CAC6F15-823B-8B5C-A5F6-AD70D56BC1AB}"/>
              </a:ext>
            </a:extLst>
          </p:cNvPr>
          <p:cNvSpPr/>
          <p:nvPr/>
        </p:nvSpPr>
        <p:spPr>
          <a:xfrm>
            <a:off x="241075" y="263042"/>
            <a:ext cx="8661850" cy="553772"/>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rPr>
              <a:t>Đẩy mạnh hợp tác toàn diện với Liên Xô và các nước XHCN</a:t>
            </a:r>
            <a:endParaRPr lang="en-US" sz="2200" b="1">
              <a:solidFill>
                <a:schemeClr val="bg1"/>
              </a:solidFill>
            </a:endParaRPr>
          </a:p>
        </p:txBody>
      </p:sp>
      <p:sp>
        <p:nvSpPr>
          <p:cNvPr id="27" name="TextBox 26">
            <a:extLst>
              <a:ext uri="{FF2B5EF4-FFF2-40B4-BE49-F238E27FC236}">
                <a16:creationId xmlns:a16="http://schemas.microsoft.com/office/drawing/2014/main" id="{6C193F49-41B4-D244-4B34-0001884E74B8}"/>
              </a:ext>
            </a:extLst>
          </p:cNvPr>
          <p:cNvSpPr txBox="1"/>
          <p:nvPr/>
        </p:nvSpPr>
        <p:spPr>
          <a:xfrm>
            <a:off x="220857" y="2886469"/>
            <a:ext cx="3766457"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i="1">
                <a:solidFill>
                  <a:srgbClr val="0070C0"/>
                </a:solidFill>
              </a:rPr>
              <a:t>Hai bên kí các hiệp định tương trợ. </a:t>
            </a:r>
          </a:p>
          <a:p>
            <a:pPr marL="342900" indent="-342900" algn="just">
              <a:lnSpc>
                <a:spcPct val="150000"/>
              </a:lnSpc>
              <a:buFont typeface="Arial" panose="020B0604020202020204" pitchFamily="34" charset="0"/>
              <a:buChar char="•"/>
            </a:pPr>
            <a:r>
              <a:rPr lang="vi-VN" sz="2000" i="1">
                <a:solidFill>
                  <a:srgbClr val="0070C0"/>
                </a:solidFill>
              </a:rPr>
              <a:t>Liên Xô giúp Việt Nam xây dựng nhiều công trình lớn.</a:t>
            </a:r>
          </a:p>
        </p:txBody>
      </p:sp>
      <p:pic>
        <p:nvPicPr>
          <p:cNvPr id="7174" name="Picture 6">
            <a:extLst>
              <a:ext uri="{FF2B5EF4-FFF2-40B4-BE49-F238E27FC236}">
                <a16:creationId xmlns:a16="http://schemas.microsoft.com/office/drawing/2014/main" id="{85BAE201-C59D-2B54-3479-3B8732DF4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735" y="954209"/>
            <a:ext cx="3913190" cy="195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0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7174"/>
                                        </p:tgtEl>
                                        <p:attrNameLst>
                                          <p:attrName>style.visibility</p:attrName>
                                        </p:attrNameLst>
                                      </p:cBhvr>
                                      <p:to>
                                        <p:strVal val="visible"/>
                                      </p:to>
                                    </p:set>
                                    <p:animEffect transition="in" filter="barn(inVertical)">
                                      <p:cBhvr>
                                        <p:cTn id="30"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111352B7-40D4-DE37-7ED2-A61E0A061675}"/>
            </a:ext>
          </a:extLst>
        </p:cNvPr>
        <p:cNvGrpSpPr/>
        <p:nvPr/>
      </p:nvGrpSpPr>
      <p:grpSpPr>
        <a:xfrm>
          <a:off x="0" y="0"/>
          <a:ext cx="0" cy="0"/>
          <a:chOff x="0" y="0"/>
          <a:chExt cx="0" cy="0"/>
        </a:xfrm>
      </p:grpSpPr>
      <p:sp>
        <p:nvSpPr>
          <p:cNvPr id="3" name="Arrow: Down 2">
            <a:extLst>
              <a:ext uri="{FF2B5EF4-FFF2-40B4-BE49-F238E27FC236}">
                <a16:creationId xmlns:a16="http://schemas.microsoft.com/office/drawing/2014/main" id="{C38B2192-51E7-234C-72EB-C3347C059A46}"/>
              </a:ext>
            </a:extLst>
          </p:cNvPr>
          <p:cNvSpPr/>
          <p:nvPr/>
        </p:nvSpPr>
        <p:spPr>
          <a:xfrm>
            <a:off x="4180639" y="885304"/>
            <a:ext cx="705642" cy="4258196"/>
          </a:xfrm>
          <a:prstGeom prst="downArrow">
            <a:avLst>
              <a:gd name="adj1" fmla="val 50000"/>
              <a:gd name="adj2" fmla="val 27386"/>
            </a:avLst>
          </a:prstGeom>
          <a:solidFill>
            <a:schemeClr val="accent3">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71E142C-D040-CBEC-7A03-9E5B2B99B1DC}"/>
              </a:ext>
            </a:extLst>
          </p:cNvPr>
          <p:cNvGrpSpPr/>
          <p:nvPr/>
        </p:nvGrpSpPr>
        <p:grpSpPr>
          <a:xfrm>
            <a:off x="338424" y="1044420"/>
            <a:ext cx="4380942" cy="1439974"/>
            <a:chOff x="338424" y="1054258"/>
            <a:chExt cx="4380942" cy="1439974"/>
          </a:xfrm>
        </p:grpSpPr>
        <p:sp>
          <p:nvSpPr>
            <p:cNvPr id="5" name="Oval 4">
              <a:extLst>
                <a:ext uri="{FF2B5EF4-FFF2-40B4-BE49-F238E27FC236}">
                  <a16:creationId xmlns:a16="http://schemas.microsoft.com/office/drawing/2014/main" id="{A9566218-3C3E-6230-6A56-CE88E0E17AB8}"/>
                </a:ext>
              </a:extLst>
            </p:cNvPr>
            <p:cNvSpPr/>
            <p:nvPr/>
          </p:nvSpPr>
          <p:spPr>
            <a:xfrm>
              <a:off x="4349547" y="1589061"/>
              <a:ext cx="369819" cy="37036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5CDE775-3DE4-F932-8E81-9EE02AD00B33}"/>
                </a:ext>
              </a:extLst>
            </p:cNvPr>
            <p:cNvSpPr/>
            <p:nvPr/>
          </p:nvSpPr>
          <p:spPr>
            <a:xfrm>
              <a:off x="338424" y="1054258"/>
              <a:ext cx="3702574" cy="143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a:solidFill>
                    <a:srgbClr val="000000"/>
                  </a:solidFill>
                </a:rPr>
                <a:t>Gia nhập </a:t>
              </a:r>
              <a:r>
                <a:rPr lang="vi-VN" sz="1900">
                  <a:solidFill>
                    <a:srgbClr val="000000"/>
                  </a:solidFill>
                </a:rPr>
                <a:t>Hội đồng tương trợ kinh tế (SEV).</a:t>
              </a:r>
              <a:endParaRPr lang="en-US" sz="1900">
                <a:solidFill>
                  <a:srgbClr val="000000"/>
                </a:solidFill>
              </a:endParaRPr>
            </a:p>
          </p:txBody>
        </p:sp>
      </p:grpSp>
      <p:grpSp>
        <p:nvGrpSpPr>
          <p:cNvPr id="10" name="Group 9">
            <a:extLst>
              <a:ext uri="{FF2B5EF4-FFF2-40B4-BE49-F238E27FC236}">
                <a16:creationId xmlns:a16="http://schemas.microsoft.com/office/drawing/2014/main" id="{DEAE7A39-2513-074A-F26F-399BC2BAA15B}"/>
              </a:ext>
            </a:extLst>
          </p:cNvPr>
          <p:cNvGrpSpPr/>
          <p:nvPr/>
        </p:nvGrpSpPr>
        <p:grpSpPr>
          <a:xfrm>
            <a:off x="4348550" y="2951859"/>
            <a:ext cx="4408216" cy="1751210"/>
            <a:chOff x="4348550" y="2766659"/>
            <a:chExt cx="4408216" cy="1751210"/>
          </a:xfrm>
        </p:grpSpPr>
        <p:sp>
          <p:nvSpPr>
            <p:cNvPr id="11" name="Oval 10">
              <a:extLst>
                <a:ext uri="{FF2B5EF4-FFF2-40B4-BE49-F238E27FC236}">
                  <a16:creationId xmlns:a16="http://schemas.microsoft.com/office/drawing/2014/main" id="{43F80E67-17E7-B8F6-42E2-1C37537E7BA9}"/>
                </a:ext>
              </a:extLst>
            </p:cNvPr>
            <p:cNvSpPr/>
            <p:nvPr/>
          </p:nvSpPr>
          <p:spPr>
            <a:xfrm>
              <a:off x="4348550" y="3205486"/>
              <a:ext cx="369819" cy="37036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6AE3819-015F-7BD9-14D6-16A8902C90CD}"/>
                </a:ext>
              </a:extLst>
            </p:cNvPr>
            <p:cNvSpPr/>
            <p:nvPr/>
          </p:nvSpPr>
          <p:spPr>
            <a:xfrm>
              <a:off x="5054192" y="2766659"/>
              <a:ext cx="3702574" cy="1751210"/>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Kí nhiều hiệp ước hợp tác với các nước XHCN.</a:t>
              </a:r>
              <a:endParaRPr lang="en-US" sz="1900">
                <a:solidFill>
                  <a:srgbClr val="000000"/>
                </a:solidFill>
              </a:endParaRPr>
            </a:p>
          </p:txBody>
        </p:sp>
      </p:grpSp>
      <p:sp>
        <p:nvSpPr>
          <p:cNvPr id="18" name="Google Shape;10000;p31">
            <a:extLst>
              <a:ext uri="{FF2B5EF4-FFF2-40B4-BE49-F238E27FC236}">
                <a16:creationId xmlns:a16="http://schemas.microsoft.com/office/drawing/2014/main" id="{FA8CE50D-AB52-6C83-1736-7969BA73EAB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D44D78AE-D9AD-8370-C09E-3887135E1B62}"/>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E0AF49FC-B20B-E179-A0A1-9115147C936A}"/>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52D6B1E5-4C20-46C7-5CA4-FD72EED4A092}"/>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9" name="Group 8">
            <a:extLst>
              <a:ext uri="{FF2B5EF4-FFF2-40B4-BE49-F238E27FC236}">
                <a16:creationId xmlns:a16="http://schemas.microsoft.com/office/drawing/2014/main" id="{A06BD6CD-8889-A9C3-C95D-90487EFFDEEE}"/>
              </a:ext>
            </a:extLst>
          </p:cNvPr>
          <p:cNvGrpSpPr/>
          <p:nvPr/>
        </p:nvGrpSpPr>
        <p:grpSpPr>
          <a:xfrm>
            <a:off x="-96290" y="2557875"/>
            <a:ext cx="4572000" cy="2431901"/>
            <a:chOff x="-96290" y="2557875"/>
            <a:chExt cx="4572000" cy="2431901"/>
          </a:xfrm>
        </p:grpSpPr>
        <p:pic>
          <p:nvPicPr>
            <p:cNvPr id="8194" name="Picture 2" descr="SEV là gì? Đôi nét về quá trình hình thành của Hội đồng Tương trợ Kinh tế">
              <a:extLst>
                <a:ext uri="{FF2B5EF4-FFF2-40B4-BE49-F238E27FC236}">
                  <a16:creationId xmlns:a16="http://schemas.microsoft.com/office/drawing/2014/main" id="{F1DFB12C-5544-7834-10F3-0A205637E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42" y="2557875"/>
              <a:ext cx="3068537" cy="20456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C02C5A-2CC3-DA65-2B79-1385325D90CC}"/>
                </a:ext>
              </a:extLst>
            </p:cNvPr>
            <p:cNvSpPr txBox="1"/>
            <p:nvPr/>
          </p:nvSpPr>
          <p:spPr>
            <a:xfrm>
              <a:off x="-96290" y="4681999"/>
              <a:ext cx="4572000" cy="307777"/>
            </a:xfrm>
            <a:prstGeom prst="rect">
              <a:avLst/>
            </a:prstGeom>
            <a:noFill/>
          </p:spPr>
          <p:txBody>
            <a:bodyPr wrap="square">
              <a:spAutoFit/>
            </a:bodyPr>
            <a:lstStyle/>
            <a:p>
              <a:pPr algn="ctr"/>
              <a:r>
                <a:rPr lang="en-US" i="1">
                  <a:solidFill>
                    <a:srgbClr val="0070C0"/>
                  </a:solidFill>
                </a:rPr>
                <a:t>Cờ của </a:t>
              </a:r>
              <a:r>
                <a:rPr lang="vi-VN" i="1">
                  <a:solidFill>
                    <a:srgbClr val="0070C0"/>
                  </a:solidFill>
                </a:rPr>
                <a:t>Hội đồng tương trợ kinh tế (SEV).</a:t>
              </a:r>
              <a:endParaRPr lang="en-US" i="1">
                <a:solidFill>
                  <a:srgbClr val="0070C0"/>
                </a:solidFill>
              </a:endParaRPr>
            </a:p>
          </p:txBody>
        </p:sp>
      </p:grpSp>
      <p:pic>
        <p:nvPicPr>
          <p:cNvPr id="8196" name="Picture 4">
            <a:extLst>
              <a:ext uri="{FF2B5EF4-FFF2-40B4-BE49-F238E27FC236}">
                <a16:creationId xmlns:a16="http://schemas.microsoft.com/office/drawing/2014/main" id="{4932D8CA-E36D-5B23-134E-D43D57FA77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84"/>
          <a:stretch/>
        </p:blipFill>
        <p:spPr bwMode="auto">
          <a:xfrm>
            <a:off x="5025922" y="885304"/>
            <a:ext cx="3702574" cy="18985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80595B-C712-1323-7714-49D667780191}"/>
              </a:ext>
            </a:extLst>
          </p:cNvPr>
          <p:cNvSpPr txBox="1"/>
          <p:nvPr/>
        </p:nvSpPr>
        <p:spPr>
          <a:xfrm>
            <a:off x="3335762" y="37431"/>
            <a:ext cx="2472475" cy="938719"/>
          </a:xfrm>
          <a:prstGeom prst="rect">
            <a:avLst/>
          </a:prstGeom>
          <a:noFill/>
        </p:spPr>
        <p:txBody>
          <a:bodyPr wrap="square" rtlCol="0">
            <a:spAutoFit/>
          </a:bodyPr>
          <a:lstStyle/>
          <a:p>
            <a:pPr algn="ctr"/>
            <a:r>
              <a:rPr lang="en-US" sz="5500" b="1">
                <a:solidFill>
                  <a:srgbClr val="C00000"/>
                </a:solidFill>
                <a:effectLst>
                  <a:outerShdw blurRad="50800" dist="38100" dir="8100000" algn="tr" rotWithShape="0">
                    <a:prstClr val="black">
                      <a:alpha val="40000"/>
                    </a:prstClr>
                  </a:outerShdw>
                </a:effectLst>
                <a:latin typeface="Agency FB" panose="020B0503020202020204" pitchFamily="34" charset="0"/>
              </a:rPr>
              <a:t>1978</a:t>
            </a:r>
          </a:p>
        </p:txBody>
      </p:sp>
    </p:spTree>
    <p:extLst>
      <p:ext uri="{BB962C8B-B14F-4D97-AF65-F5344CB8AC3E}">
        <p14:creationId xmlns:p14="http://schemas.microsoft.com/office/powerpoint/2010/main" val="346223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wipe(down)">
                                      <p:cBhvr>
                                        <p:cTn id="25"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4DF3791B-0211-7B10-C291-9F2E12147B1A}"/>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3DDF8C9C-D5E2-1A1F-1A01-C9370E404DA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B2186FE-9B43-08C0-5395-7CE968BBC609}"/>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1EB55ABC-449C-C656-7D72-33873AC24A1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D45D1C14-E6C3-81EB-3D8D-5377B70DCA6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1BB563CD-10AE-85AE-247A-B83A067733D8}"/>
              </a:ext>
            </a:extLst>
          </p:cNvPr>
          <p:cNvSpPr/>
          <p:nvPr/>
        </p:nvSpPr>
        <p:spPr>
          <a:xfrm>
            <a:off x="156505" y="118836"/>
            <a:ext cx="1885268" cy="4905828"/>
          </a:xfrm>
          <a:prstGeom prst="roundRect">
            <a:avLst>
              <a:gd name="adj" fmla="val 10817"/>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b="1">
                <a:solidFill>
                  <a:schemeClr val="bg1"/>
                </a:solidFill>
              </a:rPr>
              <a:t>Phát triển quan hệ với các nước láng giềng Đông Nam Á, thúc đẩy đối thoại với ASEAN</a:t>
            </a:r>
            <a:endParaRPr lang="en-US" sz="2200" b="1">
              <a:solidFill>
                <a:schemeClr val="bg1"/>
              </a:solidFill>
            </a:endParaRPr>
          </a:p>
        </p:txBody>
      </p:sp>
      <p:sp>
        <p:nvSpPr>
          <p:cNvPr id="3" name="Rectangle: Rounded Corners 2">
            <a:extLst>
              <a:ext uri="{FF2B5EF4-FFF2-40B4-BE49-F238E27FC236}">
                <a16:creationId xmlns:a16="http://schemas.microsoft.com/office/drawing/2014/main" id="{65323CA2-7842-7930-85BA-5890E3894E11}"/>
              </a:ext>
            </a:extLst>
          </p:cNvPr>
          <p:cNvSpPr/>
          <p:nvPr/>
        </p:nvSpPr>
        <p:spPr>
          <a:xfrm>
            <a:off x="2250867" y="473666"/>
            <a:ext cx="3230189" cy="143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1977: Việt Nam và Lào kí Hiệp ước hữu nghị và hợp tác.</a:t>
            </a:r>
            <a:endParaRPr lang="en-US" sz="1900">
              <a:solidFill>
                <a:srgbClr val="000000"/>
              </a:solidFill>
            </a:endParaRPr>
          </a:p>
        </p:txBody>
      </p:sp>
      <p:sp>
        <p:nvSpPr>
          <p:cNvPr id="4" name="Rectangle: Rounded Corners 3">
            <a:extLst>
              <a:ext uri="{FF2B5EF4-FFF2-40B4-BE49-F238E27FC236}">
                <a16:creationId xmlns:a16="http://schemas.microsoft.com/office/drawing/2014/main" id="{F9E8055D-456D-56F4-C161-8A80EF266A63}"/>
              </a:ext>
            </a:extLst>
          </p:cNvPr>
          <p:cNvSpPr/>
          <p:nvPr/>
        </p:nvSpPr>
        <p:spPr>
          <a:xfrm>
            <a:off x="5690150" y="473666"/>
            <a:ext cx="3230189" cy="143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1979: Giúp nhân dân Cam-pu-chia lật đổ chế độ diệt chủng Khơ-me Đỏ.</a:t>
            </a:r>
            <a:endParaRPr lang="en-US" sz="1900">
              <a:solidFill>
                <a:srgbClr val="000000"/>
              </a:solidFill>
            </a:endParaRPr>
          </a:p>
        </p:txBody>
      </p:sp>
      <p:grpSp>
        <p:nvGrpSpPr>
          <p:cNvPr id="7" name="Group 6">
            <a:extLst>
              <a:ext uri="{FF2B5EF4-FFF2-40B4-BE49-F238E27FC236}">
                <a16:creationId xmlns:a16="http://schemas.microsoft.com/office/drawing/2014/main" id="{7B65E8B2-DAD8-86CA-F8B0-CE2EBE3E14C7}"/>
              </a:ext>
            </a:extLst>
          </p:cNvPr>
          <p:cNvGrpSpPr/>
          <p:nvPr/>
        </p:nvGrpSpPr>
        <p:grpSpPr>
          <a:xfrm>
            <a:off x="2268017" y="1995032"/>
            <a:ext cx="3181916" cy="3048896"/>
            <a:chOff x="2268017" y="2031317"/>
            <a:chExt cx="3181916" cy="3048896"/>
          </a:xfrm>
        </p:grpSpPr>
        <p:pic>
          <p:nvPicPr>
            <p:cNvPr id="9218" name="Picture 2" descr="hiep uoc huu nghi va hop tac moc son sang ngoi trong quan he viet-lao hinh anh 1">
              <a:extLst>
                <a:ext uri="{FF2B5EF4-FFF2-40B4-BE49-F238E27FC236}">
                  <a16:creationId xmlns:a16="http://schemas.microsoft.com/office/drawing/2014/main" id="{783F62A9-2F8D-7E4D-3840-EF192BDA0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26"/>
            <a:stretch/>
          </p:blipFill>
          <p:spPr bwMode="auto">
            <a:xfrm>
              <a:off x="2345931" y="2031317"/>
              <a:ext cx="3040062" cy="1793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6509E0-9A68-DD73-44F4-8F298AE193EB}"/>
                </a:ext>
              </a:extLst>
            </p:cNvPr>
            <p:cNvSpPr txBox="1"/>
            <p:nvPr/>
          </p:nvSpPr>
          <p:spPr>
            <a:xfrm>
              <a:off x="2268017" y="3824613"/>
              <a:ext cx="3181916" cy="1255600"/>
            </a:xfrm>
            <a:prstGeom prst="rect">
              <a:avLst/>
            </a:prstGeom>
            <a:noFill/>
          </p:spPr>
          <p:txBody>
            <a:bodyPr wrap="square">
              <a:spAutoFit/>
            </a:bodyPr>
            <a:lstStyle/>
            <a:p>
              <a:pPr algn="ctr">
                <a:lnSpc>
                  <a:spcPct val="150000"/>
                </a:lnSpc>
              </a:pPr>
              <a:r>
                <a:rPr lang="vi-VN" sz="1300" i="1"/>
                <a:t>Thủ tướng Phạm Văn Đồng và Thủ tướng Cayxỏn Phômvihản ký kết Hiệp ước Hữu nghị và Hợp tác 2 nước Việt Nam - Lào, ngày 18/7/1977. </a:t>
              </a:r>
              <a:endParaRPr lang="en-US" sz="1300" i="1"/>
            </a:p>
          </p:txBody>
        </p:sp>
      </p:grpSp>
      <p:grpSp>
        <p:nvGrpSpPr>
          <p:cNvPr id="10" name="Group 9">
            <a:extLst>
              <a:ext uri="{FF2B5EF4-FFF2-40B4-BE49-F238E27FC236}">
                <a16:creationId xmlns:a16="http://schemas.microsoft.com/office/drawing/2014/main" id="{C36D867F-7298-8855-23A5-93C3E2408356}"/>
              </a:ext>
            </a:extLst>
          </p:cNvPr>
          <p:cNvGrpSpPr/>
          <p:nvPr/>
        </p:nvGrpSpPr>
        <p:grpSpPr>
          <a:xfrm>
            <a:off x="5868328" y="1995032"/>
            <a:ext cx="2873829" cy="3033158"/>
            <a:chOff x="5868328" y="2031317"/>
            <a:chExt cx="2873829" cy="3033158"/>
          </a:xfrm>
        </p:grpSpPr>
        <p:pic>
          <p:nvPicPr>
            <p:cNvPr id="9220" name="Picture 4" descr="Lật đổ Khmer Đỏ là giải cứu nhân loại - Ảnh 1.">
              <a:extLst>
                <a:ext uri="{FF2B5EF4-FFF2-40B4-BE49-F238E27FC236}">
                  <a16:creationId xmlns:a16="http://schemas.microsoft.com/office/drawing/2014/main" id="{40FAFFF9-D7BE-109E-ED0E-5A8EDDE1C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231" y="2031317"/>
              <a:ext cx="2802025" cy="17932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234A8F-A818-CC73-CB52-48C2CAA715D4}"/>
                </a:ext>
              </a:extLst>
            </p:cNvPr>
            <p:cNvSpPr txBox="1"/>
            <p:nvPr/>
          </p:nvSpPr>
          <p:spPr>
            <a:xfrm>
              <a:off x="5868328" y="3808875"/>
              <a:ext cx="2873829" cy="1255600"/>
            </a:xfrm>
            <a:prstGeom prst="rect">
              <a:avLst/>
            </a:prstGeom>
            <a:noFill/>
          </p:spPr>
          <p:txBody>
            <a:bodyPr wrap="square">
              <a:spAutoFit/>
            </a:bodyPr>
            <a:lstStyle/>
            <a:p>
              <a:pPr algn="ctr">
                <a:lnSpc>
                  <a:spcPct val="150000"/>
                </a:lnSpc>
              </a:pPr>
              <a:r>
                <a:rPr lang="vi-VN" sz="1300" i="1"/>
                <a:t>Sáng 2-5-1983, hàng ngàn người dân thủ đô Phnom Penh tiễn đưa quân tình nguyện Việt Nam hoàn thành nghĩa vụ quốc tế về nước</a:t>
              </a:r>
              <a:endParaRPr lang="en-US" sz="1300" i="1"/>
            </a:p>
          </p:txBody>
        </p:sp>
      </p:grpSp>
    </p:spTree>
    <p:extLst>
      <p:ext uri="{BB962C8B-B14F-4D97-AF65-F5344CB8AC3E}">
        <p14:creationId xmlns:p14="http://schemas.microsoft.com/office/powerpoint/2010/main" val="53730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BC8969E9-0C1F-9115-CDAF-FDB05A18A662}"/>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2B6839FD-ED7D-53EA-31B3-C9BCEE1C9A3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85623B6A-EA64-0AC5-F3DF-1CBC7974219D}"/>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B9F00373-840F-EEC9-191D-A38418C2B977}"/>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C3E062C1-0107-A167-4D92-0B661761A354}"/>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7E4FF6C1-4D89-3666-E80A-42DE325793B8}"/>
              </a:ext>
            </a:extLst>
          </p:cNvPr>
          <p:cNvSpPr/>
          <p:nvPr/>
        </p:nvSpPr>
        <p:spPr>
          <a:xfrm>
            <a:off x="317752" y="313840"/>
            <a:ext cx="3372982" cy="1558501"/>
          </a:xfrm>
          <a:prstGeom prst="roundRect">
            <a:avLst>
              <a:gd name="adj" fmla="val 11076"/>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b="1">
                <a:solidFill>
                  <a:schemeClr val="bg1"/>
                </a:solidFill>
              </a:rPr>
              <a:t>Tham gia và đóng góp tích cực vào Phong trào Không liên kết</a:t>
            </a:r>
            <a:endParaRPr lang="en-US" sz="2200" b="1">
              <a:solidFill>
                <a:schemeClr val="bg1"/>
              </a:solidFill>
            </a:endParaRPr>
          </a:p>
        </p:txBody>
      </p:sp>
      <p:grpSp>
        <p:nvGrpSpPr>
          <p:cNvPr id="5" name="Group 4">
            <a:extLst>
              <a:ext uri="{FF2B5EF4-FFF2-40B4-BE49-F238E27FC236}">
                <a16:creationId xmlns:a16="http://schemas.microsoft.com/office/drawing/2014/main" id="{78B2322D-3212-8FC8-30E4-02941CF9C1DE}"/>
              </a:ext>
            </a:extLst>
          </p:cNvPr>
          <p:cNvGrpSpPr/>
          <p:nvPr/>
        </p:nvGrpSpPr>
        <p:grpSpPr>
          <a:xfrm>
            <a:off x="3888215" y="373103"/>
            <a:ext cx="4875235" cy="1439974"/>
            <a:chOff x="3801154" y="322304"/>
            <a:chExt cx="4875235" cy="1439974"/>
          </a:xfrm>
        </p:grpSpPr>
        <p:sp>
          <p:nvSpPr>
            <p:cNvPr id="3" name="Rectangle: Rounded Corners 2">
              <a:extLst>
                <a:ext uri="{FF2B5EF4-FFF2-40B4-BE49-F238E27FC236}">
                  <a16:creationId xmlns:a16="http://schemas.microsoft.com/office/drawing/2014/main" id="{33CD118F-AB0F-863E-A49A-36D183473140}"/>
                </a:ext>
              </a:extLst>
            </p:cNvPr>
            <p:cNvSpPr/>
            <p:nvPr/>
          </p:nvSpPr>
          <p:spPr>
            <a:xfrm>
              <a:off x="4145270" y="322304"/>
              <a:ext cx="4531119" cy="143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1976: nước Việt Nam thống nhất chính thức gia nhập Phong trào Không liên kết.</a:t>
              </a:r>
              <a:endParaRPr lang="en-US" sz="1900">
                <a:solidFill>
                  <a:srgbClr val="000000"/>
                </a:solidFill>
              </a:endParaRPr>
            </a:p>
          </p:txBody>
        </p:sp>
        <p:sp>
          <p:nvSpPr>
            <p:cNvPr id="4" name="Arrow: Right 3">
              <a:extLst>
                <a:ext uri="{FF2B5EF4-FFF2-40B4-BE49-F238E27FC236}">
                  <a16:creationId xmlns:a16="http://schemas.microsoft.com/office/drawing/2014/main" id="{4F686C30-3A7B-81DC-9DA8-EF43B7ADFAB9}"/>
                </a:ext>
              </a:extLst>
            </p:cNvPr>
            <p:cNvSpPr/>
            <p:nvPr/>
          </p:nvSpPr>
          <p:spPr>
            <a:xfrm>
              <a:off x="3801154" y="859127"/>
              <a:ext cx="233695" cy="364225"/>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040E929C-0746-3B0D-A375-EDD3C9EEFB24}"/>
              </a:ext>
            </a:extLst>
          </p:cNvPr>
          <p:cNvSpPr/>
          <p:nvPr/>
        </p:nvSpPr>
        <p:spPr>
          <a:xfrm>
            <a:off x="317752" y="2793817"/>
            <a:ext cx="3372982" cy="1558501"/>
          </a:xfrm>
          <a:prstGeom prst="roundRect">
            <a:avLst>
              <a:gd name="adj" fmla="val 11076"/>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b="1">
                <a:solidFill>
                  <a:schemeClr val="bg1"/>
                </a:solidFill>
              </a:rPr>
              <a:t>Phát triển quan hệ đối ngoại với các quốc gia và tổ chức quốc tế</a:t>
            </a:r>
            <a:endParaRPr lang="en-US" sz="2200" b="1">
              <a:solidFill>
                <a:schemeClr val="bg1"/>
              </a:solidFill>
            </a:endParaRPr>
          </a:p>
        </p:txBody>
      </p:sp>
      <p:grpSp>
        <p:nvGrpSpPr>
          <p:cNvPr id="7" name="Group 6">
            <a:extLst>
              <a:ext uri="{FF2B5EF4-FFF2-40B4-BE49-F238E27FC236}">
                <a16:creationId xmlns:a16="http://schemas.microsoft.com/office/drawing/2014/main" id="{A34AB81A-DBD5-2C33-4674-FB39302DFBD8}"/>
              </a:ext>
            </a:extLst>
          </p:cNvPr>
          <p:cNvGrpSpPr/>
          <p:nvPr/>
        </p:nvGrpSpPr>
        <p:grpSpPr>
          <a:xfrm>
            <a:off x="3888215" y="2227407"/>
            <a:ext cx="4875235" cy="1195615"/>
            <a:chOff x="3801154" y="566662"/>
            <a:chExt cx="4875235" cy="1195615"/>
          </a:xfrm>
        </p:grpSpPr>
        <p:sp>
          <p:nvSpPr>
            <p:cNvPr id="8" name="Rectangle: Rounded Corners 7">
              <a:extLst>
                <a:ext uri="{FF2B5EF4-FFF2-40B4-BE49-F238E27FC236}">
                  <a16:creationId xmlns:a16="http://schemas.microsoft.com/office/drawing/2014/main" id="{733F850C-61F6-4985-CCAA-F933D2828B6D}"/>
                </a:ext>
              </a:extLst>
            </p:cNvPr>
            <p:cNvSpPr/>
            <p:nvPr/>
          </p:nvSpPr>
          <p:spPr>
            <a:xfrm>
              <a:off x="4145270" y="566662"/>
              <a:ext cx="4531119" cy="1195615"/>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1977: trở thành thành viên Liên hợp quốc.</a:t>
              </a:r>
              <a:endParaRPr lang="en-US" sz="1900">
                <a:solidFill>
                  <a:srgbClr val="000000"/>
                </a:solidFill>
              </a:endParaRPr>
            </a:p>
          </p:txBody>
        </p:sp>
        <p:sp>
          <p:nvSpPr>
            <p:cNvPr id="9" name="Arrow: Right 8">
              <a:extLst>
                <a:ext uri="{FF2B5EF4-FFF2-40B4-BE49-F238E27FC236}">
                  <a16:creationId xmlns:a16="http://schemas.microsoft.com/office/drawing/2014/main" id="{9E4C8369-DBAF-B907-A40D-7240125BC98E}"/>
                </a:ext>
              </a:extLst>
            </p:cNvPr>
            <p:cNvSpPr/>
            <p:nvPr/>
          </p:nvSpPr>
          <p:spPr>
            <a:xfrm>
              <a:off x="3801154" y="997010"/>
              <a:ext cx="233695" cy="364225"/>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3532391-C7BD-BE75-CDA1-E959CEB66465}"/>
              </a:ext>
            </a:extLst>
          </p:cNvPr>
          <p:cNvGrpSpPr/>
          <p:nvPr/>
        </p:nvGrpSpPr>
        <p:grpSpPr>
          <a:xfrm>
            <a:off x="3888215" y="3700539"/>
            <a:ext cx="4875235" cy="1118135"/>
            <a:chOff x="3801154" y="513516"/>
            <a:chExt cx="4875235" cy="1118135"/>
          </a:xfrm>
        </p:grpSpPr>
        <p:sp>
          <p:nvSpPr>
            <p:cNvPr id="11" name="Rectangle: Rounded Corners 10">
              <a:extLst>
                <a:ext uri="{FF2B5EF4-FFF2-40B4-BE49-F238E27FC236}">
                  <a16:creationId xmlns:a16="http://schemas.microsoft.com/office/drawing/2014/main" id="{2A761C4A-7D22-C69D-212C-F8723133B5FA}"/>
                </a:ext>
              </a:extLst>
            </p:cNvPr>
            <p:cNvSpPr/>
            <p:nvPr/>
          </p:nvSpPr>
          <p:spPr>
            <a:xfrm>
              <a:off x="4145270" y="513516"/>
              <a:ext cx="4531119" cy="1118135"/>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Năm 1979: tham gia 33 tổ chức và 19 điều ước quốc tế.</a:t>
              </a:r>
              <a:endParaRPr lang="en-US" sz="1900">
                <a:solidFill>
                  <a:srgbClr val="000000"/>
                </a:solidFill>
              </a:endParaRPr>
            </a:p>
          </p:txBody>
        </p:sp>
        <p:sp>
          <p:nvSpPr>
            <p:cNvPr id="12" name="Arrow: Right 11">
              <a:extLst>
                <a:ext uri="{FF2B5EF4-FFF2-40B4-BE49-F238E27FC236}">
                  <a16:creationId xmlns:a16="http://schemas.microsoft.com/office/drawing/2014/main" id="{DFFB73D1-1A33-37F3-4471-7304F3FA50FD}"/>
                </a:ext>
              </a:extLst>
            </p:cNvPr>
            <p:cNvSpPr/>
            <p:nvPr/>
          </p:nvSpPr>
          <p:spPr>
            <a:xfrm>
              <a:off x="3801154" y="859127"/>
              <a:ext cx="233695" cy="364225"/>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65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B44D0EC9-278E-8F42-F46A-643E4312C5A0}"/>
            </a:ext>
          </a:extLst>
        </p:cNvPr>
        <p:cNvGrpSpPr/>
        <p:nvPr/>
      </p:nvGrpSpPr>
      <p:grpSpPr>
        <a:xfrm>
          <a:off x="0" y="0"/>
          <a:ext cx="0" cy="0"/>
          <a:chOff x="0" y="0"/>
          <a:chExt cx="0" cy="0"/>
        </a:xfrm>
      </p:grpSpPr>
      <p:sp>
        <p:nvSpPr>
          <p:cNvPr id="3" name="Arrow: Down 2">
            <a:extLst>
              <a:ext uri="{FF2B5EF4-FFF2-40B4-BE49-F238E27FC236}">
                <a16:creationId xmlns:a16="http://schemas.microsoft.com/office/drawing/2014/main" id="{BE64AB8F-97F5-0DC3-1DC0-77945EA8FE29}"/>
              </a:ext>
            </a:extLst>
          </p:cNvPr>
          <p:cNvSpPr/>
          <p:nvPr/>
        </p:nvSpPr>
        <p:spPr>
          <a:xfrm>
            <a:off x="4180639" y="544703"/>
            <a:ext cx="705642" cy="4598797"/>
          </a:xfrm>
          <a:prstGeom prst="downArrow">
            <a:avLst>
              <a:gd name="adj1" fmla="val 50000"/>
              <a:gd name="adj2" fmla="val 27386"/>
            </a:avLst>
          </a:prstGeom>
          <a:solidFill>
            <a:schemeClr val="accent3">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22E571E-5C93-E938-818C-9BC81E6D9928}"/>
              </a:ext>
            </a:extLst>
          </p:cNvPr>
          <p:cNvGrpSpPr/>
          <p:nvPr/>
        </p:nvGrpSpPr>
        <p:grpSpPr>
          <a:xfrm>
            <a:off x="164520" y="1130654"/>
            <a:ext cx="4554846" cy="1553638"/>
            <a:chOff x="164520" y="1090026"/>
            <a:chExt cx="4554846" cy="1553638"/>
          </a:xfrm>
        </p:grpSpPr>
        <p:sp>
          <p:nvSpPr>
            <p:cNvPr id="5" name="Oval 4">
              <a:extLst>
                <a:ext uri="{FF2B5EF4-FFF2-40B4-BE49-F238E27FC236}">
                  <a16:creationId xmlns:a16="http://schemas.microsoft.com/office/drawing/2014/main" id="{E13A24DB-B0A2-B931-73EB-DB5AEEDE4E81}"/>
                </a:ext>
              </a:extLst>
            </p:cNvPr>
            <p:cNvSpPr/>
            <p:nvPr/>
          </p:nvSpPr>
          <p:spPr>
            <a:xfrm>
              <a:off x="4349547" y="1681661"/>
              <a:ext cx="369819" cy="37036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40F59BC-FDA6-5BEF-1CBE-9770C0F83DD1}"/>
                </a:ext>
              </a:extLst>
            </p:cNvPr>
            <p:cNvSpPr/>
            <p:nvPr/>
          </p:nvSpPr>
          <p:spPr>
            <a:xfrm>
              <a:off x="164520" y="1090026"/>
              <a:ext cx="4040998" cy="1553638"/>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Cuối những năm 70 của thế kỉ XX, Việt Nam gửi thông điệp cho Mỹ về duy trì quan hệ song phương.</a:t>
              </a:r>
              <a:endParaRPr lang="en-US" sz="1900">
                <a:solidFill>
                  <a:srgbClr val="000000"/>
                </a:solidFill>
              </a:endParaRPr>
            </a:p>
          </p:txBody>
        </p:sp>
      </p:grpSp>
      <p:grpSp>
        <p:nvGrpSpPr>
          <p:cNvPr id="7" name="Group 6">
            <a:extLst>
              <a:ext uri="{FF2B5EF4-FFF2-40B4-BE49-F238E27FC236}">
                <a16:creationId xmlns:a16="http://schemas.microsoft.com/office/drawing/2014/main" id="{2F7D7025-60B4-1E33-0261-34FACFD8B034}"/>
              </a:ext>
            </a:extLst>
          </p:cNvPr>
          <p:cNvGrpSpPr/>
          <p:nvPr/>
        </p:nvGrpSpPr>
        <p:grpSpPr>
          <a:xfrm>
            <a:off x="4348550" y="3076237"/>
            <a:ext cx="4408216" cy="1358691"/>
            <a:chOff x="4348550" y="2891037"/>
            <a:chExt cx="4408216" cy="1358691"/>
          </a:xfrm>
        </p:grpSpPr>
        <p:sp>
          <p:nvSpPr>
            <p:cNvPr id="8" name="Oval 7">
              <a:extLst>
                <a:ext uri="{FF2B5EF4-FFF2-40B4-BE49-F238E27FC236}">
                  <a16:creationId xmlns:a16="http://schemas.microsoft.com/office/drawing/2014/main" id="{7A5E06FC-9C05-A458-60E5-844F0BCEC860}"/>
                </a:ext>
              </a:extLst>
            </p:cNvPr>
            <p:cNvSpPr/>
            <p:nvPr/>
          </p:nvSpPr>
          <p:spPr>
            <a:xfrm>
              <a:off x="4348550" y="3205486"/>
              <a:ext cx="369819" cy="37036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08404EA-3564-BF33-DCE8-B21DAF9577EF}"/>
                </a:ext>
              </a:extLst>
            </p:cNvPr>
            <p:cNvSpPr/>
            <p:nvPr/>
          </p:nvSpPr>
          <p:spPr>
            <a:xfrm>
              <a:off x="5054192" y="2891037"/>
              <a:ext cx="3702574" cy="1358691"/>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Nhiều cuộc hội đàm Việt - Mỹ diễn ra tại Pa-ri và Hà Nội.</a:t>
              </a:r>
              <a:endParaRPr lang="en-US" sz="1900">
                <a:solidFill>
                  <a:srgbClr val="000000"/>
                </a:solidFill>
              </a:endParaRPr>
            </a:p>
          </p:txBody>
        </p:sp>
      </p:grpSp>
      <p:sp>
        <p:nvSpPr>
          <p:cNvPr id="18" name="Google Shape;10000;p31">
            <a:extLst>
              <a:ext uri="{FF2B5EF4-FFF2-40B4-BE49-F238E27FC236}">
                <a16:creationId xmlns:a16="http://schemas.microsoft.com/office/drawing/2014/main" id="{B2F2CCE2-8222-15D9-91F4-6E523AEBDA88}"/>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AB246635-E610-27BF-B11B-BF0DAD8FD373}"/>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51858F7C-D063-7097-FFB4-E5658A034D2A}"/>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D056F1B5-49A3-7DC8-6630-BF6B26FCCB04}"/>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FAD72ABA-3CB6-3671-DE53-2E22E95A0BF2}"/>
              </a:ext>
            </a:extLst>
          </p:cNvPr>
          <p:cNvSpPr/>
          <p:nvPr/>
        </p:nvSpPr>
        <p:spPr>
          <a:xfrm>
            <a:off x="241075" y="263042"/>
            <a:ext cx="8661850" cy="553772"/>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rPr>
              <a:t>Bước đầu đàm phán bình thường hóa quan hệ với Mỹ</a:t>
            </a:r>
            <a:endParaRPr lang="en-US" sz="2200" b="1">
              <a:solidFill>
                <a:schemeClr val="bg1"/>
              </a:solidFill>
            </a:endParaRPr>
          </a:p>
        </p:txBody>
      </p:sp>
      <p:grpSp>
        <p:nvGrpSpPr>
          <p:cNvPr id="14" name="Group 13">
            <a:extLst>
              <a:ext uri="{FF2B5EF4-FFF2-40B4-BE49-F238E27FC236}">
                <a16:creationId xmlns:a16="http://schemas.microsoft.com/office/drawing/2014/main" id="{54D7946D-E7E6-5C40-7212-19D79F3DCE82}"/>
              </a:ext>
            </a:extLst>
          </p:cNvPr>
          <p:cNvGrpSpPr/>
          <p:nvPr/>
        </p:nvGrpSpPr>
        <p:grpSpPr>
          <a:xfrm>
            <a:off x="402074" y="2808220"/>
            <a:ext cx="3567879" cy="2336241"/>
            <a:chOff x="402074" y="2808220"/>
            <a:chExt cx="3567879" cy="2336241"/>
          </a:xfrm>
        </p:grpSpPr>
        <p:pic>
          <p:nvPicPr>
            <p:cNvPr id="11" name="Picture 10">
              <a:extLst>
                <a:ext uri="{FF2B5EF4-FFF2-40B4-BE49-F238E27FC236}">
                  <a16:creationId xmlns:a16="http://schemas.microsoft.com/office/drawing/2014/main" id="{04C9B139-AD4A-0DF2-C099-6DE5CC39A0CD}"/>
                </a:ext>
              </a:extLst>
            </p:cNvPr>
            <p:cNvPicPr>
              <a:picLocks noChangeAspect="1"/>
            </p:cNvPicPr>
            <p:nvPr/>
          </p:nvPicPr>
          <p:blipFill>
            <a:blip r:embed="rId3"/>
            <a:stretch>
              <a:fillRect/>
            </a:stretch>
          </p:blipFill>
          <p:spPr>
            <a:xfrm>
              <a:off x="428941" y="2808220"/>
              <a:ext cx="3541012" cy="1894724"/>
            </a:xfrm>
            <a:prstGeom prst="rect">
              <a:avLst/>
            </a:prstGeom>
          </p:spPr>
        </p:pic>
        <p:sp>
          <p:nvSpPr>
            <p:cNvPr id="13" name="TextBox 12">
              <a:extLst>
                <a:ext uri="{FF2B5EF4-FFF2-40B4-BE49-F238E27FC236}">
                  <a16:creationId xmlns:a16="http://schemas.microsoft.com/office/drawing/2014/main" id="{414D7866-AB15-8D66-D6F8-98751B0FD122}"/>
                </a:ext>
              </a:extLst>
            </p:cNvPr>
            <p:cNvSpPr txBox="1"/>
            <p:nvPr/>
          </p:nvSpPr>
          <p:spPr>
            <a:xfrm>
              <a:off x="402074" y="4489025"/>
              <a:ext cx="3541012" cy="655436"/>
            </a:xfrm>
            <a:prstGeom prst="rect">
              <a:avLst/>
            </a:prstGeom>
            <a:solidFill>
              <a:schemeClr val="accent5"/>
            </a:solidFill>
          </p:spPr>
          <p:txBody>
            <a:bodyPr wrap="square">
              <a:spAutoFit/>
            </a:bodyPr>
            <a:lstStyle/>
            <a:p>
              <a:pPr algn="ctr">
                <a:lnSpc>
                  <a:spcPct val="150000"/>
                </a:lnSpc>
              </a:pPr>
              <a:r>
                <a:rPr lang="en-US" sz="1300" i="1"/>
                <a:t>Việt Nam và Mỹ </a:t>
              </a:r>
              <a:r>
                <a:rPr lang="vi-VN" sz="1300" i="1"/>
                <a:t>ký Hiệp định chính thức thiết lập quan hệ ngoại giao </a:t>
              </a:r>
              <a:endParaRPr lang="en-US" sz="1300" i="1"/>
            </a:p>
          </p:txBody>
        </p:sp>
      </p:grpSp>
      <p:pic>
        <p:nvPicPr>
          <p:cNvPr id="16" name="Picture 15">
            <a:extLst>
              <a:ext uri="{FF2B5EF4-FFF2-40B4-BE49-F238E27FC236}">
                <a16:creationId xmlns:a16="http://schemas.microsoft.com/office/drawing/2014/main" id="{10126C5A-B02C-8CCD-9069-A7E1683C5BCA}"/>
              </a:ext>
            </a:extLst>
          </p:cNvPr>
          <p:cNvPicPr>
            <a:picLocks noChangeAspect="1"/>
          </p:cNvPicPr>
          <p:nvPr/>
        </p:nvPicPr>
        <p:blipFill>
          <a:blip r:embed="rId4"/>
          <a:stretch>
            <a:fillRect/>
          </a:stretch>
        </p:blipFill>
        <p:spPr>
          <a:xfrm>
            <a:off x="5096967" y="1130654"/>
            <a:ext cx="3659799" cy="1737588"/>
          </a:xfrm>
          <a:prstGeom prst="rect">
            <a:avLst/>
          </a:prstGeom>
        </p:spPr>
      </p:pic>
    </p:spTree>
    <p:extLst>
      <p:ext uri="{BB962C8B-B14F-4D97-AF65-F5344CB8AC3E}">
        <p14:creationId xmlns:p14="http://schemas.microsoft.com/office/powerpoint/2010/main" val="198586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AC55B22-ACB1-3DB3-66EE-368C5A258BFA}"/>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6778ABA3-4C45-DE7E-1181-59A1CF245A82}"/>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12641E6-EA14-272C-B699-53DF319F3448}"/>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BE46FDD8-CE5C-A260-26AF-73FD46F1202B}"/>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E63F39CB-E15B-497B-AF4F-FB7145B93399}"/>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30EE58D5-E38A-4883-2B36-CED6D4921210}"/>
              </a:ext>
            </a:extLst>
          </p:cNvPr>
          <p:cNvGrpSpPr/>
          <p:nvPr/>
        </p:nvGrpSpPr>
        <p:grpSpPr>
          <a:xfrm>
            <a:off x="197055" y="376322"/>
            <a:ext cx="3700031" cy="4182675"/>
            <a:chOff x="166914" y="370114"/>
            <a:chExt cx="8851490" cy="1524000"/>
          </a:xfrm>
        </p:grpSpPr>
        <p:sp>
          <p:nvSpPr>
            <p:cNvPr id="4" name="Rectangle: Rounded Corners 3">
              <a:extLst>
                <a:ext uri="{FF2B5EF4-FFF2-40B4-BE49-F238E27FC236}">
                  <a16:creationId xmlns:a16="http://schemas.microsoft.com/office/drawing/2014/main" id="{86A4C2DB-CEE6-96D2-B755-381744723FCC}"/>
                </a:ext>
              </a:extLst>
            </p:cNvPr>
            <p:cNvSpPr/>
            <p:nvPr/>
          </p:nvSpPr>
          <p:spPr>
            <a:xfrm>
              <a:off x="166914" y="370114"/>
              <a:ext cx="8851490" cy="1524000"/>
            </a:xfrm>
            <a:prstGeom prst="roundRect">
              <a:avLst>
                <a:gd name="adj" fmla="val 7339"/>
              </a:avLst>
            </a:prstGeom>
            <a:solidFill>
              <a:schemeClr val="accent5"/>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52C1EB-1AC9-D83F-9DF6-11E6019B41DA}"/>
                </a:ext>
              </a:extLst>
            </p:cNvPr>
            <p:cNvSpPr txBox="1"/>
            <p:nvPr/>
          </p:nvSpPr>
          <p:spPr>
            <a:xfrm>
              <a:off x="251251" y="453681"/>
              <a:ext cx="8747108" cy="1420325"/>
            </a:xfrm>
            <a:prstGeom prst="rect">
              <a:avLst/>
            </a:prstGeom>
            <a:noFill/>
          </p:spPr>
          <p:txBody>
            <a:bodyPr wrap="square">
              <a:spAutoFit/>
            </a:bodyPr>
            <a:lstStyle/>
            <a:p>
              <a:pPr algn="just">
                <a:lnSpc>
                  <a:spcPct val="150000"/>
                </a:lnSpc>
              </a:pPr>
              <a:r>
                <a:rPr lang="en-US" sz="2000"/>
                <a:t>Khai thác Hình 2, đọc mục Góc mở rộng SGK tr.80 để tìm hiểu về tầm quan trọng của quan hệ giữa Việt Nam và Liên Xô. Trên thực tế, Liên Xô đã có những giúp đỡ to lớn đối với Việt Nam trên tất cả các lĩnh vực. </a:t>
              </a:r>
            </a:p>
          </p:txBody>
        </p:sp>
      </p:grpSp>
      <p:grpSp>
        <p:nvGrpSpPr>
          <p:cNvPr id="12" name="Group 11">
            <a:extLst>
              <a:ext uri="{FF2B5EF4-FFF2-40B4-BE49-F238E27FC236}">
                <a16:creationId xmlns:a16="http://schemas.microsoft.com/office/drawing/2014/main" id="{3B91CDF8-E888-590C-7565-6C72B3DC7A78}"/>
              </a:ext>
            </a:extLst>
          </p:cNvPr>
          <p:cNvGrpSpPr/>
          <p:nvPr/>
        </p:nvGrpSpPr>
        <p:grpSpPr>
          <a:xfrm>
            <a:off x="4015378" y="376322"/>
            <a:ext cx="5027022" cy="3359593"/>
            <a:chOff x="4015378" y="376322"/>
            <a:chExt cx="5027022" cy="3359593"/>
          </a:xfrm>
        </p:grpSpPr>
        <p:pic>
          <p:nvPicPr>
            <p:cNvPr id="9" name="Hình ảnh 1">
              <a:extLst>
                <a:ext uri="{FF2B5EF4-FFF2-40B4-BE49-F238E27FC236}">
                  <a16:creationId xmlns:a16="http://schemas.microsoft.com/office/drawing/2014/main" id="{85256865-AA7A-1681-7C0C-8FC81094B3E6}"/>
                </a:ext>
              </a:extLst>
            </p:cNvPr>
            <p:cNvPicPr>
              <a:picLocks noChangeAspect="1"/>
            </p:cNvPicPr>
            <p:nvPr/>
          </p:nvPicPr>
          <p:blipFill>
            <a:blip r:embed="rId3"/>
            <a:stretch>
              <a:fillRect/>
            </a:stretch>
          </p:blipFill>
          <p:spPr>
            <a:xfrm>
              <a:off x="4015378" y="376322"/>
              <a:ext cx="5027022" cy="2660876"/>
            </a:xfrm>
            <a:prstGeom prst="rect">
              <a:avLst/>
            </a:prstGeom>
          </p:spPr>
        </p:pic>
        <p:sp>
          <p:nvSpPr>
            <p:cNvPr id="11" name="TextBox 10">
              <a:extLst>
                <a:ext uri="{FF2B5EF4-FFF2-40B4-BE49-F238E27FC236}">
                  <a16:creationId xmlns:a16="http://schemas.microsoft.com/office/drawing/2014/main" id="{287878AD-BB7F-0B52-7AC5-BC7960A4E19E}"/>
                </a:ext>
              </a:extLst>
            </p:cNvPr>
            <p:cNvSpPr txBox="1"/>
            <p:nvPr/>
          </p:nvSpPr>
          <p:spPr>
            <a:xfrm>
              <a:off x="4191450" y="3037198"/>
              <a:ext cx="4572000" cy="698717"/>
            </a:xfrm>
            <a:prstGeom prst="rect">
              <a:avLst/>
            </a:prstGeom>
            <a:noFill/>
          </p:spPr>
          <p:txBody>
            <a:bodyPr wrap="square">
              <a:spAutoFit/>
            </a:bodyPr>
            <a:lstStyle/>
            <a:p>
              <a:pPr algn="ctr">
                <a:lnSpc>
                  <a:spcPct val="150000"/>
                </a:lnSpc>
              </a:pPr>
              <a:r>
                <a:rPr lang="vi-VN" b="1" i="1"/>
                <a:t>Hình 2. </a:t>
              </a:r>
              <a:r>
                <a:rPr lang="vi-VN" i="1"/>
                <a:t>Lễ kí Hiệp ước hữu nghị và hợp tác giữa </a:t>
              </a:r>
            </a:p>
            <a:p>
              <a:pPr algn="ctr">
                <a:lnSpc>
                  <a:spcPct val="150000"/>
                </a:lnSpc>
              </a:pPr>
              <a:r>
                <a:rPr lang="vi-VN" i="1"/>
                <a:t>Việt Nam và Liên Xô tại Mát-xcơ-va (Liên Xô, 1978)</a:t>
              </a:r>
            </a:p>
          </p:txBody>
        </p:sp>
      </p:grpSp>
      <p:sp>
        <p:nvSpPr>
          <p:cNvPr id="13" name="Freeform 8">
            <a:extLst>
              <a:ext uri="{FF2B5EF4-FFF2-40B4-BE49-F238E27FC236}">
                <a16:creationId xmlns:a16="http://schemas.microsoft.com/office/drawing/2014/main" id="{F6F1C165-9B85-1750-4725-FABA536A0156}"/>
              </a:ext>
            </a:extLst>
          </p:cNvPr>
          <p:cNvSpPr/>
          <p:nvPr/>
        </p:nvSpPr>
        <p:spPr>
          <a:xfrm>
            <a:off x="4840964" y="3908538"/>
            <a:ext cx="3272971" cy="119054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937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A437E75-8213-CB19-E1D0-3A34E9FE6808}"/>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1FE17C70-3E76-25BD-5CFA-EAAD37BDCADB}"/>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AA3FA919-1BDB-5399-174A-A2402D656312}"/>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01D0B93D-1C17-9F24-3DA9-A86127B3CEAE}"/>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EA46F785-09BB-BAA2-FD2D-DA274FA0B79E}"/>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7" name="Group 6">
            <a:extLst>
              <a:ext uri="{FF2B5EF4-FFF2-40B4-BE49-F238E27FC236}">
                <a16:creationId xmlns:a16="http://schemas.microsoft.com/office/drawing/2014/main" id="{573AD232-3484-F1C8-4C84-7DF140760611}"/>
              </a:ext>
            </a:extLst>
          </p:cNvPr>
          <p:cNvGrpSpPr/>
          <p:nvPr/>
        </p:nvGrpSpPr>
        <p:grpSpPr>
          <a:xfrm>
            <a:off x="435429" y="1306286"/>
            <a:ext cx="5334000" cy="3425372"/>
            <a:chOff x="435429" y="1342571"/>
            <a:chExt cx="5334000" cy="3425372"/>
          </a:xfrm>
        </p:grpSpPr>
        <p:sp>
          <p:nvSpPr>
            <p:cNvPr id="6" name="Rectangle: Rounded Corners 5">
              <a:extLst>
                <a:ext uri="{FF2B5EF4-FFF2-40B4-BE49-F238E27FC236}">
                  <a16:creationId xmlns:a16="http://schemas.microsoft.com/office/drawing/2014/main" id="{6A6DB9AD-0BC6-F468-2563-2B8055F2A793}"/>
                </a:ext>
              </a:extLst>
            </p:cNvPr>
            <p:cNvSpPr/>
            <p:nvPr/>
          </p:nvSpPr>
          <p:spPr>
            <a:xfrm>
              <a:off x="435429" y="1342571"/>
              <a:ext cx="5334000" cy="3425372"/>
            </a:xfrm>
            <a:prstGeom prst="roundRect">
              <a:avLst>
                <a:gd name="adj" fmla="val 8616"/>
              </a:avLst>
            </a:prstGeom>
            <a:solidFill>
              <a:schemeClr val="accent5"/>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48344B-32B4-7909-CED3-0AAD9D7A8699}"/>
                </a:ext>
              </a:extLst>
            </p:cNvPr>
            <p:cNvSpPr txBox="1"/>
            <p:nvPr/>
          </p:nvSpPr>
          <p:spPr>
            <a:xfrm>
              <a:off x="493274" y="1421764"/>
              <a:ext cx="5204934"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Tại sao hoạt động đối ngoại với các nước xã hội chủ nghĩa lại được Việt Nam coi trọng?</a:t>
              </a:r>
            </a:p>
            <a:p>
              <a:pPr marL="342900" indent="-342900" algn="just">
                <a:lnSpc>
                  <a:spcPct val="150000"/>
                </a:lnSpc>
                <a:buFont typeface="Arial" panose="020B0604020202020204" pitchFamily="34" charset="0"/>
                <a:buChar char="•"/>
              </a:pPr>
              <a:r>
                <a:rPr lang="vi-VN" sz="2000"/>
                <a:t>Phân tích ý nghĩa các hoạt động đối ngoại mà Việt Nam tiến hành trong giai đoạn 1975 – 1985 đối với công cuộc xây dựng và bảo vệ Tổ quốc.</a:t>
              </a:r>
            </a:p>
          </p:txBody>
        </p:sp>
      </p:grpSp>
      <p:sp>
        <p:nvSpPr>
          <p:cNvPr id="4" name="Rectangle: Rounded Corners 3">
            <a:extLst>
              <a:ext uri="{FF2B5EF4-FFF2-40B4-BE49-F238E27FC236}">
                <a16:creationId xmlns:a16="http://schemas.microsoft.com/office/drawing/2014/main" id="{D8F3105A-E724-AB9B-E343-AD4F4E20D1C6}"/>
              </a:ext>
            </a:extLst>
          </p:cNvPr>
          <p:cNvSpPr/>
          <p:nvPr/>
        </p:nvSpPr>
        <p:spPr>
          <a:xfrm>
            <a:off x="2814133" y="251080"/>
            <a:ext cx="3515734" cy="64426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1B253A"/>
                </a:solidFill>
              </a:rPr>
              <a:t>CÂU HỎI MỞ RỘNG </a:t>
            </a:r>
          </a:p>
        </p:txBody>
      </p:sp>
      <p:pic>
        <p:nvPicPr>
          <p:cNvPr id="5" name="Picture 4">
            <a:extLst>
              <a:ext uri="{FF2B5EF4-FFF2-40B4-BE49-F238E27FC236}">
                <a16:creationId xmlns:a16="http://schemas.microsoft.com/office/drawing/2014/main" id="{1FFAA0D5-A1A2-D7C6-FF83-3F6158D8D7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72862" y="1741715"/>
            <a:ext cx="2590588" cy="3616304"/>
          </a:xfrm>
          <a:prstGeom prst="rect">
            <a:avLst/>
          </a:prstGeom>
        </p:spPr>
      </p:pic>
    </p:spTree>
    <p:extLst>
      <p:ext uri="{BB962C8B-B14F-4D97-AF65-F5344CB8AC3E}">
        <p14:creationId xmlns:p14="http://schemas.microsoft.com/office/powerpoint/2010/main" val="13351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37325A9-88ED-55C1-27F2-C3EC32DEF589}"/>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6B71B5F3-D68B-CE0F-B033-76562937BD52}"/>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20DC7A91-0EA2-6A53-B1FE-35ABE9B5828D}"/>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4F3B4BB8-E106-66E3-3577-99971EBBD44E}"/>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FDA39C86-B2CD-7F3F-5592-76A6EE9F26B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EAA1F162-2F1D-DBC5-53B6-EEBE09EFA1B4}"/>
              </a:ext>
            </a:extLst>
          </p:cNvPr>
          <p:cNvSpPr/>
          <p:nvPr/>
        </p:nvSpPr>
        <p:spPr>
          <a:xfrm>
            <a:off x="308428" y="407078"/>
            <a:ext cx="8527143" cy="668958"/>
          </a:xfrm>
          <a:prstGeom prst="roundRect">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1B253A"/>
                </a:solidFill>
              </a:rPr>
              <a:t>Coi trọng h</a:t>
            </a:r>
            <a:r>
              <a:rPr lang="vi-VN" sz="2200" b="1">
                <a:solidFill>
                  <a:srgbClr val="1B253A"/>
                </a:solidFill>
              </a:rPr>
              <a:t>oạt động đối ngoại với các nước xã hội chủ nghĩa </a:t>
            </a:r>
            <a:endParaRPr lang="en-US" sz="2200" b="1">
              <a:solidFill>
                <a:srgbClr val="1B253A"/>
              </a:solidFill>
            </a:endParaRPr>
          </a:p>
        </p:txBody>
      </p:sp>
      <p:sp>
        <p:nvSpPr>
          <p:cNvPr id="3" name="Rectangle: Rounded Corners 2">
            <a:extLst>
              <a:ext uri="{FF2B5EF4-FFF2-40B4-BE49-F238E27FC236}">
                <a16:creationId xmlns:a16="http://schemas.microsoft.com/office/drawing/2014/main" id="{FB51AA0A-F0FA-AD18-1C10-B5F7F471EE67}"/>
              </a:ext>
            </a:extLst>
          </p:cNvPr>
          <p:cNvSpPr/>
          <p:nvPr/>
        </p:nvSpPr>
        <p:spPr>
          <a:xfrm>
            <a:off x="308428" y="1597512"/>
            <a:ext cx="3929452" cy="1944820"/>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Trong bối cảnh Chiến tranh lạnh và vấn đề ý thức hiện vẫn còn có vai trò trong các quan hệ quốc tế</a:t>
            </a:r>
            <a:r>
              <a:rPr lang="en-US" sz="2000">
                <a:solidFill>
                  <a:srgbClr val="000000"/>
                </a:solidFill>
              </a:rPr>
              <a:t>.</a:t>
            </a:r>
          </a:p>
        </p:txBody>
      </p:sp>
      <p:sp>
        <p:nvSpPr>
          <p:cNvPr id="4" name="Rectangle: Rounded Corners 3">
            <a:extLst>
              <a:ext uri="{FF2B5EF4-FFF2-40B4-BE49-F238E27FC236}">
                <a16:creationId xmlns:a16="http://schemas.microsoft.com/office/drawing/2014/main" id="{B2CF5EC3-C7C3-A2AB-9752-67751BF51012}"/>
              </a:ext>
            </a:extLst>
          </p:cNvPr>
          <p:cNvSpPr/>
          <p:nvPr/>
        </p:nvSpPr>
        <p:spPr>
          <a:xfrm>
            <a:off x="4692325" y="1597512"/>
            <a:ext cx="4143246" cy="2713038"/>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nước XHCN luôn ủng hộ, giúp đỡ Việt Nam trên nhiều phương diện và trong điều kiện Việt Nam bị bao vây, cấm vận, thì sự ủng hộ, giúp đỡ càng cần thiết.</a:t>
            </a:r>
            <a:endParaRPr lang="en-US" sz="2000">
              <a:solidFill>
                <a:srgbClr val="000000"/>
              </a:solidFill>
            </a:endParaRPr>
          </a:p>
        </p:txBody>
      </p:sp>
      <p:cxnSp>
        <p:nvCxnSpPr>
          <p:cNvPr id="6" name="Straight Connector 5">
            <a:extLst>
              <a:ext uri="{FF2B5EF4-FFF2-40B4-BE49-F238E27FC236}">
                <a16:creationId xmlns:a16="http://schemas.microsoft.com/office/drawing/2014/main" id="{B0B95493-1B69-8209-E862-112BE7B8416F}"/>
              </a:ext>
            </a:extLst>
          </p:cNvPr>
          <p:cNvCxnSpPr>
            <a:stCxn id="2" idx="2"/>
            <a:endCxn id="3" idx="0"/>
          </p:cNvCxnSpPr>
          <p:nvPr/>
        </p:nvCxnSpPr>
        <p:spPr>
          <a:xfrm flipH="1">
            <a:off x="2273154" y="1076036"/>
            <a:ext cx="2298846" cy="52147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DC4073-4D87-2359-9175-BFD84BFDD528}"/>
              </a:ext>
            </a:extLst>
          </p:cNvPr>
          <p:cNvCxnSpPr>
            <a:cxnSpLocks/>
            <a:stCxn id="2" idx="2"/>
            <a:endCxn id="4" idx="0"/>
          </p:cNvCxnSpPr>
          <p:nvPr/>
        </p:nvCxnSpPr>
        <p:spPr>
          <a:xfrm>
            <a:off x="4572000" y="1076036"/>
            <a:ext cx="2191948" cy="52147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6">
            <a:extLst>
              <a:ext uri="{FF2B5EF4-FFF2-40B4-BE49-F238E27FC236}">
                <a16:creationId xmlns:a16="http://schemas.microsoft.com/office/drawing/2014/main" id="{9A923B34-2EDF-FAAE-B83B-05D5D0848D5D}"/>
              </a:ext>
            </a:extLst>
          </p:cNvPr>
          <p:cNvSpPr/>
          <p:nvPr/>
        </p:nvSpPr>
        <p:spPr>
          <a:xfrm>
            <a:off x="399535" y="3791931"/>
            <a:ext cx="3747238" cy="1498895"/>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2560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B0A871E6-A445-0864-074D-C12993AB362A}"/>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E595437A-67E8-AFE8-E76C-32366DF46CF1}"/>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75B77E25-B851-FB7D-38D2-909174CB472E}"/>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766540EC-F1C3-3581-243D-FC0A6CDACBA5}"/>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9A7C084A-6213-AC34-FC5F-12109083CA0D}"/>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1BE0E33D-8D92-866B-50F9-5FD6FDD43041}"/>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F0D3820D-90FE-69BE-B929-54064C4CEE80}"/>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CBF39996-D651-A0A6-294E-3A0138FB4CBC}"/>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AD3C2BFB-BA4F-3618-B971-178C1B6F3244}"/>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9" name="TextBox 8">
            <a:extLst>
              <a:ext uri="{FF2B5EF4-FFF2-40B4-BE49-F238E27FC236}">
                <a16:creationId xmlns:a16="http://schemas.microsoft.com/office/drawing/2014/main" id="{E8024E2B-1623-52AF-8F6F-AE9562FDEF6E}"/>
              </a:ext>
            </a:extLst>
          </p:cNvPr>
          <p:cNvSpPr txBox="1"/>
          <p:nvPr/>
        </p:nvSpPr>
        <p:spPr>
          <a:xfrm>
            <a:off x="2151743" y="161120"/>
            <a:ext cx="4840514" cy="646331"/>
          </a:xfrm>
          <a:prstGeom prst="rect">
            <a:avLst/>
          </a:prstGeom>
          <a:noFill/>
        </p:spPr>
        <p:txBody>
          <a:bodyPr wrap="square" rtlCol="0">
            <a:spAutoFit/>
          </a:bodyPr>
          <a:lstStyle/>
          <a:p>
            <a:pPr algn="ctr"/>
            <a:r>
              <a:rPr lang="en-US" sz="3600" b="1">
                <a:solidFill>
                  <a:srgbClr val="C00000"/>
                </a:solidFill>
              </a:rPr>
              <a:t>KHỞI ĐỘNG </a:t>
            </a:r>
          </a:p>
        </p:txBody>
      </p:sp>
      <p:grpSp>
        <p:nvGrpSpPr>
          <p:cNvPr id="14" name="Group 13">
            <a:extLst>
              <a:ext uri="{FF2B5EF4-FFF2-40B4-BE49-F238E27FC236}">
                <a16:creationId xmlns:a16="http://schemas.microsoft.com/office/drawing/2014/main" id="{FD20AB5B-73DB-6F87-7CF0-30114E5EC032}"/>
              </a:ext>
            </a:extLst>
          </p:cNvPr>
          <p:cNvGrpSpPr/>
          <p:nvPr/>
        </p:nvGrpSpPr>
        <p:grpSpPr>
          <a:xfrm>
            <a:off x="646443" y="881254"/>
            <a:ext cx="7826581" cy="3016568"/>
            <a:chOff x="646443" y="1049785"/>
            <a:chExt cx="7826581" cy="3016568"/>
          </a:xfrm>
        </p:grpSpPr>
        <p:pic>
          <p:nvPicPr>
            <p:cNvPr id="10" name="image26.jpg" descr="Kỷ niệm 44 năm Việt Nam trở thành thành viên Liên hợp quốc (20/9/1977 –  20/9/2021): Dấu ấn Việt Nam tại Liên Hợp Quốc">
              <a:extLst>
                <a:ext uri="{FF2B5EF4-FFF2-40B4-BE49-F238E27FC236}">
                  <a16:creationId xmlns:a16="http://schemas.microsoft.com/office/drawing/2014/main" id="{4D7BA531-8E35-EAB2-9122-C37066DAB5C5}"/>
                </a:ext>
              </a:extLst>
            </p:cNvPr>
            <p:cNvPicPr/>
            <p:nvPr/>
          </p:nvPicPr>
          <p:blipFill>
            <a:blip r:embed="rId3"/>
            <a:srcRect/>
            <a:stretch>
              <a:fillRect/>
            </a:stretch>
          </p:blipFill>
          <p:spPr>
            <a:xfrm>
              <a:off x="646443" y="1049785"/>
              <a:ext cx="3618682" cy="2265478"/>
            </a:xfrm>
            <a:prstGeom prst="rect">
              <a:avLst/>
            </a:prstGeom>
            <a:ln/>
          </p:spPr>
        </p:pic>
        <p:pic>
          <p:nvPicPr>
            <p:cNvPr id="11" name="image45.jpg" descr="Ảnh có chứa trang phục, đàn ông, Mặt người, người&#10;&#10;Mô tả được tạo tự động">
              <a:extLst>
                <a:ext uri="{FF2B5EF4-FFF2-40B4-BE49-F238E27FC236}">
                  <a16:creationId xmlns:a16="http://schemas.microsoft.com/office/drawing/2014/main" id="{97BB7EEC-6755-FF39-D724-8E799AC74E9D}"/>
                </a:ext>
              </a:extLst>
            </p:cNvPr>
            <p:cNvPicPr/>
            <p:nvPr/>
          </p:nvPicPr>
          <p:blipFill>
            <a:blip r:embed="rId4"/>
            <a:srcRect/>
            <a:stretch>
              <a:fillRect/>
            </a:stretch>
          </p:blipFill>
          <p:spPr>
            <a:xfrm>
              <a:off x="4776012" y="1049785"/>
              <a:ext cx="3697012" cy="2265478"/>
            </a:xfrm>
            <a:prstGeom prst="rect">
              <a:avLst/>
            </a:prstGeom>
            <a:ln/>
          </p:spPr>
        </p:pic>
        <p:sp>
          <p:nvSpPr>
            <p:cNvPr id="13" name="TextBox 12">
              <a:extLst>
                <a:ext uri="{FF2B5EF4-FFF2-40B4-BE49-F238E27FC236}">
                  <a16:creationId xmlns:a16="http://schemas.microsoft.com/office/drawing/2014/main" id="{6E0A2177-8A00-436B-6280-06BCA17CE075}"/>
                </a:ext>
              </a:extLst>
            </p:cNvPr>
            <p:cNvSpPr txBox="1"/>
            <p:nvPr/>
          </p:nvSpPr>
          <p:spPr>
            <a:xfrm>
              <a:off x="745671" y="3367636"/>
              <a:ext cx="7652657" cy="698717"/>
            </a:xfrm>
            <a:prstGeom prst="rect">
              <a:avLst/>
            </a:prstGeom>
            <a:noFill/>
          </p:spPr>
          <p:txBody>
            <a:bodyPr wrap="square">
              <a:spAutoFit/>
            </a:bodyPr>
            <a:lstStyle/>
            <a:p>
              <a:pPr algn="ctr">
                <a:lnSpc>
                  <a:spcPct val="150000"/>
                </a:lnSpc>
              </a:pPr>
              <a:r>
                <a:rPr lang="en-US" i="1"/>
                <a:t>Kì họp lần thứ 32 Đại hội đồng Liên hợp quốc (9/1977) </a:t>
              </a:r>
            </a:p>
            <a:p>
              <a:pPr algn="ctr">
                <a:lnSpc>
                  <a:spcPct val="150000"/>
                </a:lnSpc>
              </a:pPr>
              <a:r>
                <a:rPr lang="en-US" i="1"/>
                <a:t>thông qua Nghị quyết công nhận Việt Nam là thành viên của tổ chức này</a:t>
              </a:r>
            </a:p>
          </p:txBody>
        </p:sp>
      </p:grpSp>
      <p:grpSp>
        <p:nvGrpSpPr>
          <p:cNvPr id="26" name="Group 25">
            <a:extLst>
              <a:ext uri="{FF2B5EF4-FFF2-40B4-BE49-F238E27FC236}">
                <a16:creationId xmlns:a16="http://schemas.microsoft.com/office/drawing/2014/main" id="{BE53BD13-755C-2BD0-4039-7978629910BA}"/>
              </a:ext>
            </a:extLst>
          </p:cNvPr>
          <p:cNvGrpSpPr/>
          <p:nvPr/>
        </p:nvGrpSpPr>
        <p:grpSpPr>
          <a:xfrm>
            <a:off x="307025" y="3906676"/>
            <a:ext cx="8576725" cy="1001941"/>
            <a:chOff x="186725" y="3950195"/>
            <a:chExt cx="8576725" cy="1001941"/>
          </a:xfrm>
        </p:grpSpPr>
        <p:sp>
          <p:nvSpPr>
            <p:cNvPr id="16" name="TextBox 15">
              <a:extLst>
                <a:ext uri="{FF2B5EF4-FFF2-40B4-BE49-F238E27FC236}">
                  <a16:creationId xmlns:a16="http://schemas.microsoft.com/office/drawing/2014/main" id="{68EDBA28-E48D-E415-8F9A-4B32B658B59A}"/>
                </a:ext>
              </a:extLst>
            </p:cNvPr>
            <p:cNvSpPr txBox="1"/>
            <p:nvPr/>
          </p:nvSpPr>
          <p:spPr>
            <a:xfrm>
              <a:off x="918023" y="3950195"/>
              <a:ext cx="7845427" cy="1001941"/>
            </a:xfrm>
            <a:prstGeom prst="rect">
              <a:avLst/>
            </a:prstGeom>
            <a:noFill/>
          </p:spPr>
          <p:txBody>
            <a:bodyPr wrap="square">
              <a:spAutoFit/>
            </a:bodyPr>
            <a:lstStyle/>
            <a:p>
              <a:pPr algn="just">
                <a:lnSpc>
                  <a:spcPct val="150000"/>
                </a:lnSpc>
              </a:pPr>
              <a:r>
                <a:rPr lang="en-US" sz="2100" b="1" i="1">
                  <a:solidFill>
                    <a:srgbClr val="0070C0"/>
                  </a:solidFill>
                </a:rPr>
                <a:t>Sự kiện Việt Nam trở thành thành viên chính thức của Liên hợp quốc có ý nghĩa gì?</a:t>
              </a:r>
            </a:p>
          </p:txBody>
        </p:sp>
        <p:pic>
          <p:nvPicPr>
            <p:cNvPr id="25" name="Picture 23">
              <a:extLst>
                <a:ext uri="{FF2B5EF4-FFF2-40B4-BE49-F238E27FC236}">
                  <a16:creationId xmlns:a16="http://schemas.microsoft.com/office/drawing/2014/main" id="{5935B1C5-A6C8-B549-BCBA-6BB954130078}"/>
                </a:ext>
              </a:extLst>
            </p:cNvPr>
            <p:cNvPicPr>
              <a:picLocks noChangeAspect="1"/>
            </p:cNvPicPr>
            <p:nvPr/>
          </p:nvPicPr>
          <p:blipFill>
            <a:blip r:embed="rId5"/>
            <a:srcRect/>
            <a:stretch>
              <a:fillRect/>
            </a:stretch>
          </p:blipFill>
          <p:spPr>
            <a:xfrm>
              <a:off x="186725" y="4154635"/>
              <a:ext cx="668500" cy="668779"/>
            </a:xfrm>
            <a:prstGeom prst="rect">
              <a:avLst/>
            </a:prstGeom>
          </p:spPr>
        </p:pic>
      </p:grpSp>
    </p:spTree>
    <p:extLst>
      <p:ext uri="{BB962C8B-B14F-4D97-AF65-F5344CB8AC3E}">
        <p14:creationId xmlns:p14="http://schemas.microsoft.com/office/powerpoint/2010/main" val="2236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CD99FC8-9B2C-4A5D-E137-85A78E501782}"/>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78F03F10-1C6D-ABBC-CF20-8251E8960D34}"/>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66BA60E-2791-1CD7-ECDB-04A64A6CEBF3}"/>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32A5BEE4-DC01-D7D7-820E-77C1AD0DB24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8EEBF26C-F692-B40E-ED3C-39F3B4E7C45F}"/>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3573A934-759F-C6ED-B3ED-9438AE684F5C}"/>
              </a:ext>
            </a:extLst>
          </p:cNvPr>
          <p:cNvSpPr/>
          <p:nvPr/>
        </p:nvSpPr>
        <p:spPr>
          <a:xfrm>
            <a:off x="308428" y="407078"/>
            <a:ext cx="8527143" cy="668958"/>
          </a:xfrm>
          <a:prstGeom prst="roundRect">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1B253A"/>
                </a:solidFill>
              </a:rPr>
              <a:t>Ý nghĩa của các hoạt động đối ngoại </a:t>
            </a:r>
          </a:p>
        </p:txBody>
      </p:sp>
      <p:sp>
        <p:nvSpPr>
          <p:cNvPr id="3" name="Rectangle: Rounded Corners 2">
            <a:extLst>
              <a:ext uri="{FF2B5EF4-FFF2-40B4-BE49-F238E27FC236}">
                <a16:creationId xmlns:a16="http://schemas.microsoft.com/office/drawing/2014/main" id="{0DFB3832-7BEA-73A9-FD2C-F9952CA23EC8}"/>
              </a:ext>
            </a:extLst>
          </p:cNvPr>
          <p:cNvSpPr/>
          <p:nvPr/>
        </p:nvSpPr>
        <p:spPr>
          <a:xfrm>
            <a:off x="267401" y="1866026"/>
            <a:ext cx="2877567" cy="295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Làm giảm căng thẳng, thúc đẩy hợp tác và mở ra cơ hội cho Việt Nam tham gia các hoạt động kinh tế và chính trị trong khu vực.</a:t>
            </a:r>
            <a:endParaRPr lang="en-US" sz="2000">
              <a:solidFill>
                <a:srgbClr val="000000"/>
              </a:solidFill>
            </a:endParaRPr>
          </a:p>
        </p:txBody>
      </p:sp>
      <p:cxnSp>
        <p:nvCxnSpPr>
          <p:cNvPr id="6" name="Straight Connector 5">
            <a:extLst>
              <a:ext uri="{FF2B5EF4-FFF2-40B4-BE49-F238E27FC236}">
                <a16:creationId xmlns:a16="http://schemas.microsoft.com/office/drawing/2014/main" id="{6A3BBCEE-CBB8-51B4-FA82-30954C009128}"/>
              </a:ext>
            </a:extLst>
          </p:cNvPr>
          <p:cNvCxnSpPr>
            <a:cxnSpLocks/>
            <a:stCxn id="2" idx="2"/>
            <a:endCxn id="3" idx="0"/>
          </p:cNvCxnSpPr>
          <p:nvPr/>
        </p:nvCxnSpPr>
        <p:spPr>
          <a:xfrm flipH="1">
            <a:off x="1706185" y="1076036"/>
            <a:ext cx="2865815" cy="78999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4D9372-0F97-4444-E16C-EB33E6F6993D}"/>
              </a:ext>
            </a:extLst>
          </p:cNvPr>
          <p:cNvCxnSpPr>
            <a:cxnSpLocks/>
            <a:stCxn id="2" idx="2"/>
            <a:endCxn id="16" idx="0"/>
          </p:cNvCxnSpPr>
          <p:nvPr/>
        </p:nvCxnSpPr>
        <p:spPr>
          <a:xfrm>
            <a:off x="4572000" y="1076036"/>
            <a:ext cx="3055533" cy="78999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069CEC3E-F47B-6698-F8EB-925967484556}"/>
              </a:ext>
            </a:extLst>
          </p:cNvPr>
          <p:cNvSpPr/>
          <p:nvPr/>
        </p:nvSpPr>
        <p:spPr>
          <a:xfrm>
            <a:off x="3475420" y="1866026"/>
            <a:ext cx="2535364" cy="295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Tạo điều kiện để Việt Nam xây dựng mối quan hệ tích cực với các nước láng giềng và các tổ chức khu vực.</a:t>
            </a:r>
            <a:endParaRPr lang="en-US" sz="2000">
              <a:solidFill>
                <a:srgbClr val="000000"/>
              </a:solidFill>
            </a:endParaRPr>
          </a:p>
        </p:txBody>
      </p:sp>
      <p:sp>
        <p:nvSpPr>
          <p:cNvPr id="16" name="Rectangle: Rounded Corners 15">
            <a:extLst>
              <a:ext uri="{FF2B5EF4-FFF2-40B4-BE49-F238E27FC236}">
                <a16:creationId xmlns:a16="http://schemas.microsoft.com/office/drawing/2014/main" id="{B76917DB-449D-2A9E-5325-FA84B99F2211}"/>
              </a:ext>
            </a:extLst>
          </p:cNvPr>
          <p:cNvSpPr/>
          <p:nvPr/>
        </p:nvSpPr>
        <p:spPr>
          <a:xfrm>
            <a:off x="6419494" y="1866026"/>
            <a:ext cx="2416077" cy="2959974"/>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Góp phần cho sự ổn định, phát triển của Việt Nam và của khu vực. </a:t>
            </a:r>
            <a:endParaRPr lang="en-US" sz="2000">
              <a:solidFill>
                <a:srgbClr val="000000"/>
              </a:solidFill>
            </a:endParaRPr>
          </a:p>
        </p:txBody>
      </p:sp>
      <p:cxnSp>
        <p:nvCxnSpPr>
          <p:cNvPr id="31" name="Straight Connector 30">
            <a:extLst>
              <a:ext uri="{FF2B5EF4-FFF2-40B4-BE49-F238E27FC236}">
                <a16:creationId xmlns:a16="http://schemas.microsoft.com/office/drawing/2014/main" id="{37D5792E-13A8-F988-E724-F2B8D8CFC18C}"/>
              </a:ext>
            </a:extLst>
          </p:cNvPr>
          <p:cNvCxnSpPr>
            <a:cxnSpLocks/>
            <a:stCxn id="2" idx="2"/>
            <a:endCxn id="14" idx="0"/>
          </p:cNvCxnSpPr>
          <p:nvPr/>
        </p:nvCxnSpPr>
        <p:spPr>
          <a:xfrm>
            <a:off x="4572000" y="1076036"/>
            <a:ext cx="171102" cy="78999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21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A9493D22-14FB-D441-0124-DF6F3537430B}"/>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5DA5808B-2303-FAF1-3313-77E1D18B1361}"/>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C0662DF-E057-8750-F807-45AFD9A4D449}"/>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23A8CE79-4201-53E7-B731-5CFE091BD60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66FBF116-5A1E-7AC4-8BFA-04C73F9B620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6" name="Group 5">
            <a:extLst>
              <a:ext uri="{FF2B5EF4-FFF2-40B4-BE49-F238E27FC236}">
                <a16:creationId xmlns:a16="http://schemas.microsoft.com/office/drawing/2014/main" id="{20F29205-8896-AFEB-8081-62B02D5ECE8D}"/>
              </a:ext>
            </a:extLst>
          </p:cNvPr>
          <p:cNvGrpSpPr/>
          <p:nvPr/>
        </p:nvGrpSpPr>
        <p:grpSpPr>
          <a:xfrm>
            <a:off x="0" y="1110090"/>
            <a:ext cx="2536723" cy="4171043"/>
            <a:chOff x="0" y="1110090"/>
            <a:chExt cx="2536723" cy="4171043"/>
          </a:xfrm>
        </p:grpSpPr>
        <p:pic>
          <p:nvPicPr>
            <p:cNvPr id="4" name="Picture 32">
              <a:extLst>
                <a:ext uri="{FF2B5EF4-FFF2-40B4-BE49-F238E27FC236}">
                  <a16:creationId xmlns:a16="http://schemas.microsoft.com/office/drawing/2014/main" id="{44CF1B7E-9B88-0903-F09E-41227E75E2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699" y="1110090"/>
              <a:ext cx="2404024" cy="4171043"/>
            </a:xfrm>
            <a:prstGeom prst="rect">
              <a:avLst/>
            </a:prstGeom>
          </p:spPr>
        </p:pic>
        <p:sp>
          <p:nvSpPr>
            <p:cNvPr id="5" name="TextBox 4">
              <a:extLst>
                <a:ext uri="{FF2B5EF4-FFF2-40B4-BE49-F238E27FC236}">
                  <a16:creationId xmlns:a16="http://schemas.microsoft.com/office/drawing/2014/main" id="{D0844DFF-EF18-2E1D-6F93-874C1B6FC3CF}"/>
                </a:ext>
              </a:extLst>
            </p:cNvPr>
            <p:cNvSpPr txBox="1"/>
            <p:nvPr/>
          </p:nvSpPr>
          <p:spPr>
            <a:xfrm>
              <a:off x="0" y="1517987"/>
              <a:ext cx="1609181" cy="461665"/>
            </a:xfrm>
            <a:prstGeom prst="rect">
              <a:avLst/>
            </a:prstGeom>
            <a:noFill/>
          </p:spPr>
          <p:txBody>
            <a:bodyPr wrap="square" rtlCol="0">
              <a:spAutoFit/>
            </a:bodyPr>
            <a:lstStyle/>
            <a:p>
              <a:pPr algn="ctr"/>
              <a:r>
                <a:rPr lang="en-US" sz="2400" b="1" i="1">
                  <a:solidFill>
                    <a:schemeClr val="accent3">
                      <a:lumMod val="50000"/>
                    </a:schemeClr>
                  </a:solidFill>
                </a:rPr>
                <a:t>Internet </a:t>
              </a:r>
            </a:p>
          </p:txBody>
        </p:sp>
      </p:grpSp>
      <p:sp>
        <p:nvSpPr>
          <p:cNvPr id="7" name="TextBox 6">
            <a:extLst>
              <a:ext uri="{FF2B5EF4-FFF2-40B4-BE49-F238E27FC236}">
                <a16:creationId xmlns:a16="http://schemas.microsoft.com/office/drawing/2014/main" id="{7EDD122F-C076-82CA-3BEC-67FC5DD1DB42}"/>
              </a:ext>
            </a:extLst>
          </p:cNvPr>
          <p:cNvSpPr txBox="1"/>
          <p:nvPr/>
        </p:nvSpPr>
        <p:spPr>
          <a:xfrm>
            <a:off x="1639649" y="181416"/>
            <a:ext cx="7155200"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000"/>
              <a:t>Em hãy sưu tầm tài liệu trên internet để tìm hiểu về các nội dung sau: </a:t>
            </a:r>
          </a:p>
        </p:txBody>
      </p:sp>
      <p:sp>
        <p:nvSpPr>
          <p:cNvPr id="8" name="Rectangle: Rounded Corners 7">
            <a:extLst>
              <a:ext uri="{FF2B5EF4-FFF2-40B4-BE49-F238E27FC236}">
                <a16:creationId xmlns:a16="http://schemas.microsoft.com/office/drawing/2014/main" id="{120AEAC4-681D-FC5B-41BC-AD28504344BC}"/>
              </a:ext>
            </a:extLst>
          </p:cNvPr>
          <p:cNvSpPr/>
          <p:nvPr/>
        </p:nvSpPr>
        <p:spPr>
          <a:xfrm>
            <a:off x="2816221" y="1245937"/>
            <a:ext cx="5947229" cy="1308341"/>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Chuyến thăm của Tổng Bí thư Đảng Cộng sản Việt Nam Lê Duẩn đến Liên Xô năm 1978 và nội dung chuyến đi.</a:t>
            </a:r>
          </a:p>
        </p:txBody>
      </p:sp>
      <p:sp>
        <p:nvSpPr>
          <p:cNvPr id="9" name="Rectangle: Rounded Corners 8">
            <a:extLst>
              <a:ext uri="{FF2B5EF4-FFF2-40B4-BE49-F238E27FC236}">
                <a16:creationId xmlns:a16="http://schemas.microsoft.com/office/drawing/2014/main" id="{D6310790-6AEE-82C9-A8B4-D1C0064378AA}"/>
              </a:ext>
            </a:extLst>
          </p:cNvPr>
          <p:cNvSpPr/>
          <p:nvPr/>
        </p:nvSpPr>
        <p:spPr>
          <a:xfrm>
            <a:off x="2816219" y="2735442"/>
            <a:ext cx="5947229" cy="996918"/>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Nội dung Hiệp ước hữu nghị và hợp tác giữa Việt Nam và Liên Xô, giữa Việt Nam và Lào.</a:t>
            </a:r>
          </a:p>
        </p:txBody>
      </p:sp>
      <p:sp>
        <p:nvSpPr>
          <p:cNvPr id="10" name="Rectangle: Rounded Corners 9">
            <a:extLst>
              <a:ext uri="{FF2B5EF4-FFF2-40B4-BE49-F238E27FC236}">
                <a16:creationId xmlns:a16="http://schemas.microsoft.com/office/drawing/2014/main" id="{45138D8D-929A-AE8C-6215-FD24259A4602}"/>
              </a:ext>
            </a:extLst>
          </p:cNvPr>
          <p:cNvSpPr/>
          <p:nvPr/>
        </p:nvSpPr>
        <p:spPr>
          <a:xfrm>
            <a:off x="2816219" y="3913524"/>
            <a:ext cx="5947229" cy="996918"/>
          </a:xfrm>
          <a:prstGeom prst="roundRect">
            <a:avLst>
              <a:gd name="adj" fmla="val 524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Quá trình Việt Nam gia nhập ASEAN, Liên hợp quốc, WTO. </a:t>
            </a:r>
          </a:p>
        </p:txBody>
      </p:sp>
    </p:spTree>
    <p:extLst>
      <p:ext uri="{BB962C8B-B14F-4D97-AF65-F5344CB8AC3E}">
        <p14:creationId xmlns:p14="http://schemas.microsoft.com/office/powerpoint/2010/main" val="6665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D49FD6E2-C95A-7008-4BD6-3C145692254B}"/>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72005160-44BA-1CD1-63C7-059FC8015060}"/>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10A8EE32-0B9D-51F0-3540-572715DBDEC8}"/>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6E140CFF-D377-430E-4A92-24011D7241C3}"/>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03E680A-9F38-1E1E-97C2-37C2F7937E2A}"/>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0077A420-F373-7C22-F3C0-4D64A7D0831A}"/>
              </a:ext>
            </a:extLst>
          </p:cNvPr>
          <p:cNvGrpSpPr/>
          <p:nvPr/>
        </p:nvGrpSpPr>
        <p:grpSpPr>
          <a:xfrm>
            <a:off x="275375" y="87379"/>
            <a:ext cx="8593250" cy="1001941"/>
            <a:chOff x="275375" y="722381"/>
            <a:chExt cx="8593250" cy="1001941"/>
          </a:xfrm>
        </p:grpSpPr>
        <p:sp>
          <p:nvSpPr>
            <p:cNvPr id="3" name="TextBox 2">
              <a:extLst>
                <a:ext uri="{FF2B5EF4-FFF2-40B4-BE49-F238E27FC236}">
                  <a16:creationId xmlns:a16="http://schemas.microsoft.com/office/drawing/2014/main" id="{5C1D0DA4-1E16-F544-FFA4-D79086DBBE7E}"/>
                </a:ext>
              </a:extLst>
            </p:cNvPr>
            <p:cNvSpPr txBox="1"/>
            <p:nvPr/>
          </p:nvSpPr>
          <p:spPr>
            <a:xfrm>
              <a:off x="1020851" y="722381"/>
              <a:ext cx="7847774" cy="1001941"/>
            </a:xfrm>
            <a:prstGeom prst="rect">
              <a:avLst/>
            </a:prstGeom>
            <a:noFill/>
          </p:spPr>
          <p:txBody>
            <a:bodyPr wrap="square">
              <a:spAutoFit/>
            </a:bodyPr>
            <a:lstStyle/>
            <a:p>
              <a:pPr algn="just">
                <a:lnSpc>
                  <a:spcPct val="150000"/>
                </a:lnSpc>
              </a:pPr>
              <a:r>
                <a:rPr lang="en-US" sz="2100" b="1" i="1">
                  <a:solidFill>
                    <a:srgbClr val="0070C0"/>
                  </a:solidFill>
                </a:rPr>
                <a:t>Nêu một số kinh nghiệm từ việc thực hiện các hoạt động đối ngoại của Việt Nam trong giai đoạn 1975 – 1985.</a:t>
              </a:r>
            </a:p>
          </p:txBody>
        </p:sp>
        <p:pic>
          <p:nvPicPr>
            <p:cNvPr id="4" name="Picture 23">
              <a:extLst>
                <a:ext uri="{FF2B5EF4-FFF2-40B4-BE49-F238E27FC236}">
                  <a16:creationId xmlns:a16="http://schemas.microsoft.com/office/drawing/2014/main" id="{A2FDEA39-7EFE-34CA-CD8A-4221F5E9A44D}"/>
                </a:ext>
              </a:extLst>
            </p:cNvPr>
            <p:cNvPicPr>
              <a:picLocks noChangeAspect="1"/>
            </p:cNvPicPr>
            <p:nvPr/>
          </p:nvPicPr>
          <p:blipFill>
            <a:blip r:embed="rId3"/>
            <a:srcRect/>
            <a:stretch>
              <a:fillRect/>
            </a:stretch>
          </p:blipFill>
          <p:spPr>
            <a:xfrm>
              <a:off x="275375" y="897833"/>
              <a:ext cx="703099" cy="703392"/>
            </a:xfrm>
            <a:prstGeom prst="rect">
              <a:avLst/>
            </a:prstGeom>
          </p:spPr>
        </p:pic>
      </p:grpSp>
      <p:grpSp>
        <p:nvGrpSpPr>
          <p:cNvPr id="8" name="Group 7">
            <a:extLst>
              <a:ext uri="{FF2B5EF4-FFF2-40B4-BE49-F238E27FC236}">
                <a16:creationId xmlns:a16="http://schemas.microsoft.com/office/drawing/2014/main" id="{B76E7130-026D-8039-ACE3-AD582A6C3390}"/>
              </a:ext>
            </a:extLst>
          </p:cNvPr>
          <p:cNvGrpSpPr/>
          <p:nvPr/>
        </p:nvGrpSpPr>
        <p:grpSpPr>
          <a:xfrm>
            <a:off x="511151" y="1223352"/>
            <a:ext cx="8121697" cy="1103594"/>
            <a:chOff x="349905" y="1393637"/>
            <a:chExt cx="8121697" cy="1103594"/>
          </a:xfrm>
        </p:grpSpPr>
        <p:sp>
          <p:nvSpPr>
            <p:cNvPr id="6" name="Oval 5">
              <a:extLst>
                <a:ext uri="{FF2B5EF4-FFF2-40B4-BE49-F238E27FC236}">
                  <a16:creationId xmlns:a16="http://schemas.microsoft.com/office/drawing/2014/main" id="{77202C8B-D59A-D427-D1C6-D621B742BB1F}"/>
                </a:ext>
              </a:extLst>
            </p:cNvPr>
            <p:cNvSpPr/>
            <p:nvPr/>
          </p:nvSpPr>
          <p:spPr>
            <a:xfrm>
              <a:off x="349905" y="1800291"/>
              <a:ext cx="290286" cy="29028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D2108B6-1DAF-E831-E241-592697440513}"/>
                </a:ext>
              </a:extLst>
            </p:cNvPr>
            <p:cNvSpPr/>
            <p:nvPr/>
          </p:nvSpPr>
          <p:spPr>
            <a:xfrm>
              <a:off x="829326" y="1393637"/>
              <a:ext cx="7642276" cy="1103594"/>
            </a:xfrm>
            <a:prstGeom prst="roundRect">
              <a:avLst>
                <a:gd name="adj" fmla="val 5240"/>
              </a:avLst>
            </a:prstGeom>
            <a:solidFill>
              <a:schemeClr val="accent6"/>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Kinh nghiệm về đánh giá và dự báo đúng tình hình trong nước và quốc tế.</a:t>
              </a:r>
            </a:p>
          </p:txBody>
        </p:sp>
      </p:grpSp>
      <p:grpSp>
        <p:nvGrpSpPr>
          <p:cNvPr id="9" name="Group 8">
            <a:extLst>
              <a:ext uri="{FF2B5EF4-FFF2-40B4-BE49-F238E27FC236}">
                <a16:creationId xmlns:a16="http://schemas.microsoft.com/office/drawing/2014/main" id="{2282179C-BAC5-7418-0843-FD25A4AAF6D7}"/>
              </a:ext>
            </a:extLst>
          </p:cNvPr>
          <p:cNvGrpSpPr/>
          <p:nvPr/>
        </p:nvGrpSpPr>
        <p:grpSpPr>
          <a:xfrm>
            <a:off x="511151" y="2522800"/>
            <a:ext cx="8121697" cy="1103594"/>
            <a:chOff x="349905" y="1393637"/>
            <a:chExt cx="8121697" cy="1103594"/>
          </a:xfrm>
        </p:grpSpPr>
        <p:sp>
          <p:nvSpPr>
            <p:cNvPr id="10" name="Oval 9">
              <a:extLst>
                <a:ext uri="{FF2B5EF4-FFF2-40B4-BE49-F238E27FC236}">
                  <a16:creationId xmlns:a16="http://schemas.microsoft.com/office/drawing/2014/main" id="{193ECF6B-3B9F-37C1-5FDC-DC1ADA807F97}"/>
                </a:ext>
              </a:extLst>
            </p:cNvPr>
            <p:cNvSpPr/>
            <p:nvPr/>
          </p:nvSpPr>
          <p:spPr>
            <a:xfrm>
              <a:off x="349905" y="1800291"/>
              <a:ext cx="290286" cy="29028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7106B5D-4DBC-2DC1-6394-32098ABC783B}"/>
                </a:ext>
              </a:extLst>
            </p:cNvPr>
            <p:cNvSpPr/>
            <p:nvPr/>
          </p:nvSpPr>
          <p:spPr>
            <a:xfrm>
              <a:off x="829326" y="1393637"/>
              <a:ext cx="7642276" cy="1103594"/>
            </a:xfrm>
            <a:prstGeom prst="roundRect">
              <a:avLst>
                <a:gd name="adj" fmla="val 5240"/>
              </a:avLst>
            </a:prstGeom>
            <a:solidFill>
              <a:schemeClr val="accent6"/>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Kinh nghiệm về giải quyết những điểm nghẽn trong quan hệ quốc tế của Việt Nam. </a:t>
              </a:r>
            </a:p>
          </p:txBody>
        </p:sp>
      </p:grpSp>
      <p:grpSp>
        <p:nvGrpSpPr>
          <p:cNvPr id="12" name="Group 11">
            <a:extLst>
              <a:ext uri="{FF2B5EF4-FFF2-40B4-BE49-F238E27FC236}">
                <a16:creationId xmlns:a16="http://schemas.microsoft.com/office/drawing/2014/main" id="{D886FE1F-12B9-8219-FE2B-7CA435D44940}"/>
              </a:ext>
            </a:extLst>
          </p:cNvPr>
          <p:cNvGrpSpPr/>
          <p:nvPr/>
        </p:nvGrpSpPr>
        <p:grpSpPr>
          <a:xfrm>
            <a:off x="511151" y="3807394"/>
            <a:ext cx="8121697" cy="1103594"/>
            <a:chOff x="349905" y="1393637"/>
            <a:chExt cx="8121697" cy="1103594"/>
          </a:xfrm>
        </p:grpSpPr>
        <p:sp>
          <p:nvSpPr>
            <p:cNvPr id="13" name="Oval 12">
              <a:extLst>
                <a:ext uri="{FF2B5EF4-FFF2-40B4-BE49-F238E27FC236}">
                  <a16:creationId xmlns:a16="http://schemas.microsoft.com/office/drawing/2014/main" id="{499C0D36-45D0-20C0-4C54-4C13069E0306}"/>
                </a:ext>
              </a:extLst>
            </p:cNvPr>
            <p:cNvSpPr/>
            <p:nvPr/>
          </p:nvSpPr>
          <p:spPr>
            <a:xfrm>
              <a:off x="349905" y="1800291"/>
              <a:ext cx="290286" cy="29028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1F95B39-9CE0-AFD0-FFBB-1019D84922F2}"/>
                </a:ext>
              </a:extLst>
            </p:cNvPr>
            <p:cNvSpPr/>
            <p:nvPr/>
          </p:nvSpPr>
          <p:spPr>
            <a:xfrm>
              <a:off x="829326" y="1393637"/>
              <a:ext cx="7642276" cy="1103594"/>
            </a:xfrm>
            <a:prstGeom prst="roundRect">
              <a:avLst>
                <a:gd name="adj" fmla="val 5240"/>
              </a:avLst>
            </a:prstGeom>
            <a:solidFill>
              <a:schemeClr val="accent6"/>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000000"/>
                  </a:solidFill>
                </a:rPr>
                <a:t>Kinh nghiệm về đánh giá đúng thực lực đất nước để xác định mục tiêu đối ngoại.</a:t>
              </a:r>
            </a:p>
          </p:txBody>
        </p:sp>
      </p:grpSp>
    </p:spTree>
    <p:extLst>
      <p:ext uri="{BB962C8B-B14F-4D97-AF65-F5344CB8AC3E}">
        <p14:creationId xmlns:p14="http://schemas.microsoft.com/office/powerpoint/2010/main" val="379328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8B0986D0-F1E8-E1C8-113A-9963502751B3}"/>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B9B4C884-15F5-0CA8-DD97-90E581A8007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413905A6-02E4-2100-C263-3024780D901D}"/>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5DDFCD76-91B0-4C94-2F85-AE345123CB23}"/>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FF9BB8D-DCF8-705A-2BD2-18BB674E3932}"/>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65B6608F-4369-3113-6F1E-B8AE79C34D7B}"/>
              </a:ext>
            </a:extLst>
          </p:cNvPr>
          <p:cNvGrpSpPr/>
          <p:nvPr/>
        </p:nvGrpSpPr>
        <p:grpSpPr>
          <a:xfrm>
            <a:off x="177800" y="213178"/>
            <a:ext cx="8788400" cy="4717143"/>
            <a:chOff x="177800" y="213178"/>
            <a:chExt cx="8788400" cy="4717143"/>
          </a:xfrm>
        </p:grpSpPr>
        <p:sp>
          <p:nvSpPr>
            <p:cNvPr id="2" name="Rectangle: Diagonal Corners Rounded 1">
              <a:extLst>
                <a:ext uri="{FF2B5EF4-FFF2-40B4-BE49-F238E27FC236}">
                  <a16:creationId xmlns:a16="http://schemas.microsoft.com/office/drawing/2014/main" id="{19C74FC8-0DEF-F300-E582-3ACC9989E51B}"/>
                </a:ext>
              </a:extLst>
            </p:cNvPr>
            <p:cNvSpPr/>
            <p:nvPr/>
          </p:nvSpPr>
          <p:spPr>
            <a:xfrm>
              <a:off x="177800" y="213178"/>
              <a:ext cx="8788400" cy="4717143"/>
            </a:xfrm>
            <a:prstGeom prst="round2DiagRect">
              <a:avLst>
                <a:gd name="adj1" fmla="val 12975"/>
                <a:gd name="adj2" fmla="val 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DD956B-A9E5-9D0A-5B6A-3943DA97854B}"/>
                </a:ext>
              </a:extLst>
            </p:cNvPr>
            <p:cNvSpPr txBox="1"/>
            <p:nvPr/>
          </p:nvSpPr>
          <p:spPr>
            <a:xfrm>
              <a:off x="319314" y="312156"/>
              <a:ext cx="8508496" cy="4519186"/>
            </a:xfrm>
            <a:prstGeom prst="rect">
              <a:avLst/>
            </a:prstGeom>
            <a:noFill/>
          </p:spPr>
          <p:txBody>
            <a:bodyPr wrap="square">
              <a:spAutoFit/>
            </a:bodyPr>
            <a:lstStyle/>
            <a:p>
              <a:pPr algn="just">
                <a:lnSpc>
                  <a:spcPct val="150000"/>
                </a:lnSpc>
              </a:pPr>
              <a:r>
                <a:rPr lang="vi-VN" sz="2100" b="1" i="1">
                  <a:solidFill>
                    <a:schemeClr val="tx2">
                      <a:lumMod val="75000"/>
                    </a:schemeClr>
                  </a:solidFill>
                </a:rPr>
                <a:t>TƯ LIỆU 1. </a:t>
              </a:r>
              <a:r>
                <a:rPr lang="vi-VN" sz="2000" b="1" i="1"/>
                <a:t>Hoạt động đối ngoại của Việt Nam trong giai đoạn 1975 – 1985.</a:t>
              </a:r>
            </a:p>
            <a:p>
              <a:pPr algn="just">
                <a:lnSpc>
                  <a:spcPct val="150000"/>
                </a:lnSpc>
              </a:pPr>
              <a:r>
                <a:rPr lang="vi-VN" sz="2000"/>
                <a:t>     1.1. “Kiên trì chính sách hữu nghị và láng giềng tốt với nhân dân Trung Quốc, chúng ta chủ trương khôi phục quan hệ bình thường giữa hai nước trên cơ sở các nguyên tắc cùng tồn tại hoà bình, tôn trọng độc lập, chủ quyền và toàn vẹn lãnh thổ của nhau và giải quyết những vấn đề tranh chấp bằng con đường thương lượng...”.</a:t>
              </a:r>
            </a:p>
            <a:p>
              <a:pPr algn="r">
                <a:lnSpc>
                  <a:spcPct val="150000"/>
                </a:lnSpc>
              </a:pPr>
              <a:r>
                <a:rPr lang="vi-VN" sz="1700" i="1"/>
                <a:t>(Báo cáo chính trị của Ban Chấp hành Trung ương Đảng tại Đại hội đại biểu toàn quốc lần thứ V,  trích trong Văn kiện Đảng toàn tập, tập 43, NXB Chính trị quốc gia, Hà Nội, 2005, trang 149, 150)</a:t>
              </a:r>
            </a:p>
          </p:txBody>
        </p:sp>
      </p:grpSp>
    </p:spTree>
    <p:extLst>
      <p:ext uri="{BB962C8B-B14F-4D97-AF65-F5344CB8AC3E}">
        <p14:creationId xmlns:p14="http://schemas.microsoft.com/office/powerpoint/2010/main" val="23548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70F957A-8FEA-074E-0201-39EEECA0FED9}"/>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97C041FB-94D2-3C58-0814-915A1F0B38C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3818E6B-D260-178F-6E44-F0CB679FF2FC}"/>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6AA16390-4A92-E5D0-AFA9-8F93BA378C60}"/>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4A9C1ED3-3150-5E33-CD80-4AF57592F3B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82F88F57-70D7-A815-F31C-4E884E4BA5F0}"/>
              </a:ext>
            </a:extLst>
          </p:cNvPr>
          <p:cNvGrpSpPr/>
          <p:nvPr/>
        </p:nvGrpSpPr>
        <p:grpSpPr>
          <a:xfrm>
            <a:off x="177800" y="213178"/>
            <a:ext cx="8788400" cy="6998559"/>
            <a:chOff x="177800" y="213178"/>
            <a:chExt cx="8788400" cy="6998559"/>
          </a:xfrm>
        </p:grpSpPr>
        <p:sp>
          <p:nvSpPr>
            <p:cNvPr id="2" name="Rectangle: Diagonal Corners Rounded 1">
              <a:extLst>
                <a:ext uri="{FF2B5EF4-FFF2-40B4-BE49-F238E27FC236}">
                  <a16:creationId xmlns:a16="http://schemas.microsoft.com/office/drawing/2014/main" id="{3506061E-0E66-2917-0450-4C3E1EFD9D70}"/>
                </a:ext>
              </a:extLst>
            </p:cNvPr>
            <p:cNvSpPr/>
            <p:nvPr/>
          </p:nvSpPr>
          <p:spPr>
            <a:xfrm>
              <a:off x="177800" y="213178"/>
              <a:ext cx="8788400" cy="4717143"/>
            </a:xfrm>
            <a:prstGeom prst="round2DiagRect">
              <a:avLst>
                <a:gd name="adj1" fmla="val 12975"/>
                <a:gd name="adj2" fmla="val 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1F2A02-D3AD-0B96-C670-8661D9847E49}"/>
                </a:ext>
              </a:extLst>
            </p:cNvPr>
            <p:cNvSpPr txBox="1"/>
            <p:nvPr/>
          </p:nvSpPr>
          <p:spPr>
            <a:xfrm>
              <a:off x="319314" y="312156"/>
              <a:ext cx="8508496" cy="6899581"/>
            </a:xfrm>
            <a:prstGeom prst="rect">
              <a:avLst/>
            </a:prstGeom>
            <a:noFill/>
          </p:spPr>
          <p:txBody>
            <a:bodyPr wrap="square">
              <a:spAutoFit/>
            </a:bodyPr>
            <a:lstStyle/>
            <a:p>
              <a:pPr algn="just">
                <a:lnSpc>
                  <a:spcPct val="150000"/>
                </a:lnSpc>
              </a:pPr>
              <a:r>
                <a:rPr lang="vi-VN" sz="2000"/>
                <a:t> 1.2. Ngày 05/7/1976, Việt Nam công bố “Chính sách bốn điểm” trong quan hệ với các nước Đông Nam Á:</a:t>
              </a:r>
            </a:p>
            <a:p>
              <a:pPr algn="just">
                <a:lnSpc>
                  <a:spcPct val="150000"/>
                </a:lnSpc>
              </a:pPr>
              <a:r>
                <a:rPr lang="vi-VN" sz="2000"/>
                <a:t>     1. Tôn trọng độc lập, chủ quyền, toàn vẹn lãnh thổ của nhau, không xâm lược nhau, không can thiệp vào công việc nội bộ của nhau, bình đẳng, cùng có lợi, cùng tồn tại hoà bình.</a:t>
              </a:r>
            </a:p>
            <a:p>
              <a:pPr algn="just">
                <a:lnSpc>
                  <a:spcPct val="150000"/>
                </a:lnSpc>
              </a:pPr>
              <a:r>
                <a:rPr lang="vi-VN" sz="2000"/>
                <a:t>     2. Không để lãnh thổ nước mình cho bất cứ nước ngoài nào sử dụng làm căn cứ xâm lược và can thiệp vào các nước khác trong khu vực.</a:t>
              </a:r>
            </a:p>
            <a:p>
              <a:pPr algn="just">
                <a:lnSpc>
                  <a:spcPct val="150000"/>
                </a:lnSpc>
              </a:pPr>
              <a:r>
                <a:rPr lang="vi-VN" sz="2000"/>
                <a:t>     3. Thiết lập quan hệ hữu nghị láng giềng tốt, hợp tác kinh tế và trao đổi văn hoá trên cơ sở bình đẳng, cùng có lợi. Giải quyết những vấn đề tranh chấp giữa các nước trong khu vực thông qua thương lượng theo tinh thần bình đằng, hiểu biết và tôn trọng lẫn nhau.</a:t>
              </a:r>
            </a:p>
            <a:p>
              <a:pPr algn="just">
                <a:lnSpc>
                  <a:spcPct val="150000"/>
                </a:lnSpc>
              </a:pPr>
              <a:r>
                <a:rPr lang="vi-VN" sz="2000"/>
                <a:t>     4. Phát triển hợp tác vì sự nghiệp xây dựng đất nước phồn vinh theo điều kiện riêng mỗi nước vì lợi ích độc lập dân tộc, hoà bình, trung lập thật sự ở Đông Nam Á, góp phần vào sự nghiệp hoà bình trên thế giới.</a:t>
              </a:r>
            </a:p>
            <a:p>
              <a:pPr algn="r">
                <a:lnSpc>
                  <a:spcPct val="150000"/>
                </a:lnSpc>
              </a:pPr>
              <a:r>
                <a:rPr lang="vi-VN" sz="1700" i="1"/>
                <a:t>(Theo Nguyễn Đình Bin (Chủ biên), Ngoại giao Việt Nam 1945 - 2000, Sđd)</a:t>
              </a:r>
            </a:p>
          </p:txBody>
        </p:sp>
      </p:grpSp>
    </p:spTree>
    <p:extLst>
      <p:ext uri="{BB962C8B-B14F-4D97-AF65-F5344CB8AC3E}">
        <p14:creationId xmlns:p14="http://schemas.microsoft.com/office/powerpoint/2010/main" val="328785078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CF705419-2E34-4281-E08D-D138F6707B21}"/>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1C91808A-B2F8-F991-11B3-39751B929AEE}"/>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4694F25F-A74E-EEE2-0177-92D42FE55B64}"/>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C1345BAB-72A0-6F2B-3631-8B773E0DF261}"/>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2385F42F-447D-2BBF-12D9-ED6AA05DC2E6}"/>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9F50E499-4757-4AF0-F00B-9C4806093D2B}"/>
              </a:ext>
            </a:extLst>
          </p:cNvPr>
          <p:cNvGrpSpPr/>
          <p:nvPr/>
        </p:nvGrpSpPr>
        <p:grpSpPr>
          <a:xfrm>
            <a:off x="177800" y="381068"/>
            <a:ext cx="8788400" cy="2566308"/>
            <a:chOff x="177800" y="213179"/>
            <a:chExt cx="8788400" cy="2566308"/>
          </a:xfrm>
        </p:grpSpPr>
        <p:sp>
          <p:nvSpPr>
            <p:cNvPr id="2" name="Rectangle: Diagonal Corners Rounded 1">
              <a:extLst>
                <a:ext uri="{FF2B5EF4-FFF2-40B4-BE49-F238E27FC236}">
                  <a16:creationId xmlns:a16="http://schemas.microsoft.com/office/drawing/2014/main" id="{768D9120-02D8-778A-CE08-29EEC2037A9F}"/>
                </a:ext>
              </a:extLst>
            </p:cNvPr>
            <p:cNvSpPr/>
            <p:nvPr/>
          </p:nvSpPr>
          <p:spPr>
            <a:xfrm>
              <a:off x="177800" y="213179"/>
              <a:ext cx="8788400" cy="2566308"/>
            </a:xfrm>
            <a:prstGeom prst="round2DiagRect">
              <a:avLst>
                <a:gd name="adj1" fmla="val 12975"/>
                <a:gd name="adj2" fmla="val 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A2A407-1FF6-C4EF-3C70-1AE3DAE332AA}"/>
                </a:ext>
              </a:extLst>
            </p:cNvPr>
            <p:cNvSpPr txBox="1"/>
            <p:nvPr/>
          </p:nvSpPr>
          <p:spPr>
            <a:xfrm>
              <a:off x="319314" y="312156"/>
              <a:ext cx="8508496" cy="2282933"/>
            </a:xfrm>
            <a:prstGeom prst="rect">
              <a:avLst/>
            </a:prstGeom>
            <a:noFill/>
          </p:spPr>
          <p:txBody>
            <a:bodyPr wrap="square">
              <a:spAutoFit/>
            </a:bodyPr>
            <a:lstStyle/>
            <a:p>
              <a:pPr algn="just">
                <a:lnSpc>
                  <a:spcPct val="150000"/>
                </a:lnSpc>
              </a:pPr>
              <a:r>
                <a:rPr lang="vi-VN" sz="2000"/>
                <a:t>tinh thần bình đằng, hiểu biết và tôn trọng lẫn nhau.</a:t>
              </a:r>
            </a:p>
            <a:p>
              <a:pPr algn="just">
                <a:lnSpc>
                  <a:spcPct val="150000"/>
                </a:lnSpc>
              </a:pPr>
              <a:r>
                <a:rPr lang="vi-VN" sz="2000"/>
                <a:t>     4. Phát triển hợp tác vì sự nghiệp xây dựng đất nước phồn vinh theo điều kiện riêng mỗi nước vì lợi ích độc lập dân tộc, hoà bình, trung lập thật sự ở Đông Nam Á, góp phần vào sự nghiệp hoà bình trên thế giới.</a:t>
              </a:r>
            </a:p>
            <a:p>
              <a:pPr algn="r">
                <a:lnSpc>
                  <a:spcPct val="150000"/>
                </a:lnSpc>
              </a:pPr>
              <a:r>
                <a:rPr lang="vi-VN" sz="1700" i="1"/>
                <a:t>(Theo Nguyễn Đình Bin (Chủ biên), Ngoại giao Việt Nam 1945 - 2000, Sđd)</a:t>
              </a:r>
            </a:p>
          </p:txBody>
        </p:sp>
      </p:grpSp>
      <p:sp>
        <p:nvSpPr>
          <p:cNvPr id="3" name="Freeform 8">
            <a:extLst>
              <a:ext uri="{FF2B5EF4-FFF2-40B4-BE49-F238E27FC236}">
                <a16:creationId xmlns:a16="http://schemas.microsoft.com/office/drawing/2014/main" id="{5B7C2720-32FA-E3FE-9152-5FFC6454ABE1}"/>
              </a:ext>
            </a:extLst>
          </p:cNvPr>
          <p:cNvSpPr/>
          <p:nvPr/>
        </p:nvSpPr>
        <p:spPr>
          <a:xfrm>
            <a:off x="2126256" y="3479278"/>
            <a:ext cx="4891487" cy="1661076"/>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17280030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05CAFF72-EC12-80C4-93E3-6EC1D34A3BD0}"/>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3DDEE6C7-B07A-E7D5-D0FC-14F6F614FB4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227533D0-72F2-8B37-767D-C5E62972C949}"/>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EDC14DF-6191-9E59-15DD-8944564DFDE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642AC4B8-E690-1854-DACF-C09E7B000BF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9" name="Group 8">
            <a:extLst>
              <a:ext uri="{FF2B5EF4-FFF2-40B4-BE49-F238E27FC236}">
                <a16:creationId xmlns:a16="http://schemas.microsoft.com/office/drawing/2014/main" id="{F8A6B843-8395-81A9-B3C5-C1B9FE0C3037}"/>
              </a:ext>
            </a:extLst>
          </p:cNvPr>
          <p:cNvGrpSpPr/>
          <p:nvPr/>
        </p:nvGrpSpPr>
        <p:grpSpPr>
          <a:xfrm>
            <a:off x="221727" y="247843"/>
            <a:ext cx="4205422" cy="4077719"/>
            <a:chOff x="178184" y="218814"/>
            <a:chExt cx="4205422" cy="4077719"/>
          </a:xfrm>
        </p:grpSpPr>
        <p:pic>
          <p:nvPicPr>
            <p:cNvPr id="6" name="Hình ảnh 1">
              <a:extLst>
                <a:ext uri="{FF2B5EF4-FFF2-40B4-BE49-F238E27FC236}">
                  <a16:creationId xmlns:a16="http://schemas.microsoft.com/office/drawing/2014/main" id="{B1192EE1-1F82-ACE3-437A-E63B620C857A}"/>
                </a:ext>
              </a:extLst>
            </p:cNvPr>
            <p:cNvPicPr>
              <a:picLocks noChangeAspect="1"/>
            </p:cNvPicPr>
            <p:nvPr/>
          </p:nvPicPr>
          <p:blipFill>
            <a:blip r:embed="rId3"/>
            <a:stretch>
              <a:fillRect/>
            </a:stretch>
          </p:blipFill>
          <p:spPr>
            <a:xfrm>
              <a:off x="178184" y="218814"/>
              <a:ext cx="4205422" cy="2989408"/>
            </a:xfrm>
            <a:prstGeom prst="rect">
              <a:avLst/>
            </a:prstGeom>
          </p:spPr>
        </p:pic>
        <p:sp>
          <p:nvSpPr>
            <p:cNvPr id="8" name="TextBox 7">
              <a:extLst>
                <a:ext uri="{FF2B5EF4-FFF2-40B4-BE49-F238E27FC236}">
                  <a16:creationId xmlns:a16="http://schemas.microsoft.com/office/drawing/2014/main" id="{3328B9ED-A9F7-0B4B-8F6E-772667F8E4FB}"/>
                </a:ext>
              </a:extLst>
            </p:cNvPr>
            <p:cNvSpPr txBox="1"/>
            <p:nvPr/>
          </p:nvSpPr>
          <p:spPr>
            <a:xfrm>
              <a:off x="386781" y="3208222"/>
              <a:ext cx="3788228" cy="1088311"/>
            </a:xfrm>
            <a:prstGeom prst="rect">
              <a:avLst/>
            </a:prstGeom>
            <a:noFill/>
          </p:spPr>
          <p:txBody>
            <a:bodyPr wrap="square">
              <a:spAutoFit/>
            </a:bodyPr>
            <a:lstStyle/>
            <a:p>
              <a:pPr algn="ctr">
                <a:lnSpc>
                  <a:spcPct val="150000"/>
                </a:lnSpc>
              </a:pPr>
              <a:r>
                <a:rPr lang="en-US" sz="1500" i="1"/>
                <a:t>Nhân dân Nhật Bản biểu tình tại thủ đô To-ky-o đòi Mỹ chấm dứt ném bom</a:t>
              </a:r>
            </a:p>
            <a:p>
              <a:pPr algn="ctr">
                <a:lnSpc>
                  <a:spcPct val="150000"/>
                </a:lnSpc>
              </a:pPr>
              <a:r>
                <a:rPr lang="en-US" sz="1500" i="1"/>
                <a:t> Việt Nam Dân chủ Cộng hòa (1972)</a:t>
              </a:r>
            </a:p>
          </p:txBody>
        </p:sp>
      </p:grpSp>
      <p:grpSp>
        <p:nvGrpSpPr>
          <p:cNvPr id="14" name="Group 13">
            <a:extLst>
              <a:ext uri="{FF2B5EF4-FFF2-40B4-BE49-F238E27FC236}">
                <a16:creationId xmlns:a16="http://schemas.microsoft.com/office/drawing/2014/main" id="{6A9165B4-9BC8-0F39-F2E8-7DD9DA71D1A0}"/>
              </a:ext>
            </a:extLst>
          </p:cNvPr>
          <p:cNvGrpSpPr/>
          <p:nvPr/>
        </p:nvGrpSpPr>
        <p:grpSpPr>
          <a:xfrm>
            <a:off x="4635746" y="832950"/>
            <a:ext cx="4358952" cy="3940406"/>
            <a:chOff x="4572000" y="859127"/>
            <a:chExt cx="4358952" cy="3940406"/>
          </a:xfrm>
        </p:grpSpPr>
        <p:sp>
          <p:nvSpPr>
            <p:cNvPr id="12" name="TextBox 11">
              <a:extLst>
                <a:ext uri="{FF2B5EF4-FFF2-40B4-BE49-F238E27FC236}">
                  <a16:creationId xmlns:a16="http://schemas.microsoft.com/office/drawing/2014/main" id="{B641CDFD-F5C3-FDBB-86AD-329768A40AD2}"/>
                </a:ext>
              </a:extLst>
            </p:cNvPr>
            <p:cNvSpPr txBox="1"/>
            <p:nvPr/>
          </p:nvSpPr>
          <p:spPr>
            <a:xfrm>
              <a:off x="4572000" y="859127"/>
              <a:ext cx="4358952" cy="1088311"/>
            </a:xfrm>
            <a:prstGeom prst="rect">
              <a:avLst/>
            </a:prstGeom>
            <a:noFill/>
          </p:spPr>
          <p:txBody>
            <a:bodyPr wrap="square">
              <a:spAutoFit/>
            </a:bodyPr>
            <a:lstStyle/>
            <a:p>
              <a:pPr algn="ctr">
                <a:lnSpc>
                  <a:spcPct val="150000"/>
                </a:lnSpc>
              </a:pPr>
              <a:r>
                <a:rPr lang="vi-VN" sz="1500" i="1"/>
                <a:t>TT Bộ Ngoại giao Hoàng Văn Tiến và Đại sứ Nhật Ki-ô-xi Xư-ga-nư-ma kí văn bản sử dụng không viện trợ hoàn lại trong năm tài chính 1975</a:t>
              </a:r>
              <a:endParaRPr lang="en-US" sz="1500" i="1"/>
            </a:p>
          </p:txBody>
        </p:sp>
        <p:pic>
          <p:nvPicPr>
            <p:cNvPr id="13" name="Hình ảnh 1">
              <a:extLst>
                <a:ext uri="{FF2B5EF4-FFF2-40B4-BE49-F238E27FC236}">
                  <a16:creationId xmlns:a16="http://schemas.microsoft.com/office/drawing/2014/main" id="{EB1A1248-7B58-793F-53E2-A2E4F153080B}"/>
                </a:ext>
              </a:extLst>
            </p:cNvPr>
            <p:cNvPicPr>
              <a:picLocks noChangeAspect="1"/>
            </p:cNvPicPr>
            <p:nvPr/>
          </p:nvPicPr>
          <p:blipFill>
            <a:blip r:embed="rId4"/>
            <a:stretch>
              <a:fillRect/>
            </a:stretch>
          </p:blipFill>
          <p:spPr>
            <a:xfrm>
              <a:off x="4572000" y="2066259"/>
              <a:ext cx="4336301" cy="2733274"/>
            </a:xfrm>
            <a:prstGeom prst="rect">
              <a:avLst/>
            </a:prstGeom>
          </p:spPr>
        </p:pic>
      </p:grpSp>
    </p:spTree>
    <p:extLst>
      <p:ext uri="{BB962C8B-B14F-4D97-AF65-F5344CB8AC3E}">
        <p14:creationId xmlns:p14="http://schemas.microsoft.com/office/powerpoint/2010/main" val="418236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041EDBC5-C204-7DC6-56B0-3135303072C4}"/>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91FD0907-71A3-A2A9-94B4-5C4B7903E69C}"/>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59B4713F-EF6D-67E9-9C97-5C150B10E1D5}"/>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6D38CFC5-872D-ED58-5ED8-56ADC52DD0DA}"/>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FAD7E354-87E7-715B-A411-165130690A3A}"/>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7C738B23-D799-864B-4AE7-57FE6E9FBB32}"/>
              </a:ext>
            </a:extLst>
          </p:cNvPr>
          <p:cNvGrpSpPr/>
          <p:nvPr/>
        </p:nvGrpSpPr>
        <p:grpSpPr>
          <a:xfrm>
            <a:off x="188076" y="240758"/>
            <a:ext cx="4172909" cy="3945015"/>
            <a:chOff x="111323" y="298816"/>
            <a:chExt cx="4172909" cy="3945015"/>
          </a:xfrm>
        </p:grpSpPr>
        <p:sp>
          <p:nvSpPr>
            <p:cNvPr id="8" name="TextBox 7">
              <a:extLst>
                <a:ext uri="{FF2B5EF4-FFF2-40B4-BE49-F238E27FC236}">
                  <a16:creationId xmlns:a16="http://schemas.microsoft.com/office/drawing/2014/main" id="{43BA8AE0-E95A-86F9-83D8-D1919FB51596}"/>
                </a:ext>
              </a:extLst>
            </p:cNvPr>
            <p:cNvSpPr txBox="1"/>
            <p:nvPr/>
          </p:nvSpPr>
          <p:spPr>
            <a:xfrm>
              <a:off x="303663" y="3155520"/>
              <a:ext cx="3788228" cy="1088311"/>
            </a:xfrm>
            <a:prstGeom prst="rect">
              <a:avLst/>
            </a:prstGeom>
            <a:noFill/>
          </p:spPr>
          <p:txBody>
            <a:bodyPr wrap="square">
              <a:spAutoFit/>
            </a:bodyPr>
            <a:lstStyle/>
            <a:p>
              <a:pPr algn="ctr">
                <a:lnSpc>
                  <a:spcPct val="150000"/>
                </a:lnSpc>
              </a:pPr>
              <a:r>
                <a:rPr lang="en-US" sz="1500" i="1"/>
                <a:t>Nhân dân Nhật Bản biểu tình tại thủ đô To-ky-o đòi Mỹ chấm dứt ném bom</a:t>
              </a:r>
            </a:p>
            <a:p>
              <a:pPr algn="ctr">
                <a:lnSpc>
                  <a:spcPct val="150000"/>
                </a:lnSpc>
              </a:pPr>
              <a:r>
                <a:rPr lang="en-US" sz="1500" i="1"/>
                <a:t> Việt Nam Dân chủ Cộng hòa (1972)</a:t>
              </a:r>
            </a:p>
          </p:txBody>
        </p:sp>
        <p:pic>
          <p:nvPicPr>
            <p:cNvPr id="2" name="Hình ảnh 1">
              <a:extLst>
                <a:ext uri="{FF2B5EF4-FFF2-40B4-BE49-F238E27FC236}">
                  <a16:creationId xmlns:a16="http://schemas.microsoft.com/office/drawing/2014/main" id="{3B5F7119-D16C-992F-A8DE-63DB5894499F}"/>
                </a:ext>
              </a:extLst>
            </p:cNvPr>
            <p:cNvPicPr>
              <a:picLocks noChangeAspect="1"/>
            </p:cNvPicPr>
            <p:nvPr/>
          </p:nvPicPr>
          <p:blipFill>
            <a:blip r:embed="rId3"/>
            <a:stretch>
              <a:fillRect/>
            </a:stretch>
          </p:blipFill>
          <p:spPr>
            <a:xfrm>
              <a:off x="111323" y="298816"/>
              <a:ext cx="4172909" cy="2856704"/>
            </a:xfrm>
            <a:prstGeom prst="rect">
              <a:avLst/>
            </a:prstGeom>
          </p:spPr>
        </p:pic>
      </p:grpSp>
      <p:grpSp>
        <p:nvGrpSpPr>
          <p:cNvPr id="4" name="Group 3">
            <a:extLst>
              <a:ext uri="{FF2B5EF4-FFF2-40B4-BE49-F238E27FC236}">
                <a16:creationId xmlns:a16="http://schemas.microsoft.com/office/drawing/2014/main" id="{8BE6D2C0-981B-FEAB-20E1-1CE145842BE3}"/>
              </a:ext>
            </a:extLst>
          </p:cNvPr>
          <p:cNvGrpSpPr/>
          <p:nvPr/>
        </p:nvGrpSpPr>
        <p:grpSpPr>
          <a:xfrm>
            <a:off x="4533226" y="801069"/>
            <a:ext cx="4422698" cy="3930588"/>
            <a:chOff x="4533226" y="859127"/>
            <a:chExt cx="4422698" cy="3930588"/>
          </a:xfrm>
        </p:grpSpPr>
        <p:sp>
          <p:nvSpPr>
            <p:cNvPr id="12" name="TextBox 11">
              <a:extLst>
                <a:ext uri="{FF2B5EF4-FFF2-40B4-BE49-F238E27FC236}">
                  <a16:creationId xmlns:a16="http://schemas.microsoft.com/office/drawing/2014/main" id="{00884835-963C-B19F-9273-CC48A907E213}"/>
                </a:ext>
              </a:extLst>
            </p:cNvPr>
            <p:cNvSpPr txBox="1"/>
            <p:nvPr/>
          </p:nvSpPr>
          <p:spPr>
            <a:xfrm>
              <a:off x="4596972" y="859127"/>
              <a:ext cx="4358952" cy="1088311"/>
            </a:xfrm>
            <a:prstGeom prst="rect">
              <a:avLst/>
            </a:prstGeom>
            <a:noFill/>
          </p:spPr>
          <p:txBody>
            <a:bodyPr wrap="square">
              <a:spAutoFit/>
            </a:bodyPr>
            <a:lstStyle/>
            <a:p>
              <a:pPr algn="ctr">
                <a:lnSpc>
                  <a:spcPct val="150000"/>
                </a:lnSpc>
              </a:pPr>
              <a:r>
                <a:rPr lang="vi-VN" sz="1500" i="1"/>
                <a:t>TT Bộ Ngoại giao Hoàng Văn Tiến và Đại sứ Nhật Ki-ô-xi Xư-ga-nư-ma kí văn bản sử dụng không viện trợ hoàn lại trong năm tài chính 1975</a:t>
              </a:r>
              <a:endParaRPr lang="en-US" sz="1500" i="1"/>
            </a:p>
          </p:txBody>
        </p:sp>
        <p:pic>
          <p:nvPicPr>
            <p:cNvPr id="3" name="Hình ảnh 2">
              <a:extLst>
                <a:ext uri="{FF2B5EF4-FFF2-40B4-BE49-F238E27FC236}">
                  <a16:creationId xmlns:a16="http://schemas.microsoft.com/office/drawing/2014/main" id="{FD9FB928-96A8-4E52-A068-A351FACF22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226" y="2080469"/>
              <a:ext cx="4422698" cy="2709246"/>
            </a:xfrm>
            <a:prstGeom prst="rect">
              <a:avLst/>
            </a:prstGeom>
            <a:noFill/>
            <a:ln>
              <a:noFill/>
            </a:ln>
          </p:spPr>
        </p:pic>
      </p:grpSp>
    </p:spTree>
    <p:extLst>
      <p:ext uri="{BB962C8B-B14F-4D97-AF65-F5344CB8AC3E}">
        <p14:creationId xmlns:p14="http://schemas.microsoft.com/office/powerpoint/2010/main" val="28229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CDACA78-6FFE-FDB7-E840-7F39AF68F4C2}"/>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7700375C-4757-B1D8-3352-137B5F212C68}"/>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E7B0FF5D-E7E1-BBDF-25ED-9BB83C56D33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1E8F0D0B-288F-2266-A3AB-2950EFD5B617}"/>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C025080A-4D21-A342-FE1F-24E278138E0E}"/>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7" name="Group 6">
            <a:extLst>
              <a:ext uri="{FF2B5EF4-FFF2-40B4-BE49-F238E27FC236}">
                <a16:creationId xmlns:a16="http://schemas.microsoft.com/office/drawing/2014/main" id="{93D52BFD-401A-E7CF-274F-FD39381DD41F}"/>
              </a:ext>
            </a:extLst>
          </p:cNvPr>
          <p:cNvGrpSpPr/>
          <p:nvPr/>
        </p:nvGrpSpPr>
        <p:grpSpPr>
          <a:xfrm>
            <a:off x="188076" y="358528"/>
            <a:ext cx="4204410" cy="4182851"/>
            <a:chOff x="188076" y="358528"/>
            <a:chExt cx="4204410" cy="4182851"/>
          </a:xfrm>
        </p:grpSpPr>
        <p:sp>
          <p:nvSpPr>
            <p:cNvPr id="8" name="TextBox 7">
              <a:extLst>
                <a:ext uri="{FF2B5EF4-FFF2-40B4-BE49-F238E27FC236}">
                  <a16:creationId xmlns:a16="http://schemas.microsoft.com/office/drawing/2014/main" id="{F467DB4E-C2BA-21CF-941A-5F9A1C271E4A}"/>
                </a:ext>
              </a:extLst>
            </p:cNvPr>
            <p:cNvSpPr txBox="1"/>
            <p:nvPr/>
          </p:nvSpPr>
          <p:spPr>
            <a:xfrm>
              <a:off x="396167" y="3106819"/>
              <a:ext cx="3788228" cy="1434560"/>
            </a:xfrm>
            <a:prstGeom prst="rect">
              <a:avLst/>
            </a:prstGeom>
            <a:noFill/>
          </p:spPr>
          <p:txBody>
            <a:bodyPr wrap="square">
              <a:spAutoFit/>
            </a:bodyPr>
            <a:lstStyle/>
            <a:p>
              <a:pPr algn="ctr">
                <a:lnSpc>
                  <a:spcPct val="150000"/>
                </a:lnSpc>
              </a:pPr>
              <a:r>
                <a:rPr lang="en-US" sz="1500" i="1"/>
                <a:t>Kì họp lần thứ 32 Đại hội đồng</a:t>
              </a:r>
            </a:p>
            <a:p>
              <a:pPr algn="ctr">
                <a:lnSpc>
                  <a:spcPct val="150000"/>
                </a:lnSpc>
              </a:pPr>
              <a:r>
                <a:rPr lang="en-US" sz="1500" i="1"/>
                <a:t>Liên hợp quốc (T9/1977) thông qua Nghị quyết công nhận Việt Nam</a:t>
              </a:r>
            </a:p>
            <a:p>
              <a:pPr algn="ctr">
                <a:lnSpc>
                  <a:spcPct val="150000"/>
                </a:lnSpc>
              </a:pPr>
              <a:r>
                <a:rPr lang="en-US" sz="1500" i="1"/>
                <a:t>là thành viên của tổ chức này</a:t>
              </a:r>
            </a:p>
          </p:txBody>
        </p:sp>
        <p:pic>
          <p:nvPicPr>
            <p:cNvPr id="6" name="Hình ảnh 1">
              <a:extLst>
                <a:ext uri="{FF2B5EF4-FFF2-40B4-BE49-F238E27FC236}">
                  <a16:creationId xmlns:a16="http://schemas.microsoft.com/office/drawing/2014/main" id="{20A63D19-7D98-4EC8-DC56-92A8A71E2148}"/>
                </a:ext>
              </a:extLst>
            </p:cNvPr>
            <p:cNvPicPr>
              <a:picLocks noChangeAspect="1"/>
            </p:cNvPicPr>
            <p:nvPr/>
          </p:nvPicPr>
          <p:blipFill>
            <a:blip r:embed="rId3"/>
            <a:stretch>
              <a:fillRect/>
            </a:stretch>
          </p:blipFill>
          <p:spPr>
            <a:xfrm>
              <a:off x="188076" y="358528"/>
              <a:ext cx="4204410" cy="2724090"/>
            </a:xfrm>
            <a:prstGeom prst="rect">
              <a:avLst/>
            </a:prstGeom>
          </p:spPr>
        </p:pic>
      </p:grpSp>
      <p:grpSp>
        <p:nvGrpSpPr>
          <p:cNvPr id="10" name="Group 9">
            <a:extLst>
              <a:ext uri="{FF2B5EF4-FFF2-40B4-BE49-F238E27FC236}">
                <a16:creationId xmlns:a16="http://schemas.microsoft.com/office/drawing/2014/main" id="{74784C85-5455-12A5-45AF-16AF0826B097}"/>
              </a:ext>
            </a:extLst>
          </p:cNvPr>
          <p:cNvGrpSpPr/>
          <p:nvPr/>
        </p:nvGrpSpPr>
        <p:grpSpPr>
          <a:xfrm>
            <a:off x="4547880" y="774893"/>
            <a:ext cx="4408044" cy="3918182"/>
            <a:chOff x="4547880" y="832950"/>
            <a:chExt cx="4408044" cy="3918182"/>
          </a:xfrm>
        </p:grpSpPr>
        <p:sp>
          <p:nvSpPr>
            <p:cNvPr id="12" name="TextBox 11">
              <a:extLst>
                <a:ext uri="{FF2B5EF4-FFF2-40B4-BE49-F238E27FC236}">
                  <a16:creationId xmlns:a16="http://schemas.microsoft.com/office/drawing/2014/main" id="{6E4F0D34-3D3D-8D39-5DCA-85081BC23CDE}"/>
                </a:ext>
              </a:extLst>
            </p:cNvPr>
            <p:cNvSpPr txBox="1"/>
            <p:nvPr/>
          </p:nvSpPr>
          <p:spPr>
            <a:xfrm>
              <a:off x="4565099" y="832950"/>
              <a:ext cx="4358952" cy="1088311"/>
            </a:xfrm>
            <a:prstGeom prst="rect">
              <a:avLst/>
            </a:prstGeom>
            <a:noFill/>
          </p:spPr>
          <p:txBody>
            <a:bodyPr wrap="square">
              <a:spAutoFit/>
            </a:bodyPr>
            <a:lstStyle/>
            <a:p>
              <a:pPr algn="ctr">
                <a:lnSpc>
                  <a:spcPct val="150000"/>
                </a:lnSpc>
              </a:pPr>
              <a:r>
                <a:rPr lang="vi-VN" sz="1500" i="1"/>
                <a:t>Thủ tướng Phạm Văn Đồng phát biểu tại Hội nghị thượng đỉnh lần thứ 6 Phong trào Không liên kết tại La Ha-ba-na (Cu-ba) năm 1979</a:t>
              </a:r>
              <a:endParaRPr lang="en-US" sz="1500" i="1"/>
            </a:p>
          </p:txBody>
        </p:sp>
        <p:pic>
          <p:nvPicPr>
            <p:cNvPr id="9" name="Hình ảnh 1">
              <a:extLst>
                <a:ext uri="{FF2B5EF4-FFF2-40B4-BE49-F238E27FC236}">
                  <a16:creationId xmlns:a16="http://schemas.microsoft.com/office/drawing/2014/main" id="{944C10D0-5219-1BEB-A561-6ABEDDA25070}"/>
                </a:ext>
              </a:extLst>
            </p:cNvPr>
            <p:cNvPicPr>
              <a:picLocks noChangeAspect="1"/>
            </p:cNvPicPr>
            <p:nvPr/>
          </p:nvPicPr>
          <p:blipFill>
            <a:blip r:embed="rId4"/>
            <a:stretch>
              <a:fillRect/>
            </a:stretch>
          </p:blipFill>
          <p:spPr>
            <a:xfrm>
              <a:off x="4547880" y="2042512"/>
              <a:ext cx="4408044" cy="2708620"/>
            </a:xfrm>
            <a:prstGeom prst="rect">
              <a:avLst/>
            </a:prstGeom>
          </p:spPr>
        </p:pic>
      </p:grpSp>
    </p:spTree>
    <p:extLst>
      <p:ext uri="{BB962C8B-B14F-4D97-AF65-F5344CB8AC3E}">
        <p14:creationId xmlns:p14="http://schemas.microsoft.com/office/powerpoint/2010/main" val="404173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F89C4D6B-5584-E472-440A-5D5FE38B2D3D}"/>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A1CE129C-07AA-BF46-B029-11A0282E0F88}"/>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CC872755-DFA7-6310-1AA7-3667EEFF768D}"/>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25A3BC85-B9F0-D047-5624-F8C54DA0CB9C}"/>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AFD9D010-F46A-66E9-6B61-2AEFCA5E9198}"/>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3" name="Group 2">
            <a:extLst>
              <a:ext uri="{FF2B5EF4-FFF2-40B4-BE49-F238E27FC236}">
                <a16:creationId xmlns:a16="http://schemas.microsoft.com/office/drawing/2014/main" id="{1BF3C3CA-48E0-C481-8992-8EDEA920DEF9}"/>
              </a:ext>
            </a:extLst>
          </p:cNvPr>
          <p:cNvGrpSpPr/>
          <p:nvPr/>
        </p:nvGrpSpPr>
        <p:grpSpPr>
          <a:xfrm>
            <a:off x="205295" y="219860"/>
            <a:ext cx="4262001" cy="4269165"/>
            <a:chOff x="104136" y="272214"/>
            <a:chExt cx="4262001" cy="4269165"/>
          </a:xfrm>
        </p:grpSpPr>
        <p:sp>
          <p:nvSpPr>
            <p:cNvPr id="8" name="TextBox 7">
              <a:extLst>
                <a:ext uri="{FF2B5EF4-FFF2-40B4-BE49-F238E27FC236}">
                  <a16:creationId xmlns:a16="http://schemas.microsoft.com/office/drawing/2014/main" id="{B893B0A2-3C83-A212-9184-798FC8225AC4}"/>
                </a:ext>
              </a:extLst>
            </p:cNvPr>
            <p:cNvSpPr txBox="1"/>
            <p:nvPr/>
          </p:nvSpPr>
          <p:spPr>
            <a:xfrm>
              <a:off x="334561" y="3106819"/>
              <a:ext cx="3788228" cy="1434560"/>
            </a:xfrm>
            <a:prstGeom prst="rect">
              <a:avLst/>
            </a:prstGeom>
            <a:noFill/>
          </p:spPr>
          <p:txBody>
            <a:bodyPr wrap="square">
              <a:spAutoFit/>
            </a:bodyPr>
            <a:lstStyle/>
            <a:p>
              <a:pPr algn="ctr">
                <a:lnSpc>
                  <a:spcPct val="150000"/>
                </a:lnSpc>
              </a:pPr>
              <a:r>
                <a:rPr lang="vi-VN" sz="1500" i="1"/>
                <a:t>Thủ tướng Phạm Văn Đồng đọc diễn văn Lễ khai mạc Hội nghị cấp cao các nước Không liên kết lần thứ 7 tại Thủ đô Niu Đê-li, Ấn Độ (ngày 7/3/1983)</a:t>
              </a:r>
              <a:endParaRPr lang="en-US" sz="1500" i="1"/>
            </a:p>
          </p:txBody>
        </p:sp>
        <p:pic>
          <p:nvPicPr>
            <p:cNvPr id="2" name="Hình ảnh 1">
              <a:extLst>
                <a:ext uri="{FF2B5EF4-FFF2-40B4-BE49-F238E27FC236}">
                  <a16:creationId xmlns:a16="http://schemas.microsoft.com/office/drawing/2014/main" id="{21F24DEE-C1D4-329B-6C7C-0984458CA1D6}"/>
                </a:ext>
              </a:extLst>
            </p:cNvPr>
            <p:cNvPicPr>
              <a:picLocks noChangeAspect="1"/>
            </p:cNvPicPr>
            <p:nvPr/>
          </p:nvPicPr>
          <p:blipFill>
            <a:blip r:embed="rId3"/>
            <a:stretch>
              <a:fillRect/>
            </a:stretch>
          </p:blipFill>
          <p:spPr>
            <a:xfrm>
              <a:off x="104136" y="272214"/>
              <a:ext cx="4262001" cy="2732019"/>
            </a:xfrm>
            <a:prstGeom prst="rect">
              <a:avLst/>
            </a:prstGeom>
          </p:spPr>
        </p:pic>
      </p:grpSp>
      <p:grpSp>
        <p:nvGrpSpPr>
          <p:cNvPr id="5" name="Group 4">
            <a:extLst>
              <a:ext uri="{FF2B5EF4-FFF2-40B4-BE49-F238E27FC236}">
                <a16:creationId xmlns:a16="http://schemas.microsoft.com/office/drawing/2014/main" id="{18880619-559F-A419-3B58-F411A9AA3E4C}"/>
              </a:ext>
            </a:extLst>
          </p:cNvPr>
          <p:cNvGrpSpPr/>
          <p:nvPr/>
        </p:nvGrpSpPr>
        <p:grpSpPr>
          <a:xfrm>
            <a:off x="4654110" y="771499"/>
            <a:ext cx="4284595" cy="3965738"/>
            <a:chOff x="4654110" y="771499"/>
            <a:chExt cx="4284595" cy="3965738"/>
          </a:xfrm>
        </p:grpSpPr>
        <p:sp>
          <p:nvSpPr>
            <p:cNvPr id="12" name="TextBox 11">
              <a:extLst>
                <a:ext uri="{FF2B5EF4-FFF2-40B4-BE49-F238E27FC236}">
                  <a16:creationId xmlns:a16="http://schemas.microsoft.com/office/drawing/2014/main" id="{40391DF1-90A9-088D-974A-0A9C068453FC}"/>
                </a:ext>
              </a:extLst>
            </p:cNvPr>
            <p:cNvSpPr txBox="1"/>
            <p:nvPr/>
          </p:nvSpPr>
          <p:spPr>
            <a:xfrm>
              <a:off x="4654110" y="771499"/>
              <a:ext cx="4284595" cy="1088311"/>
            </a:xfrm>
            <a:prstGeom prst="rect">
              <a:avLst/>
            </a:prstGeom>
            <a:noFill/>
          </p:spPr>
          <p:txBody>
            <a:bodyPr wrap="square">
              <a:spAutoFit/>
            </a:bodyPr>
            <a:lstStyle/>
            <a:p>
              <a:pPr algn="ctr">
                <a:lnSpc>
                  <a:spcPct val="150000"/>
                </a:lnSpc>
              </a:pPr>
              <a:r>
                <a:rPr lang="vi-VN" sz="1500" i="1"/>
                <a:t>V. Go-rơ-bát-cô (Liên Xô)</a:t>
              </a:r>
            </a:p>
            <a:p>
              <a:pPr algn="ctr">
                <a:lnSpc>
                  <a:spcPct val="150000"/>
                </a:lnSpc>
              </a:pPr>
              <a:r>
                <a:rPr lang="vi-VN" sz="1500" i="1"/>
                <a:t>và Phạm Tuân (Việt Nam)</a:t>
              </a:r>
            </a:p>
            <a:p>
              <a:pPr algn="ctr">
                <a:lnSpc>
                  <a:spcPct val="150000"/>
                </a:lnSpc>
              </a:pPr>
              <a:r>
                <a:rPr lang="vi-VN" sz="1500" i="1"/>
                <a:t>cùng bay vào vũ trụ (1980)</a:t>
              </a:r>
            </a:p>
          </p:txBody>
        </p:sp>
        <p:pic>
          <p:nvPicPr>
            <p:cNvPr id="4" name="Hình ảnh 3" descr="40 năm ngày anh hùng Phạm Tuân bay vào vũ trụ - Ký ức không bao giờ mờ phai - Ảnh 1.">
              <a:extLst>
                <a:ext uri="{FF2B5EF4-FFF2-40B4-BE49-F238E27FC236}">
                  <a16:creationId xmlns:a16="http://schemas.microsoft.com/office/drawing/2014/main" id="{8F284C39-DF0E-2690-EFC9-0B8BAA9898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111" y="1962396"/>
              <a:ext cx="4262001" cy="2774841"/>
            </a:xfrm>
            <a:prstGeom prst="rect">
              <a:avLst/>
            </a:prstGeom>
            <a:noFill/>
            <a:ln>
              <a:noFill/>
            </a:ln>
          </p:spPr>
        </p:pic>
      </p:grpSp>
    </p:spTree>
    <p:extLst>
      <p:ext uri="{BB962C8B-B14F-4D97-AF65-F5344CB8AC3E}">
        <p14:creationId xmlns:p14="http://schemas.microsoft.com/office/powerpoint/2010/main" val="18336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9D4CDE6-59AA-6597-4586-A87D1246D299}"/>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5AA82C1A-452E-EB6B-A828-E00CBCA47028}"/>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FF6C6F26-2FFD-8173-F174-DBCE9DCE3FE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D24DE703-B462-0E4B-C0A7-71A31E90CA0D}"/>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035121D0-732F-A4EC-AE43-DFE5B17C9DE8}"/>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2B301141-CB21-A733-E7C4-6502639B4A1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F506D0F5-1A8C-6621-E36B-A158782FA897}"/>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602A18AC-D63D-DC01-AB67-037835A8F51F}"/>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699BC61A-25F5-3EDC-0442-32F99A217E88}"/>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07107CC0-39D0-7A85-A02A-E5CA96A1030C}"/>
              </a:ext>
            </a:extLst>
          </p:cNvPr>
          <p:cNvSpPr/>
          <p:nvPr/>
        </p:nvSpPr>
        <p:spPr>
          <a:xfrm>
            <a:off x="1213666" y="863533"/>
            <a:ext cx="6716668" cy="74158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1B253A"/>
                </a:solidFill>
              </a:rPr>
              <a:t>Việt Nam gia nhập Liên hợp quốc</a:t>
            </a:r>
          </a:p>
        </p:txBody>
      </p:sp>
      <p:sp>
        <p:nvSpPr>
          <p:cNvPr id="3" name="Rectangle: Rounded Corners 2">
            <a:extLst>
              <a:ext uri="{FF2B5EF4-FFF2-40B4-BE49-F238E27FC236}">
                <a16:creationId xmlns:a16="http://schemas.microsoft.com/office/drawing/2014/main" id="{E6C7F234-EECE-570C-0311-CA4F5A1E6517}"/>
              </a:ext>
            </a:extLst>
          </p:cNvPr>
          <p:cNvSpPr/>
          <p:nvPr/>
        </p:nvSpPr>
        <p:spPr>
          <a:xfrm>
            <a:off x="478212" y="2281985"/>
            <a:ext cx="3841694" cy="2198914"/>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1B253A"/>
                </a:solidFill>
              </a:rPr>
              <a:t>Đã đánh dấu một bước ngoặt quan trọng trong quan hệ quốc tế của Việt Nam. </a:t>
            </a:r>
            <a:endParaRPr lang="en-US" sz="2100">
              <a:solidFill>
                <a:srgbClr val="1B253A"/>
              </a:solidFill>
            </a:endParaRPr>
          </a:p>
        </p:txBody>
      </p:sp>
      <p:sp>
        <p:nvSpPr>
          <p:cNvPr id="4" name="Rectangle: Rounded Corners 3">
            <a:extLst>
              <a:ext uri="{FF2B5EF4-FFF2-40B4-BE49-F238E27FC236}">
                <a16:creationId xmlns:a16="http://schemas.microsoft.com/office/drawing/2014/main" id="{A0AE329A-18C0-3533-0782-B230496C365F}"/>
              </a:ext>
            </a:extLst>
          </p:cNvPr>
          <p:cNvSpPr/>
          <p:nvPr/>
        </p:nvSpPr>
        <p:spPr>
          <a:xfrm>
            <a:off x="4921756" y="2281985"/>
            <a:ext cx="3841694" cy="2198914"/>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1B253A"/>
                </a:solidFill>
              </a:rPr>
              <a:t>Tích cực tham gia các hoạt động của tổ chức, đóng góp vào việc duy trì hòa bình, an ninh và phát triển bền vững.</a:t>
            </a:r>
            <a:endParaRPr lang="en-US" sz="2100">
              <a:solidFill>
                <a:srgbClr val="1B253A"/>
              </a:solidFill>
            </a:endParaRPr>
          </a:p>
        </p:txBody>
      </p:sp>
      <p:cxnSp>
        <p:nvCxnSpPr>
          <p:cNvPr id="6" name="Straight Connector 5">
            <a:extLst>
              <a:ext uri="{FF2B5EF4-FFF2-40B4-BE49-F238E27FC236}">
                <a16:creationId xmlns:a16="http://schemas.microsoft.com/office/drawing/2014/main" id="{1EE76AB4-570E-12E1-0BEC-65F59555FDF3}"/>
              </a:ext>
            </a:extLst>
          </p:cNvPr>
          <p:cNvCxnSpPr>
            <a:stCxn id="2" idx="2"/>
            <a:endCxn id="3" idx="0"/>
          </p:cNvCxnSpPr>
          <p:nvPr/>
        </p:nvCxnSpPr>
        <p:spPr>
          <a:xfrm rot="5400000">
            <a:off x="3147099" y="857083"/>
            <a:ext cx="676863" cy="2172941"/>
          </a:xfrm>
          <a:prstGeom prst="curvedConnector3">
            <a:avLst>
              <a:gd name="adj1"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EBC18B-C80C-8815-FD88-38500EE5168D}"/>
              </a:ext>
            </a:extLst>
          </p:cNvPr>
          <p:cNvCxnSpPr>
            <a:cxnSpLocks/>
            <a:stCxn id="2" idx="2"/>
            <a:endCxn id="4" idx="0"/>
          </p:cNvCxnSpPr>
          <p:nvPr/>
        </p:nvCxnSpPr>
        <p:spPr>
          <a:xfrm rot="16200000" flipH="1">
            <a:off x="5368870" y="808251"/>
            <a:ext cx="676863" cy="2270603"/>
          </a:xfrm>
          <a:prstGeom prst="curvedConnector3">
            <a:avLst>
              <a:gd name="adj1"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46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226D710-3905-3E3D-34A1-2645D57F1927}"/>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109552DD-DDD8-8D50-370B-9037D2B9A5F9}"/>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2AC651C-FC6E-89B0-D1D5-8CCD79970ACB}"/>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05438DA-E506-CE40-ACF1-71ED149DC04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513ADCA3-CE7E-CC3C-7015-778287680520}"/>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3D33AD1A-6670-7BEF-2480-C26C539F29D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DFE6C7D4-BE7A-9FEB-0918-6017F24AEEC3}"/>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CDF60A6C-967F-FC79-6FF5-63DBBCFFB201}"/>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2368C1EF-CBF5-9D1E-4C0D-F44E5390DC6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3" name="Straight Connector 2">
            <a:extLst>
              <a:ext uri="{FF2B5EF4-FFF2-40B4-BE49-F238E27FC236}">
                <a16:creationId xmlns:a16="http://schemas.microsoft.com/office/drawing/2014/main" id="{C9843BB0-DB6D-9173-1735-B78527825D94}"/>
              </a:ext>
            </a:extLst>
          </p:cNvPr>
          <p:cNvCxnSpPr/>
          <p:nvPr/>
        </p:nvCxnSpPr>
        <p:spPr>
          <a:xfrm>
            <a:off x="-58057" y="516738"/>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5A1C423-432C-171F-B850-E7D3BF9F21B3}"/>
              </a:ext>
            </a:extLst>
          </p:cNvPr>
          <p:cNvCxnSpPr/>
          <p:nvPr/>
        </p:nvCxnSpPr>
        <p:spPr>
          <a:xfrm>
            <a:off x="-58057" y="4700814"/>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84BCE868-FB9B-FB84-83F6-D89E992517B6}"/>
              </a:ext>
            </a:extLst>
          </p:cNvPr>
          <p:cNvSpPr/>
          <p:nvPr/>
        </p:nvSpPr>
        <p:spPr>
          <a:xfrm>
            <a:off x="3280228" y="217292"/>
            <a:ext cx="2583543" cy="59889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1B253A"/>
                </a:solidFill>
                <a:effectLst/>
                <a:uLnTx/>
                <a:uFillTx/>
                <a:latin typeface="Arial"/>
                <a:ea typeface="+mn-ea"/>
                <a:cs typeface="+mn-cs"/>
                <a:sym typeface="Arial"/>
              </a:rPr>
              <a:t>KẾT LUẬN </a:t>
            </a:r>
          </a:p>
        </p:txBody>
      </p:sp>
      <p:sp>
        <p:nvSpPr>
          <p:cNvPr id="7" name="TextBox 6">
            <a:extLst>
              <a:ext uri="{FF2B5EF4-FFF2-40B4-BE49-F238E27FC236}">
                <a16:creationId xmlns:a16="http://schemas.microsoft.com/office/drawing/2014/main" id="{5E73440F-2A4E-E31B-515A-A0B1B4B4B0C5}"/>
              </a:ext>
            </a:extLst>
          </p:cNvPr>
          <p:cNvSpPr txBox="1"/>
          <p:nvPr/>
        </p:nvSpPr>
        <p:spPr>
          <a:xfrm>
            <a:off x="294443" y="832950"/>
            <a:ext cx="8542532" cy="3910429"/>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vi-VN" sz="2100"/>
              <a:t>Trong giai đoạn 1975 – 1985, Việt Nam đẩy mạnh hoạt động ngoại giao hòa bình, hữu nghị với các quốc gia và các tổ chức quốc tế. Đồng thời, đấu tranh chống chống chính sách bao vây, cấm vận từ bên ngoài. </a:t>
            </a:r>
          </a:p>
          <a:p>
            <a:pPr marL="285750" lvl="0" indent="-285750" algn="just">
              <a:lnSpc>
                <a:spcPct val="150000"/>
              </a:lnSpc>
              <a:buFont typeface="Arial" panose="020B0604020202020204" pitchFamily="34" charset="0"/>
              <a:buChar char="•"/>
            </a:pPr>
            <a:r>
              <a:rPr lang="vi-VN" sz="2100"/>
              <a:t>Các hoạt động đối ngoại này mở ra cơ hội cho Việt Nam tham gia các hoạt động kinh tế - chính trị, tạo điều kiện để xây dựng mối quan hệ tích cực, góp phần cho sự ổn định, phát triển của Việt Nam và của khu vực.</a:t>
            </a:r>
          </a:p>
        </p:txBody>
      </p:sp>
    </p:spTree>
    <p:extLst>
      <p:ext uri="{BB962C8B-B14F-4D97-AF65-F5344CB8AC3E}">
        <p14:creationId xmlns:p14="http://schemas.microsoft.com/office/powerpoint/2010/main" val="376344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8FD9C814-849E-C12E-4BBA-6BC41FB06B1A}"/>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780553C6-D27E-6B6C-1507-B538637577B5}"/>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7697E5D4-B513-3DF4-330D-9672880FFE41}"/>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B31191AB-C63C-0F24-4629-36DCB62338CE}"/>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8B63B515-4F07-C4B8-D800-DD7265F852D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ADD43F5B-DE29-7F18-315E-2345C6D1E9FC}"/>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8ACED1DE-B2B2-3DF6-154B-7B528EEFB331}"/>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7AD1CFB1-0B27-593F-C06E-409FC80EEDD8}"/>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152E3E9B-11B9-EAC6-DB35-D461DABB1C1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9" name="TextBox 8">
            <a:extLst>
              <a:ext uri="{FF2B5EF4-FFF2-40B4-BE49-F238E27FC236}">
                <a16:creationId xmlns:a16="http://schemas.microsoft.com/office/drawing/2014/main" id="{CE3E87AA-E467-A323-97C0-2E8EB30B4C0A}"/>
              </a:ext>
            </a:extLst>
          </p:cNvPr>
          <p:cNvSpPr txBox="1"/>
          <p:nvPr/>
        </p:nvSpPr>
        <p:spPr>
          <a:xfrm>
            <a:off x="217629" y="844208"/>
            <a:ext cx="8659064" cy="22835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000000"/>
                </a:solidFill>
                <a:effectLst/>
                <a:highlight>
                  <a:srgbClr val="FFE699"/>
                </a:highlight>
                <a:uLnTx/>
                <a:uFillTx/>
                <a:latin typeface="Arial"/>
                <a:cs typeface="Arial"/>
                <a:sym typeface="Arial"/>
              </a:rPr>
              <a:t>PHẦN 2.</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000000"/>
                </a:solidFill>
                <a:effectLst/>
                <a:uLnTx/>
                <a:uFillTx/>
                <a:latin typeface="Arial"/>
                <a:cs typeface="Arial"/>
                <a:sym typeface="Arial"/>
              </a:rPr>
              <a:t>HOẠT ĐỘNG ĐỐI NGOẠI CỦA VIỆT NAM TỪ NĂM 1986 ĐẾN NAY</a:t>
            </a:r>
          </a:p>
        </p:txBody>
      </p:sp>
      <p:sp>
        <p:nvSpPr>
          <p:cNvPr id="2" name="Google Shape;9999;p31">
            <a:extLst>
              <a:ext uri="{FF2B5EF4-FFF2-40B4-BE49-F238E27FC236}">
                <a16:creationId xmlns:a16="http://schemas.microsoft.com/office/drawing/2014/main" id="{EA83CB4C-8ECC-E5E9-5712-8085125403E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6" name="Google Shape;10000;p31">
            <a:extLst>
              <a:ext uri="{FF2B5EF4-FFF2-40B4-BE49-F238E27FC236}">
                <a16:creationId xmlns:a16="http://schemas.microsoft.com/office/drawing/2014/main" id="{F493E0C8-AE7E-18ED-B68C-1945C7C22DF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7" name="Google Shape;10001;p31">
            <a:extLst>
              <a:ext uri="{FF2B5EF4-FFF2-40B4-BE49-F238E27FC236}">
                <a16:creationId xmlns:a16="http://schemas.microsoft.com/office/drawing/2014/main" id="{DB1F2DEF-BF24-CE3E-0983-9B20B2B0E150}"/>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4" name="Google Shape;10002;p31">
            <a:extLst>
              <a:ext uri="{FF2B5EF4-FFF2-40B4-BE49-F238E27FC236}">
                <a16:creationId xmlns:a16="http://schemas.microsoft.com/office/drawing/2014/main" id="{AD0D838C-35CC-D618-45E2-904562163D5B}"/>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5" name="Google Shape;10003;p31">
            <a:extLst>
              <a:ext uri="{FF2B5EF4-FFF2-40B4-BE49-F238E27FC236}">
                <a16:creationId xmlns:a16="http://schemas.microsoft.com/office/drawing/2014/main" id="{918A6D6D-97C6-0F8C-3124-574D0EE927E6}"/>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6" name="Google Shape;10004;p31">
            <a:extLst>
              <a:ext uri="{FF2B5EF4-FFF2-40B4-BE49-F238E27FC236}">
                <a16:creationId xmlns:a16="http://schemas.microsoft.com/office/drawing/2014/main" id="{472C75F3-BD2A-041B-0CAE-53B18018DBE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5" name="Google Shape;10005;p31">
            <a:extLst>
              <a:ext uri="{FF2B5EF4-FFF2-40B4-BE49-F238E27FC236}">
                <a16:creationId xmlns:a16="http://schemas.microsoft.com/office/drawing/2014/main" id="{AF3BD377-8780-F424-9DB4-EC1D3FA95911}"/>
              </a:ext>
            </a:extLst>
          </p:cNvPr>
          <p:cNvSpPr/>
          <p:nvPr/>
        </p:nvSpPr>
        <p:spPr>
          <a:xfrm>
            <a:off x="4963362" y="4100063"/>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6" name="Google Shape;10006;p31">
            <a:extLst>
              <a:ext uri="{FF2B5EF4-FFF2-40B4-BE49-F238E27FC236}">
                <a16:creationId xmlns:a16="http://schemas.microsoft.com/office/drawing/2014/main" id="{58EC5BE2-BF49-6271-3244-7F2790C30CB6}"/>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27" name="Straight Connector 26">
            <a:extLst>
              <a:ext uri="{FF2B5EF4-FFF2-40B4-BE49-F238E27FC236}">
                <a16:creationId xmlns:a16="http://schemas.microsoft.com/office/drawing/2014/main" id="{0F4367CD-D518-4E99-1CFB-468B7F32AC94}"/>
              </a:ext>
            </a:extLst>
          </p:cNvPr>
          <p:cNvCxnSpPr/>
          <p:nvPr/>
        </p:nvCxnSpPr>
        <p:spPr>
          <a:xfrm>
            <a:off x="-58057" y="4595924"/>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oogle Shape;9833;p28">
            <a:extLst>
              <a:ext uri="{FF2B5EF4-FFF2-40B4-BE49-F238E27FC236}">
                <a16:creationId xmlns:a16="http://schemas.microsoft.com/office/drawing/2014/main" id="{8A8F01E7-17B7-64A4-D085-8195772AFF74}"/>
              </a:ext>
            </a:extLst>
          </p:cNvPr>
          <p:cNvGrpSpPr/>
          <p:nvPr/>
        </p:nvGrpSpPr>
        <p:grpSpPr>
          <a:xfrm>
            <a:off x="3180454" y="3952627"/>
            <a:ext cx="863723" cy="1243355"/>
            <a:chOff x="3180454" y="2957619"/>
            <a:chExt cx="863723" cy="1243355"/>
          </a:xfrm>
        </p:grpSpPr>
        <p:grpSp>
          <p:nvGrpSpPr>
            <p:cNvPr id="29" name="Google Shape;9834;p28">
              <a:extLst>
                <a:ext uri="{FF2B5EF4-FFF2-40B4-BE49-F238E27FC236}">
                  <a16:creationId xmlns:a16="http://schemas.microsoft.com/office/drawing/2014/main" id="{2077ED57-0814-0DAE-A04E-4F0D8BF24EB7}"/>
                </a:ext>
              </a:extLst>
            </p:cNvPr>
            <p:cNvGrpSpPr/>
            <p:nvPr/>
          </p:nvGrpSpPr>
          <p:grpSpPr>
            <a:xfrm>
              <a:off x="3180454" y="2957619"/>
              <a:ext cx="863723" cy="1243355"/>
              <a:chOff x="3407128" y="3188573"/>
              <a:chExt cx="1093735" cy="1574665"/>
            </a:xfrm>
          </p:grpSpPr>
          <p:sp>
            <p:nvSpPr>
              <p:cNvPr id="31" name="Google Shape;9835;p28">
                <a:extLst>
                  <a:ext uri="{FF2B5EF4-FFF2-40B4-BE49-F238E27FC236}">
                    <a16:creationId xmlns:a16="http://schemas.microsoft.com/office/drawing/2014/main" id="{3595B2F9-52F6-4E7A-9CC7-9ED2C2561210}"/>
                  </a:ext>
                </a:extLst>
              </p:cNvPr>
              <p:cNvSpPr/>
              <p:nvPr/>
            </p:nvSpPr>
            <p:spPr>
              <a:xfrm>
                <a:off x="3647310" y="3674352"/>
                <a:ext cx="56836" cy="45526"/>
              </a:xfrm>
              <a:custGeom>
                <a:avLst/>
                <a:gdLst/>
                <a:ahLst/>
                <a:cxnLst/>
                <a:rect l="l" t="t" r="r" b="b"/>
                <a:pathLst>
                  <a:path w="1186" h="950" extrusionOk="0">
                    <a:moveTo>
                      <a:pt x="1151" y="1"/>
                    </a:moveTo>
                    <a:lnTo>
                      <a:pt x="1151" y="1"/>
                    </a:lnTo>
                    <a:cubicBezTo>
                      <a:pt x="779" y="103"/>
                      <a:pt x="389" y="187"/>
                      <a:pt x="0" y="255"/>
                    </a:cubicBezTo>
                    <a:lnTo>
                      <a:pt x="85" y="746"/>
                    </a:lnTo>
                    <a:cubicBezTo>
                      <a:pt x="137" y="741"/>
                      <a:pt x="189" y="738"/>
                      <a:pt x="241" y="738"/>
                    </a:cubicBezTo>
                    <a:cubicBezTo>
                      <a:pt x="539" y="738"/>
                      <a:pt x="824" y="819"/>
                      <a:pt x="1084" y="949"/>
                    </a:cubicBezTo>
                    <a:cubicBezTo>
                      <a:pt x="1151" y="644"/>
                      <a:pt x="1185" y="323"/>
                      <a:pt x="115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836;p28">
                <a:extLst>
                  <a:ext uri="{FF2B5EF4-FFF2-40B4-BE49-F238E27FC236}">
                    <a16:creationId xmlns:a16="http://schemas.microsoft.com/office/drawing/2014/main" id="{00FDD822-8BE2-75F4-6822-5F258240C6A9}"/>
                  </a:ext>
                </a:extLst>
              </p:cNvPr>
              <p:cNvSpPr/>
              <p:nvPr/>
            </p:nvSpPr>
            <p:spPr>
              <a:xfrm>
                <a:off x="3407128" y="3188573"/>
                <a:ext cx="1093735" cy="1177120"/>
              </a:xfrm>
              <a:custGeom>
                <a:avLst/>
                <a:gdLst/>
                <a:ahLst/>
                <a:cxnLst/>
                <a:rect l="l" t="t" r="r" b="b"/>
                <a:pathLst>
                  <a:path w="22823" h="24563" extrusionOk="0">
                    <a:moveTo>
                      <a:pt x="9805" y="1"/>
                    </a:moveTo>
                    <a:cubicBezTo>
                      <a:pt x="8270" y="1"/>
                      <a:pt x="6360" y="560"/>
                      <a:pt x="4623" y="2672"/>
                    </a:cubicBezTo>
                    <a:cubicBezTo>
                      <a:pt x="1033" y="7057"/>
                      <a:pt x="1" y="21718"/>
                      <a:pt x="2997" y="24563"/>
                    </a:cubicBezTo>
                    <a:cubicBezTo>
                      <a:pt x="3421" y="22988"/>
                      <a:pt x="3962" y="21566"/>
                      <a:pt x="4623" y="20821"/>
                    </a:cubicBezTo>
                    <a:cubicBezTo>
                      <a:pt x="5808" y="19501"/>
                      <a:pt x="7416" y="18654"/>
                      <a:pt x="9160" y="18400"/>
                    </a:cubicBezTo>
                    <a:lnTo>
                      <a:pt x="9160" y="18315"/>
                    </a:lnTo>
                    <a:lnTo>
                      <a:pt x="9363" y="16318"/>
                    </a:lnTo>
                    <a:cubicBezTo>
                      <a:pt x="7839" y="15810"/>
                      <a:pt x="6553" y="14794"/>
                      <a:pt x="6079" y="13744"/>
                    </a:cubicBezTo>
                    <a:cubicBezTo>
                      <a:pt x="6079" y="13744"/>
                      <a:pt x="5999" y="13755"/>
                      <a:pt x="5872" y="13755"/>
                    </a:cubicBezTo>
                    <a:cubicBezTo>
                      <a:pt x="5497" y="13755"/>
                      <a:pt x="4706" y="13661"/>
                      <a:pt x="4301" y="12915"/>
                    </a:cubicBezTo>
                    <a:cubicBezTo>
                      <a:pt x="3878" y="12136"/>
                      <a:pt x="4301" y="11188"/>
                      <a:pt x="4961" y="10917"/>
                    </a:cubicBezTo>
                    <a:cubicBezTo>
                      <a:pt x="5012" y="10900"/>
                      <a:pt x="5063" y="10883"/>
                      <a:pt x="5114" y="10883"/>
                    </a:cubicBezTo>
                    <a:lnTo>
                      <a:pt x="5029" y="10392"/>
                    </a:lnTo>
                    <a:cubicBezTo>
                      <a:pt x="5401" y="10324"/>
                      <a:pt x="5791" y="10240"/>
                      <a:pt x="6163" y="10138"/>
                    </a:cubicBezTo>
                    <a:cubicBezTo>
                      <a:pt x="9380" y="9308"/>
                      <a:pt x="11903" y="6836"/>
                      <a:pt x="12783" y="3637"/>
                    </a:cubicBezTo>
                    <a:cubicBezTo>
                      <a:pt x="13274" y="5584"/>
                      <a:pt x="14612" y="7209"/>
                      <a:pt x="16423" y="8055"/>
                    </a:cubicBezTo>
                    <a:cubicBezTo>
                      <a:pt x="16288" y="9901"/>
                      <a:pt x="16762" y="10460"/>
                      <a:pt x="16762" y="10460"/>
                    </a:cubicBezTo>
                    <a:cubicBezTo>
                      <a:pt x="17033" y="10325"/>
                      <a:pt x="17274" y="10266"/>
                      <a:pt x="17485" y="10266"/>
                    </a:cubicBezTo>
                    <a:cubicBezTo>
                      <a:pt x="18652" y="10266"/>
                      <a:pt x="18877" y="12085"/>
                      <a:pt x="18116" y="12931"/>
                    </a:cubicBezTo>
                    <a:cubicBezTo>
                      <a:pt x="17774" y="13314"/>
                      <a:pt x="17450" y="13415"/>
                      <a:pt x="17203" y="13415"/>
                    </a:cubicBezTo>
                    <a:cubicBezTo>
                      <a:pt x="16925" y="13415"/>
                      <a:pt x="16745" y="13287"/>
                      <a:pt x="16745" y="13287"/>
                    </a:cubicBezTo>
                    <a:cubicBezTo>
                      <a:pt x="15932" y="14658"/>
                      <a:pt x="14679" y="15691"/>
                      <a:pt x="13189" y="16233"/>
                    </a:cubicBezTo>
                    <a:lnTo>
                      <a:pt x="13427" y="18146"/>
                    </a:lnTo>
                    <a:cubicBezTo>
                      <a:pt x="13427" y="18146"/>
                      <a:pt x="16474" y="18857"/>
                      <a:pt x="18065" y="20212"/>
                    </a:cubicBezTo>
                    <a:cubicBezTo>
                      <a:pt x="18726" y="20770"/>
                      <a:pt x="19335" y="21939"/>
                      <a:pt x="19860" y="23259"/>
                    </a:cubicBezTo>
                    <a:cubicBezTo>
                      <a:pt x="22823" y="19890"/>
                      <a:pt x="21384" y="4297"/>
                      <a:pt x="17456" y="1097"/>
                    </a:cubicBezTo>
                    <a:cubicBezTo>
                      <a:pt x="16472" y="293"/>
                      <a:pt x="15561" y="44"/>
                      <a:pt x="14810" y="44"/>
                    </a:cubicBezTo>
                    <a:cubicBezTo>
                      <a:pt x="13584" y="44"/>
                      <a:pt x="12783" y="708"/>
                      <a:pt x="12783" y="708"/>
                    </a:cubicBezTo>
                    <a:cubicBezTo>
                      <a:pt x="12783" y="708"/>
                      <a:pt x="11531" y="1"/>
                      <a:pt x="980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837;p28">
                <a:extLst>
                  <a:ext uri="{FF2B5EF4-FFF2-40B4-BE49-F238E27FC236}">
                    <a16:creationId xmlns:a16="http://schemas.microsoft.com/office/drawing/2014/main" id="{9B406127-1CF5-99AD-0A38-8490CE85002C}"/>
                  </a:ext>
                </a:extLst>
              </p:cNvPr>
              <p:cNvSpPr/>
              <p:nvPr/>
            </p:nvSpPr>
            <p:spPr>
              <a:xfrm>
                <a:off x="3490703" y="4058154"/>
                <a:ext cx="962332" cy="705084"/>
              </a:xfrm>
              <a:custGeom>
                <a:avLst/>
                <a:gdLst/>
                <a:ahLst/>
                <a:cxnLst/>
                <a:rect l="l" t="t" r="r" b="b"/>
                <a:pathLst>
                  <a:path w="20081" h="14713" extrusionOk="0">
                    <a:moveTo>
                      <a:pt x="11683" y="0"/>
                    </a:moveTo>
                    <a:cubicBezTo>
                      <a:pt x="11400" y="283"/>
                      <a:pt x="10759" y="712"/>
                      <a:pt x="9663" y="712"/>
                    </a:cubicBezTo>
                    <a:cubicBezTo>
                      <a:pt x="9642" y="712"/>
                      <a:pt x="9621" y="712"/>
                      <a:pt x="9600" y="711"/>
                    </a:cubicBezTo>
                    <a:cubicBezTo>
                      <a:pt x="8838" y="711"/>
                      <a:pt x="8093" y="525"/>
                      <a:pt x="7416" y="169"/>
                    </a:cubicBezTo>
                    <a:lnTo>
                      <a:pt x="7416" y="254"/>
                    </a:lnTo>
                    <a:cubicBezTo>
                      <a:pt x="5672" y="508"/>
                      <a:pt x="4081" y="1355"/>
                      <a:pt x="2896" y="2675"/>
                    </a:cubicBezTo>
                    <a:cubicBezTo>
                      <a:pt x="2235" y="3420"/>
                      <a:pt x="1693" y="4842"/>
                      <a:pt x="1270" y="6417"/>
                    </a:cubicBezTo>
                    <a:cubicBezTo>
                      <a:pt x="407" y="9566"/>
                      <a:pt x="0" y="13325"/>
                      <a:pt x="0" y="13325"/>
                    </a:cubicBezTo>
                    <a:cubicBezTo>
                      <a:pt x="0" y="13325"/>
                      <a:pt x="4606" y="14713"/>
                      <a:pt x="11039" y="14713"/>
                    </a:cubicBezTo>
                    <a:cubicBezTo>
                      <a:pt x="17473" y="14713"/>
                      <a:pt x="20080" y="11716"/>
                      <a:pt x="20080" y="11716"/>
                    </a:cubicBezTo>
                    <a:cubicBezTo>
                      <a:pt x="20080" y="11716"/>
                      <a:pt x="19284" y="8008"/>
                      <a:pt x="18116" y="5113"/>
                    </a:cubicBezTo>
                    <a:cubicBezTo>
                      <a:pt x="17591" y="3776"/>
                      <a:pt x="16965" y="2624"/>
                      <a:pt x="16321" y="2066"/>
                    </a:cubicBezTo>
                    <a:cubicBezTo>
                      <a:pt x="14747" y="694"/>
                      <a:pt x="11683" y="0"/>
                      <a:pt x="1168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838;p28">
                <a:extLst>
                  <a:ext uri="{FF2B5EF4-FFF2-40B4-BE49-F238E27FC236}">
                    <a16:creationId xmlns:a16="http://schemas.microsoft.com/office/drawing/2014/main" id="{0900FECF-E971-FF42-D058-0EC8BA167CE3}"/>
                  </a:ext>
                </a:extLst>
              </p:cNvPr>
              <p:cNvSpPr/>
              <p:nvPr/>
            </p:nvSpPr>
            <p:spPr>
              <a:xfrm>
                <a:off x="3592919" y="3362815"/>
                <a:ext cx="719173" cy="729476"/>
              </a:xfrm>
              <a:custGeom>
                <a:avLst/>
                <a:gdLst/>
                <a:ahLst/>
                <a:cxnLst/>
                <a:rect l="l" t="t" r="r" b="b"/>
                <a:pathLst>
                  <a:path w="15007" h="15222" extrusionOk="0">
                    <a:moveTo>
                      <a:pt x="8906" y="1"/>
                    </a:moveTo>
                    <a:cubicBezTo>
                      <a:pt x="8026" y="3200"/>
                      <a:pt x="5503" y="5672"/>
                      <a:pt x="2286" y="6502"/>
                    </a:cubicBezTo>
                    <a:cubicBezTo>
                      <a:pt x="2320" y="6824"/>
                      <a:pt x="2303" y="7145"/>
                      <a:pt x="2219" y="7450"/>
                    </a:cubicBezTo>
                    <a:cubicBezTo>
                      <a:pt x="1959" y="7320"/>
                      <a:pt x="1674" y="7239"/>
                      <a:pt x="1386" y="7239"/>
                    </a:cubicBezTo>
                    <a:cubicBezTo>
                      <a:pt x="1336" y="7239"/>
                      <a:pt x="1287" y="7242"/>
                      <a:pt x="1237" y="7247"/>
                    </a:cubicBezTo>
                    <a:cubicBezTo>
                      <a:pt x="1186" y="7247"/>
                      <a:pt x="1135" y="7264"/>
                      <a:pt x="1084" y="7281"/>
                    </a:cubicBezTo>
                    <a:cubicBezTo>
                      <a:pt x="424" y="7552"/>
                      <a:pt x="1" y="8500"/>
                      <a:pt x="424" y="9279"/>
                    </a:cubicBezTo>
                    <a:cubicBezTo>
                      <a:pt x="829" y="10025"/>
                      <a:pt x="1620" y="10119"/>
                      <a:pt x="1995" y="10119"/>
                    </a:cubicBezTo>
                    <a:cubicBezTo>
                      <a:pt x="2122" y="10119"/>
                      <a:pt x="2202" y="10108"/>
                      <a:pt x="2202" y="10108"/>
                    </a:cubicBezTo>
                    <a:cubicBezTo>
                      <a:pt x="2676" y="11141"/>
                      <a:pt x="3962" y="12174"/>
                      <a:pt x="5486" y="12682"/>
                    </a:cubicBezTo>
                    <a:lnTo>
                      <a:pt x="5283" y="14679"/>
                    </a:lnTo>
                    <a:cubicBezTo>
                      <a:pt x="5960" y="15035"/>
                      <a:pt x="6705" y="15221"/>
                      <a:pt x="7484" y="15221"/>
                    </a:cubicBezTo>
                    <a:cubicBezTo>
                      <a:pt x="7505" y="15222"/>
                      <a:pt x="7526" y="15222"/>
                      <a:pt x="7547" y="15222"/>
                    </a:cubicBezTo>
                    <a:cubicBezTo>
                      <a:pt x="8642" y="15222"/>
                      <a:pt x="9267" y="14793"/>
                      <a:pt x="9550" y="14510"/>
                    </a:cubicBezTo>
                    <a:lnTo>
                      <a:pt x="9312" y="12597"/>
                    </a:lnTo>
                    <a:cubicBezTo>
                      <a:pt x="10802" y="12055"/>
                      <a:pt x="12072" y="11022"/>
                      <a:pt x="12868" y="9651"/>
                    </a:cubicBezTo>
                    <a:cubicBezTo>
                      <a:pt x="12868" y="9651"/>
                      <a:pt x="13048" y="9779"/>
                      <a:pt x="13328" y="9779"/>
                    </a:cubicBezTo>
                    <a:cubicBezTo>
                      <a:pt x="13578" y="9779"/>
                      <a:pt x="13906" y="9678"/>
                      <a:pt x="14256" y="9295"/>
                    </a:cubicBezTo>
                    <a:cubicBezTo>
                      <a:pt x="15006" y="8459"/>
                      <a:pt x="14785" y="6626"/>
                      <a:pt x="13593" y="6626"/>
                    </a:cubicBezTo>
                    <a:cubicBezTo>
                      <a:pt x="13386" y="6626"/>
                      <a:pt x="13150" y="6681"/>
                      <a:pt x="12885" y="6807"/>
                    </a:cubicBezTo>
                    <a:cubicBezTo>
                      <a:pt x="12885" y="6807"/>
                      <a:pt x="12411" y="6265"/>
                      <a:pt x="12546" y="4419"/>
                    </a:cubicBezTo>
                    <a:cubicBezTo>
                      <a:pt x="10735" y="3573"/>
                      <a:pt x="9397" y="1948"/>
                      <a:pt x="890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839;p28">
                <a:extLst>
                  <a:ext uri="{FF2B5EF4-FFF2-40B4-BE49-F238E27FC236}">
                    <a16:creationId xmlns:a16="http://schemas.microsoft.com/office/drawing/2014/main" id="{B46E0C2E-C95E-2A47-9884-91739B80A895}"/>
                  </a:ext>
                </a:extLst>
              </p:cNvPr>
              <p:cNvSpPr/>
              <p:nvPr/>
            </p:nvSpPr>
            <p:spPr>
              <a:xfrm>
                <a:off x="3850927" y="3967247"/>
                <a:ext cx="190732" cy="50462"/>
              </a:xfrm>
              <a:custGeom>
                <a:avLst/>
                <a:gdLst/>
                <a:ahLst/>
                <a:cxnLst/>
                <a:rect l="l" t="t" r="r" b="b"/>
                <a:pathLst>
                  <a:path w="3980" h="1053" extrusionOk="0">
                    <a:moveTo>
                      <a:pt x="3928" y="1"/>
                    </a:moveTo>
                    <a:cubicBezTo>
                      <a:pt x="3658" y="102"/>
                      <a:pt x="3387" y="187"/>
                      <a:pt x="3116" y="255"/>
                    </a:cubicBezTo>
                    <a:cubicBezTo>
                      <a:pt x="2729" y="340"/>
                      <a:pt x="2336" y="382"/>
                      <a:pt x="1942" y="382"/>
                    </a:cubicBezTo>
                    <a:cubicBezTo>
                      <a:pt x="1318" y="382"/>
                      <a:pt x="694" y="276"/>
                      <a:pt x="102" y="69"/>
                    </a:cubicBezTo>
                    <a:lnTo>
                      <a:pt x="1" y="1034"/>
                    </a:lnTo>
                    <a:cubicBezTo>
                      <a:pt x="294" y="1044"/>
                      <a:pt x="588" y="1053"/>
                      <a:pt x="879" y="1053"/>
                    </a:cubicBezTo>
                    <a:cubicBezTo>
                      <a:pt x="1983" y="1053"/>
                      <a:pt x="3055" y="932"/>
                      <a:pt x="3979" y="356"/>
                    </a:cubicBezTo>
                    <a:lnTo>
                      <a:pt x="392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840;p28">
                <a:extLst>
                  <a:ext uri="{FF2B5EF4-FFF2-40B4-BE49-F238E27FC236}">
                    <a16:creationId xmlns:a16="http://schemas.microsoft.com/office/drawing/2014/main" id="{FAC3DEAF-2E11-BA13-E4C2-E6583DE1C839}"/>
                  </a:ext>
                </a:extLst>
              </p:cNvPr>
              <p:cNvSpPr/>
              <p:nvPr/>
            </p:nvSpPr>
            <p:spPr>
              <a:xfrm>
                <a:off x="3825769" y="4039896"/>
                <a:ext cx="243255" cy="67858"/>
              </a:xfrm>
              <a:custGeom>
                <a:avLst/>
                <a:gdLst/>
                <a:ahLst/>
                <a:cxnLst/>
                <a:rect l="l" t="t" r="r" b="b"/>
                <a:pathLst>
                  <a:path w="5076" h="1416" extrusionOk="0">
                    <a:moveTo>
                      <a:pt x="4881" y="0"/>
                    </a:moveTo>
                    <a:cubicBezTo>
                      <a:pt x="4846" y="0"/>
                      <a:pt x="4809" y="13"/>
                      <a:pt x="4775" y="43"/>
                    </a:cubicBezTo>
                    <a:lnTo>
                      <a:pt x="4758" y="59"/>
                    </a:lnTo>
                    <a:cubicBezTo>
                      <a:pt x="4470" y="330"/>
                      <a:pt x="4132" y="517"/>
                      <a:pt x="3759" y="635"/>
                    </a:cubicBezTo>
                    <a:cubicBezTo>
                      <a:pt x="3434" y="724"/>
                      <a:pt x="3096" y="774"/>
                      <a:pt x="2756" y="774"/>
                    </a:cubicBezTo>
                    <a:cubicBezTo>
                      <a:pt x="2707" y="774"/>
                      <a:pt x="2658" y="773"/>
                      <a:pt x="2608" y="771"/>
                    </a:cubicBezTo>
                    <a:cubicBezTo>
                      <a:pt x="2202" y="771"/>
                      <a:pt x="1795" y="720"/>
                      <a:pt x="1389" y="635"/>
                    </a:cubicBezTo>
                    <a:cubicBezTo>
                      <a:pt x="1000" y="567"/>
                      <a:pt x="610" y="432"/>
                      <a:pt x="238" y="263"/>
                    </a:cubicBezTo>
                    <a:lnTo>
                      <a:pt x="221" y="263"/>
                    </a:lnTo>
                    <a:cubicBezTo>
                      <a:pt x="203" y="251"/>
                      <a:pt x="183" y="245"/>
                      <a:pt x="162" y="245"/>
                    </a:cubicBezTo>
                    <a:cubicBezTo>
                      <a:pt x="124" y="245"/>
                      <a:pt x="84" y="264"/>
                      <a:pt x="52" y="296"/>
                    </a:cubicBezTo>
                    <a:cubicBezTo>
                      <a:pt x="1" y="347"/>
                      <a:pt x="1" y="449"/>
                      <a:pt x="52" y="500"/>
                    </a:cubicBezTo>
                    <a:cubicBezTo>
                      <a:pt x="390" y="821"/>
                      <a:pt x="796" y="1041"/>
                      <a:pt x="1237" y="1194"/>
                    </a:cubicBezTo>
                    <a:cubicBezTo>
                      <a:pt x="1677" y="1329"/>
                      <a:pt x="2134" y="1397"/>
                      <a:pt x="2591" y="1414"/>
                    </a:cubicBezTo>
                    <a:cubicBezTo>
                      <a:pt x="2626" y="1415"/>
                      <a:pt x="2660" y="1416"/>
                      <a:pt x="2694" y="1416"/>
                    </a:cubicBezTo>
                    <a:cubicBezTo>
                      <a:pt x="3131" y="1416"/>
                      <a:pt x="3554" y="1317"/>
                      <a:pt x="3962" y="1160"/>
                    </a:cubicBezTo>
                    <a:cubicBezTo>
                      <a:pt x="4403" y="974"/>
                      <a:pt x="4775" y="652"/>
                      <a:pt x="5012" y="229"/>
                    </a:cubicBezTo>
                    <a:cubicBezTo>
                      <a:pt x="5076" y="114"/>
                      <a:pt x="4987" y="0"/>
                      <a:pt x="488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841;p28">
                <a:extLst>
                  <a:ext uri="{FF2B5EF4-FFF2-40B4-BE49-F238E27FC236}">
                    <a16:creationId xmlns:a16="http://schemas.microsoft.com/office/drawing/2014/main" id="{60C32E17-A951-C648-2721-BD54D52B3DAA}"/>
                  </a:ext>
                </a:extLst>
              </p:cNvPr>
              <p:cNvSpPr/>
              <p:nvPr/>
            </p:nvSpPr>
            <p:spPr>
              <a:xfrm>
                <a:off x="3624547" y="3739285"/>
                <a:ext cx="68242" cy="36757"/>
              </a:xfrm>
              <a:custGeom>
                <a:avLst/>
                <a:gdLst/>
                <a:ahLst/>
                <a:cxnLst/>
                <a:rect l="l" t="t" r="r" b="b"/>
                <a:pathLst>
                  <a:path w="1424" h="767" extrusionOk="0">
                    <a:moveTo>
                      <a:pt x="712" y="0"/>
                    </a:moveTo>
                    <a:cubicBezTo>
                      <a:pt x="526" y="0"/>
                      <a:pt x="340" y="68"/>
                      <a:pt x="204" y="204"/>
                    </a:cubicBezTo>
                    <a:cubicBezTo>
                      <a:pt x="86" y="322"/>
                      <a:pt x="18" y="474"/>
                      <a:pt x="1" y="644"/>
                    </a:cubicBezTo>
                    <a:cubicBezTo>
                      <a:pt x="1" y="678"/>
                      <a:pt x="1" y="711"/>
                      <a:pt x="35" y="728"/>
                    </a:cubicBezTo>
                    <a:cubicBezTo>
                      <a:pt x="52" y="754"/>
                      <a:pt x="77" y="767"/>
                      <a:pt x="103" y="767"/>
                    </a:cubicBezTo>
                    <a:cubicBezTo>
                      <a:pt x="128" y="767"/>
                      <a:pt x="153" y="754"/>
                      <a:pt x="170" y="728"/>
                    </a:cubicBezTo>
                    <a:lnTo>
                      <a:pt x="187" y="728"/>
                    </a:lnTo>
                    <a:cubicBezTo>
                      <a:pt x="272" y="644"/>
                      <a:pt x="356" y="559"/>
                      <a:pt x="458" y="491"/>
                    </a:cubicBezTo>
                    <a:cubicBezTo>
                      <a:pt x="526" y="458"/>
                      <a:pt x="610" y="424"/>
                      <a:pt x="712" y="424"/>
                    </a:cubicBezTo>
                    <a:cubicBezTo>
                      <a:pt x="797" y="424"/>
                      <a:pt x="898" y="441"/>
                      <a:pt x="983" y="491"/>
                    </a:cubicBezTo>
                    <a:cubicBezTo>
                      <a:pt x="1068" y="542"/>
                      <a:pt x="1152" y="627"/>
                      <a:pt x="1220" y="695"/>
                    </a:cubicBezTo>
                    <a:lnTo>
                      <a:pt x="1237" y="728"/>
                    </a:lnTo>
                    <a:cubicBezTo>
                      <a:pt x="1254" y="745"/>
                      <a:pt x="1288" y="762"/>
                      <a:pt x="1322" y="762"/>
                    </a:cubicBezTo>
                    <a:cubicBezTo>
                      <a:pt x="1372" y="762"/>
                      <a:pt x="1423" y="711"/>
                      <a:pt x="1406" y="661"/>
                    </a:cubicBezTo>
                    <a:cubicBezTo>
                      <a:pt x="1406" y="474"/>
                      <a:pt x="1338" y="322"/>
                      <a:pt x="1220" y="187"/>
                    </a:cubicBezTo>
                    <a:cubicBezTo>
                      <a:pt x="1085" y="68"/>
                      <a:pt x="898" y="0"/>
                      <a:pt x="7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842;p28">
                <a:extLst>
                  <a:ext uri="{FF2B5EF4-FFF2-40B4-BE49-F238E27FC236}">
                    <a16:creationId xmlns:a16="http://schemas.microsoft.com/office/drawing/2014/main" id="{CCC17B77-F3F4-F074-7DFE-A63427ACE09D}"/>
                  </a:ext>
                </a:extLst>
              </p:cNvPr>
              <p:cNvSpPr/>
              <p:nvPr/>
            </p:nvSpPr>
            <p:spPr>
              <a:xfrm>
                <a:off x="4209522" y="3708472"/>
                <a:ext cx="69008" cy="36948"/>
              </a:xfrm>
              <a:custGeom>
                <a:avLst/>
                <a:gdLst/>
                <a:ahLst/>
                <a:cxnLst/>
                <a:rect l="l" t="t" r="r" b="b"/>
                <a:pathLst>
                  <a:path w="1440" h="771" extrusionOk="0">
                    <a:moveTo>
                      <a:pt x="729" y="0"/>
                    </a:moveTo>
                    <a:cubicBezTo>
                      <a:pt x="526" y="0"/>
                      <a:pt x="356" y="85"/>
                      <a:pt x="221" y="220"/>
                    </a:cubicBezTo>
                    <a:cubicBezTo>
                      <a:pt x="102" y="339"/>
                      <a:pt x="18" y="491"/>
                      <a:pt x="1" y="660"/>
                    </a:cubicBezTo>
                    <a:cubicBezTo>
                      <a:pt x="1" y="694"/>
                      <a:pt x="18" y="728"/>
                      <a:pt x="52" y="745"/>
                    </a:cubicBezTo>
                    <a:cubicBezTo>
                      <a:pt x="69" y="762"/>
                      <a:pt x="94" y="770"/>
                      <a:pt x="119" y="770"/>
                    </a:cubicBezTo>
                    <a:cubicBezTo>
                      <a:pt x="145" y="770"/>
                      <a:pt x="170" y="762"/>
                      <a:pt x="187" y="745"/>
                    </a:cubicBezTo>
                    <a:lnTo>
                      <a:pt x="204" y="728"/>
                    </a:lnTo>
                    <a:cubicBezTo>
                      <a:pt x="289" y="643"/>
                      <a:pt x="373" y="576"/>
                      <a:pt x="475" y="508"/>
                    </a:cubicBezTo>
                    <a:cubicBezTo>
                      <a:pt x="543" y="457"/>
                      <a:pt x="627" y="440"/>
                      <a:pt x="729" y="440"/>
                    </a:cubicBezTo>
                    <a:cubicBezTo>
                      <a:pt x="814" y="440"/>
                      <a:pt x="915" y="457"/>
                      <a:pt x="1000" y="491"/>
                    </a:cubicBezTo>
                    <a:cubicBezTo>
                      <a:pt x="1084" y="559"/>
                      <a:pt x="1169" y="626"/>
                      <a:pt x="1237" y="711"/>
                    </a:cubicBezTo>
                    <a:lnTo>
                      <a:pt x="1254" y="728"/>
                    </a:lnTo>
                    <a:cubicBezTo>
                      <a:pt x="1271" y="762"/>
                      <a:pt x="1305" y="762"/>
                      <a:pt x="1338" y="762"/>
                    </a:cubicBezTo>
                    <a:cubicBezTo>
                      <a:pt x="1389" y="762"/>
                      <a:pt x="1440" y="728"/>
                      <a:pt x="1440" y="660"/>
                    </a:cubicBezTo>
                    <a:cubicBezTo>
                      <a:pt x="1423" y="491"/>
                      <a:pt x="1355" y="322"/>
                      <a:pt x="1220" y="203"/>
                    </a:cubicBezTo>
                    <a:cubicBezTo>
                      <a:pt x="1084" y="68"/>
                      <a:pt x="898" y="0"/>
                      <a:pt x="7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843;p28">
                <a:extLst>
                  <a:ext uri="{FF2B5EF4-FFF2-40B4-BE49-F238E27FC236}">
                    <a16:creationId xmlns:a16="http://schemas.microsoft.com/office/drawing/2014/main" id="{4F95F702-E741-BA6E-6493-A17F3D4B7B07}"/>
                  </a:ext>
                </a:extLst>
              </p:cNvPr>
              <p:cNvSpPr/>
              <p:nvPr/>
            </p:nvSpPr>
            <p:spPr>
              <a:xfrm>
                <a:off x="3618892" y="4249792"/>
                <a:ext cx="41405" cy="43466"/>
              </a:xfrm>
              <a:custGeom>
                <a:avLst/>
                <a:gdLst/>
                <a:ahLst/>
                <a:cxnLst/>
                <a:rect l="l" t="t" r="r" b="b"/>
                <a:pathLst>
                  <a:path w="864" h="907" extrusionOk="0">
                    <a:moveTo>
                      <a:pt x="441" y="1"/>
                    </a:moveTo>
                    <a:cubicBezTo>
                      <a:pt x="364" y="1"/>
                      <a:pt x="288" y="22"/>
                      <a:pt x="221" y="64"/>
                    </a:cubicBezTo>
                    <a:cubicBezTo>
                      <a:pt x="85" y="149"/>
                      <a:pt x="0" y="285"/>
                      <a:pt x="0" y="437"/>
                    </a:cubicBezTo>
                    <a:cubicBezTo>
                      <a:pt x="0" y="488"/>
                      <a:pt x="0" y="539"/>
                      <a:pt x="17" y="572"/>
                    </a:cubicBezTo>
                    <a:cubicBezTo>
                      <a:pt x="17" y="572"/>
                      <a:pt x="17" y="589"/>
                      <a:pt x="17" y="589"/>
                    </a:cubicBezTo>
                    <a:cubicBezTo>
                      <a:pt x="34" y="640"/>
                      <a:pt x="51" y="674"/>
                      <a:pt x="68" y="708"/>
                    </a:cubicBezTo>
                    <a:cubicBezTo>
                      <a:pt x="68" y="708"/>
                      <a:pt x="68" y="708"/>
                      <a:pt x="85" y="725"/>
                    </a:cubicBezTo>
                    <a:cubicBezTo>
                      <a:pt x="102" y="776"/>
                      <a:pt x="153" y="826"/>
                      <a:pt x="221" y="860"/>
                    </a:cubicBezTo>
                    <a:cubicBezTo>
                      <a:pt x="276" y="891"/>
                      <a:pt x="339" y="906"/>
                      <a:pt x="402" y="906"/>
                    </a:cubicBezTo>
                    <a:cubicBezTo>
                      <a:pt x="511" y="906"/>
                      <a:pt x="620" y="861"/>
                      <a:pt x="695" y="776"/>
                    </a:cubicBezTo>
                    <a:lnTo>
                      <a:pt x="712" y="759"/>
                    </a:lnTo>
                    <a:cubicBezTo>
                      <a:pt x="745" y="725"/>
                      <a:pt x="779" y="691"/>
                      <a:pt x="813" y="657"/>
                    </a:cubicBezTo>
                    <a:cubicBezTo>
                      <a:pt x="847" y="589"/>
                      <a:pt x="864" y="522"/>
                      <a:pt x="864" y="437"/>
                    </a:cubicBezTo>
                    <a:cubicBezTo>
                      <a:pt x="864" y="285"/>
                      <a:pt x="779" y="149"/>
                      <a:pt x="661" y="64"/>
                    </a:cubicBezTo>
                    <a:cubicBezTo>
                      <a:pt x="593" y="22"/>
                      <a:pt x="517" y="1"/>
                      <a:pt x="4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844;p28">
                <a:extLst>
                  <a:ext uri="{FF2B5EF4-FFF2-40B4-BE49-F238E27FC236}">
                    <a16:creationId xmlns:a16="http://schemas.microsoft.com/office/drawing/2014/main" id="{D91AD678-617C-B05C-C762-A3C862CDBF88}"/>
                  </a:ext>
                </a:extLst>
              </p:cNvPr>
              <p:cNvSpPr/>
              <p:nvPr/>
            </p:nvSpPr>
            <p:spPr>
              <a:xfrm>
                <a:off x="3551563" y="4419194"/>
                <a:ext cx="49504" cy="49025"/>
              </a:xfrm>
              <a:custGeom>
                <a:avLst/>
                <a:gdLst/>
                <a:ahLst/>
                <a:cxnLst/>
                <a:rect l="l" t="t" r="r" b="b"/>
                <a:pathLst>
                  <a:path w="1033" h="1023" extrusionOk="0">
                    <a:moveTo>
                      <a:pt x="508" y="0"/>
                    </a:moveTo>
                    <a:cubicBezTo>
                      <a:pt x="440" y="0"/>
                      <a:pt x="373" y="17"/>
                      <a:pt x="322" y="51"/>
                    </a:cubicBezTo>
                    <a:cubicBezTo>
                      <a:pt x="254" y="68"/>
                      <a:pt x="186" y="102"/>
                      <a:pt x="153" y="153"/>
                    </a:cubicBezTo>
                    <a:cubicBezTo>
                      <a:pt x="102" y="186"/>
                      <a:pt x="68" y="254"/>
                      <a:pt x="34" y="322"/>
                    </a:cubicBezTo>
                    <a:cubicBezTo>
                      <a:pt x="17" y="373"/>
                      <a:pt x="0" y="440"/>
                      <a:pt x="0" y="508"/>
                    </a:cubicBezTo>
                    <a:lnTo>
                      <a:pt x="17" y="644"/>
                    </a:lnTo>
                    <a:cubicBezTo>
                      <a:pt x="34" y="728"/>
                      <a:pt x="85" y="813"/>
                      <a:pt x="153" y="881"/>
                    </a:cubicBezTo>
                    <a:lnTo>
                      <a:pt x="254" y="948"/>
                    </a:lnTo>
                    <a:cubicBezTo>
                      <a:pt x="310" y="990"/>
                      <a:pt x="389" y="1020"/>
                      <a:pt x="462" y="1020"/>
                    </a:cubicBezTo>
                    <a:cubicBezTo>
                      <a:pt x="478" y="1020"/>
                      <a:pt x="493" y="1019"/>
                      <a:pt x="508" y="1016"/>
                    </a:cubicBezTo>
                    <a:cubicBezTo>
                      <a:pt x="526" y="1021"/>
                      <a:pt x="544" y="1023"/>
                      <a:pt x="563" y="1023"/>
                    </a:cubicBezTo>
                    <a:cubicBezTo>
                      <a:pt x="612" y="1023"/>
                      <a:pt x="662" y="1007"/>
                      <a:pt x="711" y="982"/>
                    </a:cubicBezTo>
                    <a:cubicBezTo>
                      <a:pt x="762" y="965"/>
                      <a:pt x="830" y="914"/>
                      <a:pt x="881" y="881"/>
                    </a:cubicBezTo>
                    <a:cubicBezTo>
                      <a:pt x="914" y="830"/>
                      <a:pt x="965" y="779"/>
                      <a:pt x="982" y="711"/>
                    </a:cubicBezTo>
                    <a:cubicBezTo>
                      <a:pt x="1016" y="644"/>
                      <a:pt x="1033" y="576"/>
                      <a:pt x="1016" y="508"/>
                    </a:cubicBezTo>
                    <a:lnTo>
                      <a:pt x="999" y="373"/>
                    </a:lnTo>
                    <a:cubicBezTo>
                      <a:pt x="982" y="288"/>
                      <a:pt x="931" y="203"/>
                      <a:pt x="881" y="153"/>
                    </a:cubicBezTo>
                    <a:lnTo>
                      <a:pt x="762" y="68"/>
                    </a:lnTo>
                    <a:cubicBezTo>
                      <a:pt x="694" y="17"/>
                      <a:pt x="593" y="0"/>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845;p28">
                <a:extLst>
                  <a:ext uri="{FF2B5EF4-FFF2-40B4-BE49-F238E27FC236}">
                    <a16:creationId xmlns:a16="http://schemas.microsoft.com/office/drawing/2014/main" id="{B39EFFA9-4126-6D42-8F59-DAD4E33CBA18}"/>
                  </a:ext>
                </a:extLst>
              </p:cNvPr>
              <p:cNvSpPr/>
              <p:nvPr/>
            </p:nvSpPr>
            <p:spPr>
              <a:xfrm>
                <a:off x="3648891" y="4552223"/>
                <a:ext cx="39824" cy="40638"/>
              </a:xfrm>
              <a:custGeom>
                <a:avLst/>
                <a:gdLst/>
                <a:ahLst/>
                <a:cxnLst/>
                <a:rect l="l" t="t" r="r" b="b"/>
                <a:pathLst>
                  <a:path w="831" h="848" extrusionOk="0">
                    <a:moveTo>
                      <a:pt x="424" y="1"/>
                    </a:moveTo>
                    <a:cubicBezTo>
                      <a:pt x="306" y="1"/>
                      <a:pt x="204" y="52"/>
                      <a:pt x="119" y="119"/>
                    </a:cubicBezTo>
                    <a:cubicBezTo>
                      <a:pt x="35" y="204"/>
                      <a:pt x="1" y="306"/>
                      <a:pt x="1" y="424"/>
                    </a:cubicBezTo>
                    <a:cubicBezTo>
                      <a:pt x="1" y="458"/>
                      <a:pt x="1" y="509"/>
                      <a:pt x="18" y="543"/>
                    </a:cubicBezTo>
                    <a:cubicBezTo>
                      <a:pt x="35" y="610"/>
                      <a:pt x="69" y="678"/>
                      <a:pt x="119" y="729"/>
                    </a:cubicBezTo>
                    <a:lnTo>
                      <a:pt x="204" y="797"/>
                    </a:lnTo>
                    <a:cubicBezTo>
                      <a:pt x="272" y="830"/>
                      <a:pt x="339" y="847"/>
                      <a:pt x="407" y="847"/>
                    </a:cubicBezTo>
                    <a:cubicBezTo>
                      <a:pt x="475" y="847"/>
                      <a:pt x="526" y="847"/>
                      <a:pt x="577" y="814"/>
                    </a:cubicBezTo>
                    <a:cubicBezTo>
                      <a:pt x="627" y="797"/>
                      <a:pt x="678" y="763"/>
                      <a:pt x="712" y="729"/>
                    </a:cubicBezTo>
                    <a:cubicBezTo>
                      <a:pt x="797" y="644"/>
                      <a:pt x="830" y="543"/>
                      <a:pt x="830" y="424"/>
                    </a:cubicBezTo>
                    <a:cubicBezTo>
                      <a:pt x="830" y="390"/>
                      <a:pt x="830" y="356"/>
                      <a:pt x="830" y="306"/>
                    </a:cubicBezTo>
                    <a:cubicBezTo>
                      <a:pt x="814" y="238"/>
                      <a:pt x="763" y="170"/>
                      <a:pt x="712" y="119"/>
                    </a:cubicBezTo>
                    <a:lnTo>
                      <a:pt x="627" y="52"/>
                    </a:lnTo>
                    <a:cubicBezTo>
                      <a:pt x="560" y="18"/>
                      <a:pt x="492" y="1"/>
                      <a:pt x="424"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846;p28">
                <a:extLst>
                  <a:ext uri="{FF2B5EF4-FFF2-40B4-BE49-F238E27FC236}">
                    <a16:creationId xmlns:a16="http://schemas.microsoft.com/office/drawing/2014/main" id="{59263417-E69B-ED44-80E7-9E79A4D4302A}"/>
                  </a:ext>
                </a:extLst>
              </p:cNvPr>
              <p:cNvSpPr/>
              <p:nvPr/>
            </p:nvSpPr>
            <p:spPr>
              <a:xfrm>
                <a:off x="3531678" y="4623216"/>
                <a:ext cx="42268" cy="42268"/>
              </a:xfrm>
              <a:custGeom>
                <a:avLst/>
                <a:gdLst/>
                <a:ahLst/>
                <a:cxnLst/>
                <a:rect l="l" t="t" r="r" b="b"/>
                <a:pathLst>
                  <a:path w="882" h="882" extrusionOk="0">
                    <a:moveTo>
                      <a:pt x="458" y="1"/>
                    </a:moveTo>
                    <a:cubicBezTo>
                      <a:pt x="390" y="1"/>
                      <a:pt x="339" y="18"/>
                      <a:pt x="288" y="51"/>
                    </a:cubicBezTo>
                    <a:cubicBezTo>
                      <a:pt x="221" y="68"/>
                      <a:pt x="187" y="85"/>
                      <a:pt x="136" y="136"/>
                    </a:cubicBezTo>
                    <a:cubicBezTo>
                      <a:pt x="102" y="170"/>
                      <a:pt x="68" y="221"/>
                      <a:pt x="51" y="272"/>
                    </a:cubicBezTo>
                    <a:cubicBezTo>
                      <a:pt x="18" y="322"/>
                      <a:pt x="1" y="390"/>
                      <a:pt x="18" y="441"/>
                    </a:cubicBezTo>
                    <a:lnTo>
                      <a:pt x="18" y="559"/>
                    </a:lnTo>
                    <a:cubicBezTo>
                      <a:pt x="51" y="627"/>
                      <a:pt x="85" y="695"/>
                      <a:pt x="136" y="746"/>
                    </a:cubicBezTo>
                    <a:lnTo>
                      <a:pt x="238" y="813"/>
                    </a:lnTo>
                    <a:cubicBezTo>
                      <a:pt x="288" y="864"/>
                      <a:pt x="373" y="881"/>
                      <a:pt x="441" y="881"/>
                    </a:cubicBezTo>
                    <a:cubicBezTo>
                      <a:pt x="492" y="881"/>
                      <a:pt x="559" y="864"/>
                      <a:pt x="610" y="847"/>
                    </a:cubicBezTo>
                    <a:cubicBezTo>
                      <a:pt x="661" y="830"/>
                      <a:pt x="712" y="796"/>
                      <a:pt x="746" y="746"/>
                    </a:cubicBezTo>
                    <a:cubicBezTo>
                      <a:pt x="830" y="661"/>
                      <a:pt x="881" y="559"/>
                      <a:pt x="881" y="441"/>
                    </a:cubicBezTo>
                    <a:cubicBezTo>
                      <a:pt x="881" y="407"/>
                      <a:pt x="881" y="373"/>
                      <a:pt x="881" y="322"/>
                    </a:cubicBezTo>
                    <a:cubicBezTo>
                      <a:pt x="847" y="255"/>
                      <a:pt x="813" y="187"/>
                      <a:pt x="763" y="136"/>
                    </a:cubicBezTo>
                    <a:lnTo>
                      <a:pt x="678" y="68"/>
                    </a:lnTo>
                    <a:cubicBezTo>
                      <a:pt x="610" y="35"/>
                      <a:pt x="525" y="1"/>
                      <a:pt x="458"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847;p28">
                <a:extLst>
                  <a:ext uri="{FF2B5EF4-FFF2-40B4-BE49-F238E27FC236}">
                    <a16:creationId xmlns:a16="http://schemas.microsoft.com/office/drawing/2014/main" id="{CC0D3236-BBA2-0679-74A6-31349EE4597E}"/>
                  </a:ext>
                </a:extLst>
              </p:cNvPr>
              <p:cNvSpPr/>
              <p:nvPr/>
            </p:nvSpPr>
            <p:spPr>
              <a:xfrm>
                <a:off x="3566131" y="4531138"/>
                <a:ext cx="47108" cy="47108"/>
              </a:xfrm>
              <a:custGeom>
                <a:avLst/>
                <a:gdLst/>
                <a:ahLst/>
                <a:cxnLst/>
                <a:rect l="l" t="t" r="r" b="b"/>
                <a:pathLst>
                  <a:path w="983" h="983" extrusionOk="0">
                    <a:moveTo>
                      <a:pt x="492" y="1"/>
                    </a:moveTo>
                    <a:cubicBezTo>
                      <a:pt x="424" y="1"/>
                      <a:pt x="356" y="18"/>
                      <a:pt x="306" y="51"/>
                    </a:cubicBezTo>
                    <a:cubicBezTo>
                      <a:pt x="187" y="85"/>
                      <a:pt x="86" y="187"/>
                      <a:pt x="52" y="305"/>
                    </a:cubicBezTo>
                    <a:cubicBezTo>
                      <a:pt x="18" y="356"/>
                      <a:pt x="1" y="424"/>
                      <a:pt x="1" y="492"/>
                    </a:cubicBezTo>
                    <a:lnTo>
                      <a:pt x="18" y="627"/>
                    </a:lnTo>
                    <a:cubicBezTo>
                      <a:pt x="52" y="695"/>
                      <a:pt x="86" y="779"/>
                      <a:pt x="153" y="830"/>
                    </a:cubicBezTo>
                    <a:lnTo>
                      <a:pt x="255" y="915"/>
                    </a:lnTo>
                    <a:cubicBezTo>
                      <a:pt x="323" y="949"/>
                      <a:pt x="407" y="983"/>
                      <a:pt x="492" y="983"/>
                    </a:cubicBezTo>
                    <a:cubicBezTo>
                      <a:pt x="560" y="983"/>
                      <a:pt x="627" y="966"/>
                      <a:pt x="678" y="932"/>
                    </a:cubicBezTo>
                    <a:cubicBezTo>
                      <a:pt x="847" y="864"/>
                      <a:pt x="966" y="678"/>
                      <a:pt x="983" y="492"/>
                    </a:cubicBezTo>
                    <a:lnTo>
                      <a:pt x="966" y="356"/>
                    </a:lnTo>
                    <a:cubicBezTo>
                      <a:pt x="932" y="288"/>
                      <a:pt x="898" y="204"/>
                      <a:pt x="831" y="153"/>
                    </a:cubicBezTo>
                    <a:lnTo>
                      <a:pt x="729" y="68"/>
                    </a:lnTo>
                    <a:cubicBezTo>
                      <a:pt x="661" y="35"/>
                      <a:pt x="577" y="1"/>
                      <a:pt x="49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848;p28">
                <a:extLst>
                  <a:ext uri="{FF2B5EF4-FFF2-40B4-BE49-F238E27FC236}">
                    <a16:creationId xmlns:a16="http://schemas.microsoft.com/office/drawing/2014/main" id="{3F6251A3-5D42-134B-EA38-156B71E05A8C}"/>
                  </a:ext>
                </a:extLst>
              </p:cNvPr>
              <p:cNvSpPr/>
              <p:nvPr/>
            </p:nvSpPr>
            <p:spPr>
              <a:xfrm>
                <a:off x="3762513" y="4151936"/>
                <a:ext cx="55207" cy="54727"/>
              </a:xfrm>
              <a:custGeom>
                <a:avLst/>
                <a:gdLst/>
                <a:ahLst/>
                <a:cxnLst/>
                <a:rect l="l" t="t" r="r" b="b"/>
                <a:pathLst>
                  <a:path w="1152" h="1142" extrusionOk="0">
                    <a:moveTo>
                      <a:pt x="528" y="0"/>
                    </a:moveTo>
                    <a:cubicBezTo>
                      <a:pt x="472" y="0"/>
                      <a:pt x="422" y="16"/>
                      <a:pt x="373" y="41"/>
                    </a:cubicBezTo>
                    <a:cubicBezTo>
                      <a:pt x="220" y="92"/>
                      <a:pt x="119" y="210"/>
                      <a:pt x="68" y="346"/>
                    </a:cubicBezTo>
                    <a:cubicBezTo>
                      <a:pt x="17" y="413"/>
                      <a:pt x="0" y="498"/>
                      <a:pt x="17" y="566"/>
                    </a:cubicBezTo>
                    <a:cubicBezTo>
                      <a:pt x="17" y="617"/>
                      <a:pt x="34" y="667"/>
                      <a:pt x="34" y="718"/>
                    </a:cubicBezTo>
                    <a:cubicBezTo>
                      <a:pt x="68" y="820"/>
                      <a:pt x="102" y="904"/>
                      <a:pt x="186" y="972"/>
                    </a:cubicBezTo>
                    <a:lnTo>
                      <a:pt x="305" y="1074"/>
                    </a:lnTo>
                    <a:cubicBezTo>
                      <a:pt x="390" y="1124"/>
                      <a:pt x="491" y="1141"/>
                      <a:pt x="593" y="1141"/>
                    </a:cubicBezTo>
                    <a:cubicBezTo>
                      <a:pt x="660" y="1141"/>
                      <a:pt x="728" y="1124"/>
                      <a:pt x="796" y="1091"/>
                    </a:cubicBezTo>
                    <a:cubicBezTo>
                      <a:pt x="864" y="1074"/>
                      <a:pt x="931" y="1023"/>
                      <a:pt x="982" y="972"/>
                    </a:cubicBezTo>
                    <a:cubicBezTo>
                      <a:pt x="1033" y="921"/>
                      <a:pt x="1084" y="871"/>
                      <a:pt x="1101" y="786"/>
                    </a:cubicBezTo>
                    <a:cubicBezTo>
                      <a:pt x="1134" y="735"/>
                      <a:pt x="1151" y="650"/>
                      <a:pt x="1151" y="583"/>
                    </a:cubicBezTo>
                    <a:lnTo>
                      <a:pt x="1134" y="413"/>
                    </a:lnTo>
                    <a:cubicBezTo>
                      <a:pt x="1118" y="329"/>
                      <a:pt x="1067" y="244"/>
                      <a:pt x="999" y="159"/>
                    </a:cubicBezTo>
                    <a:lnTo>
                      <a:pt x="881" y="75"/>
                    </a:lnTo>
                    <a:cubicBezTo>
                      <a:pt x="779" y="24"/>
                      <a:pt x="694" y="7"/>
                      <a:pt x="593" y="7"/>
                    </a:cubicBezTo>
                    <a:cubicBezTo>
                      <a:pt x="570" y="3"/>
                      <a:pt x="549" y="0"/>
                      <a:pt x="52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849;p28">
                <a:extLst>
                  <a:ext uri="{FF2B5EF4-FFF2-40B4-BE49-F238E27FC236}">
                    <a16:creationId xmlns:a16="http://schemas.microsoft.com/office/drawing/2014/main" id="{1E30BB19-8017-156E-81E5-5AA4F26BAE98}"/>
                  </a:ext>
                </a:extLst>
              </p:cNvPr>
              <p:cNvSpPr/>
              <p:nvPr/>
            </p:nvSpPr>
            <p:spPr>
              <a:xfrm>
                <a:off x="3804683" y="4340986"/>
                <a:ext cx="57651" cy="57938"/>
              </a:xfrm>
              <a:custGeom>
                <a:avLst/>
                <a:gdLst/>
                <a:ahLst/>
                <a:cxnLst/>
                <a:rect l="l" t="t" r="r" b="b"/>
                <a:pathLst>
                  <a:path w="1203" h="1209" extrusionOk="0">
                    <a:moveTo>
                      <a:pt x="547" y="1"/>
                    </a:moveTo>
                    <a:cubicBezTo>
                      <a:pt x="484" y="1"/>
                      <a:pt x="424" y="20"/>
                      <a:pt x="373" y="58"/>
                    </a:cubicBezTo>
                    <a:cubicBezTo>
                      <a:pt x="288" y="75"/>
                      <a:pt x="221" y="125"/>
                      <a:pt x="170" y="176"/>
                    </a:cubicBezTo>
                    <a:cubicBezTo>
                      <a:pt x="68" y="295"/>
                      <a:pt x="1" y="447"/>
                      <a:pt x="1" y="599"/>
                    </a:cubicBezTo>
                    <a:lnTo>
                      <a:pt x="17" y="769"/>
                    </a:lnTo>
                    <a:cubicBezTo>
                      <a:pt x="51" y="870"/>
                      <a:pt x="102" y="955"/>
                      <a:pt x="170" y="1023"/>
                    </a:cubicBezTo>
                    <a:lnTo>
                      <a:pt x="305" y="1124"/>
                    </a:lnTo>
                    <a:cubicBezTo>
                      <a:pt x="390" y="1175"/>
                      <a:pt x="492" y="1209"/>
                      <a:pt x="610" y="1209"/>
                    </a:cubicBezTo>
                    <a:cubicBezTo>
                      <a:pt x="762" y="1192"/>
                      <a:pt x="915" y="1141"/>
                      <a:pt x="1033" y="1023"/>
                    </a:cubicBezTo>
                    <a:cubicBezTo>
                      <a:pt x="1084" y="972"/>
                      <a:pt x="1135" y="904"/>
                      <a:pt x="1152" y="836"/>
                    </a:cubicBezTo>
                    <a:cubicBezTo>
                      <a:pt x="1186" y="769"/>
                      <a:pt x="1203" y="684"/>
                      <a:pt x="1203" y="599"/>
                    </a:cubicBezTo>
                    <a:cubicBezTo>
                      <a:pt x="1203" y="549"/>
                      <a:pt x="1203" y="498"/>
                      <a:pt x="1186" y="447"/>
                    </a:cubicBezTo>
                    <a:cubicBezTo>
                      <a:pt x="1169" y="346"/>
                      <a:pt x="1101" y="244"/>
                      <a:pt x="1033" y="176"/>
                    </a:cubicBezTo>
                    <a:lnTo>
                      <a:pt x="915" y="75"/>
                    </a:lnTo>
                    <a:cubicBezTo>
                      <a:pt x="831" y="33"/>
                      <a:pt x="748" y="2"/>
                      <a:pt x="664" y="2"/>
                    </a:cubicBezTo>
                    <a:cubicBezTo>
                      <a:pt x="646" y="2"/>
                      <a:pt x="628" y="4"/>
                      <a:pt x="610" y="7"/>
                    </a:cubicBezTo>
                    <a:cubicBezTo>
                      <a:pt x="589" y="3"/>
                      <a:pt x="568" y="1"/>
                      <a:pt x="54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850;p28">
                <a:extLst>
                  <a:ext uri="{FF2B5EF4-FFF2-40B4-BE49-F238E27FC236}">
                    <a16:creationId xmlns:a16="http://schemas.microsoft.com/office/drawing/2014/main" id="{A00D815F-EB0B-F71A-CDCC-5EDD02671ECB}"/>
                  </a:ext>
                </a:extLst>
              </p:cNvPr>
              <p:cNvSpPr/>
              <p:nvPr/>
            </p:nvSpPr>
            <p:spPr>
              <a:xfrm>
                <a:off x="3984819" y="4404577"/>
                <a:ext cx="50319" cy="48737"/>
              </a:xfrm>
              <a:custGeom>
                <a:avLst/>
                <a:gdLst/>
                <a:ahLst/>
                <a:cxnLst/>
                <a:rect l="l" t="t" r="r" b="b"/>
                <a:pathLst>
                  <a:path w="1050" h="1017" extrusionOk="0">
                    <a:moveTo>
                      <a:pt x="525" y="0"/>
                    </a:moveTo>
                    <a:lnTo>
                      <a:pt x="390" y="17"/>
                    </a:lnTo>
                    <a:cubicBezTo>
                      <a:pt x="322" y="17"/>
                      <a:pt x="254" y="51"/>
                      <a:pt x="203" y="102"/>
                    </a:cubicBezTo>
                    <a:cubicBezTo>
                      <a:pt x="153" y="136"/>
                      <a:pt x="102" y="187"/>
                      <a:pt x="85" y="238"/>
                    </a:cubicBezTo>
                    <a:cubicBezTo>
                      <a:pt x="34" y="305"/>
                      <a:pt x="17" y="373"/>
                      <a:pt x="17" y="441"/>
                    </a:cubicBezTo>
                    <a:cubicBezTo>
                      <a:pt x="0" y="508"/>
                      <a:pt x="0" y="576"/>
                      <a:pt x="17" y="644"/>
                    </a:cubicBezTo>
                    <a:lnTo>
                      <a:pt x="68" y="762"/>
                    </a:lnTo>
                    <a:cubicBezTo>
                      <a:pt x="119" y="847"/>
                      <a:pt x="169" y="915"/>
                      <a:pt x="254" y="949"/>
                    </a:cubicBezTo>
                    <a:lnTo>
                      <a:pt x="373" y="999"/>
                    </a:lnTo>
                    <a:cubicBezTo>
                      <a:pt x="406" y="1016"/>
                      <a:pt x="440" y="1016"/>
                      <a:pt x="474" y="1016"/>
                    </a:cubicBezTo>
                    <a:lnTo>
                      <a:pt x="610" y="1016"/>
                    </a:lnTo>
                    <a:cubicBezTo>
                      <a:pt x="677" y="1016"/>
                      <a:pt x="728" y="999"/>
                      <a:pt x="796" y="949"/>
                    </a:cubicBezTo>
                    <a:cubicBezTo>
                      <a:pt x="897" y="881"/>
                      <a:pt x="982" y="779"/>
                      <a:pt x="1033" y="644"/>
                    </a:cubicBezTo>
                    <a:lnTo>
                      <a:pt x="1050" y="508"/>
                    </a:lnTo>
                    <a:cubicBezTo>
                      <a:pt x="1050" y="424"/>
                      <a:pt x="1016" y="322"/>
                      <a:pt x="982" y="238"/>
                    </a:cubicBezTo>
                    <a:lnTo>
                      <a:pt x="897" y="136"/>
                    </a:lnTo>
                    <a:cubicBezTo>
                      <a:pt x="830" y="85"/>
                      <a:pt x="762" y="34"/>
                      <a:pt x="677" y="17"/>
                    </a:cubicBezTo>
                    <a:lnTo>
                      <a:pt x="525"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851;p28">
                <a:extLst>
                  <a:ext uri="{FF2B5EF4-FFF2-40B4-BE49-F238E27FC236}">
                    <a16:creationId xmlns:a16="http://schemas.microsoft.com/office/drawing/2014/main" id="{224C23E7-6156-E0FD-B94A-FC59F0037AEE}"/>
                  </a:ext>
                </a:extLst>
              </p:cNvPr>
              <p:cNvSpPr/>
              <p:nvPr/>
            </p:nvSpPr>
            <p:spPr>
              <a:xfrm>
                <a:off x="4087035" y="4210688"/>
                <a:ext cx="53577" cy="49504"/>
              </a:xfrm>
              <a:custGeom>
                <a:avLst/>
                <a:gdLst/>
                <a:ahLst/>
                <a:cxnLst/>
                <a:rect l="l" t="t" r="r" b="b"/>
                <a:pathLst>
                  <a:path w="1118" h="1033" extrusionOk="0">
                    <a:moveTo>
                      <a:pt x="576" y="0"/>
                    </a:moveTo>
                    <a:cubicBezTo>
                      <a:pt x="491" y="0"/>
                      <a:pt x="407" y="17"/>
                      <a:pt x="322" y="68"/>
                    </a:cubicBezTo>
                    <a:cubicBezTo>
                      <a:pt x="68" y="203"/>
                      <a:pt x="0" y="525"/>
                      <a:pt x="136" y="762"/>
                    </a:cubicBezTo>
                    <a:cubicBezTo>
                      <a:pt x="187" y="847"/>
                      <a:pt x="237" y="914"/>
                      <a:pt x="322" y="948"/>
                    </a:cubicBezTo>
                    <a:cubicBezTo>
                      <a:pt x="407" y="999"/>
                      <a:pt x="491" y="1033"/>
                      <a:pt x="576" y="1033"/>
                    </a:cubicBezTo>
                    <a:cubicBezTo>
                      <a:pt x="678" y="1033"/>
                      <a:pt x="762" y="999"/>
                      <a:pt x="847" y="948"/>
                    </a:cubicBezTo>
                    <a:cubicBezTo>
                      <a:pt x="915" y="914"/>
                      <a:pt x="982" y="847"/>
                      <a:pt x="1033" y="762"/>
                    </a:cubicBezTo>
                    <a:cubicBezTo>
                      <a:pt x="1118" y="610"/>
                      <a:pt x="1118" y="406"/>
                      <a:pt x="1033" y="254"/>
                    </a:cubicBezTo>
                    <a:cubicBezTo>
                      <a:pt x="982" y="169"/>
                      <a:pt x="915" y="119"/>
                      <a:pt x="847" y="68"/>
                    </a:cubicBezTo>
                    <a:cubicBezTo>
                      <a:pt x="762" y="17"/>
                      <a:pt x="678" y="0"/>
                      <a:pt x="57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852;p28">
                <a:extLst>
                  <a:ext uri="{FF2B5EF4-FFF2-40B4-BE49-F238E27FC236}">
                    <a16:creationId xmlns:a16="http://schemas.microsoft.com/office/drawing/2014/main" id="{13CA4978-D023-C60F-46E1-467D209147C3}"/>
                  </a:ext>
                </a:extLst>
              </p:cNvPr>
              <p:cNvSpPr/>
              <p:nvPr/>
            </p:nvSpPr>
            <p:spPr>
              <a:xfrm>
                <a:off x="3932058" y="4179012"/>
                <a:ext cx="50367" cy="49887"/>
              </a:xfrm>
              <a:custGeom>
                <a:avLst/>
                <a:gdLst/>
                <a:ahLst/>
                <a:cxnLst/>
                <a:rect l="l" t="t" r="r" b="b"/>
                <a:pathLst>
                  <a:path w="1051" h="1041" extrusionOk="0">
                    <a:moveTo>
                      <a:pt x="525" y="1"/>
                    </a:moveTo>
                    <a:cubicBezTo>
                      <a:pt x="458" y="1"/>
                      <a:pt x="390" y="18"/>
                      <a:pt x="322" y="52"/>
                    </a:cubicBezTo>
                    <a:cubicBezTo>
                      <a:pt x="255" y="69"/>
                      <a:pt x="204" y="102"/>
                      <a:pt x="153" y="153"/>
                    </a:cubicBezTo>
                    <a:cubicBezTo>
                      <a:pt x="102" y="204"/>
                      <a:pt x="68" y="255"/>
                      <a:pt x="51" y="322"/>
                    </a:cubicBezTo>
                    <a:cubicBezTo>
                      <a:pt x="18" y="373"/>
                      <a:pt x="1" y="458"/>
                      <a:pt x="1" y="526"/>
                    </a:cubicBezTo>
                    <a:lnTo>
                      <a:pt x="18" y="661"/>
                    </a:lnTo>
                    <a:cubicBezTo>
                      <a:pt x="51" y="746"/>
                      <a:pt x="85" y="830"/>
                      <a:pt x="153" y="881"/>
                    </a:cubicBezTo>
                    <a:lnTo>
                      <a:pt x="255" y="966"/>
                    </a:lnTo>
                    <a:cubicBezTo>
                      <a:pt x="339" y="1017"/>
                      <a:pt x="424" y="1034"/>
                      <a:pt x="525" y="1034"/>
                    </a:cubicBezTo>
                    <a:cubicBezTo>
                      <a:pt x="544" y="1038"/>
                      <a:pt x="562" y="1040"/>
                      <a:pt x="580" y="1040"/>
                    </a:cubicBezTo>
                    <a:cubicBezTo>
                      <a:pt x="630" y="1040"/>
                      <a:pt x="679" y="1024"/>
                      <a:pt x="729" y="1000"/>
                    </a:cubicBezTo>
                    <a:cubicBezTo>
                      <a:pt x="779" y="983"/>
                      <a:pt x="847" y="932"/>
                      <a:pt x="898" y="881"/>
                    </a:cubicBezTo>
                    <a:cubicBezTo>
                      <a:pt x="932" y="847"/>
                      <a:pt x="983" y="780"/>
                      <a:pt x="1000" y="729"/>
                    </a:cubicBezTo>
                    <a:cubicBezTo>
                      <a:pt x="1033" y="661"/>
                      <a:pt x="1050" y="593"/>
                      <a:pt x="1033" y="526"/>
                    </a:cubicBezTo>
                    <a:cubicBezTo>
                      <a:pt x="1033" y="475"/>
                      <a:pt x="1033" y="424"/>
                      <a:pt x="1033" y="390"/>
                    </a:cubicBezTo>
                    <a:cubicBezTo>
                      <a:pt x="1000" y="289"/>
                      <a:pt x="949" y="221"/>
                      <a:pt x="898" y="153"/>
                    </a:cubicBezTo>
                    <a:lnTo>
                      <a:pt x="779" y="69"/>
                    </a:lnTo>
                    <a:cubicBezTo>
                      <a:pt x="712" y="18"/>
                      <a:pt x="610" y="1"/>
                      <a:pt x="52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853;p28">
                <a:extLst>
                  <a:ext uri="{FF2B5EF4-FFF2-40B4-BE49-F238E27FC236}">
                    <a16:creationId xmlns:a16="http://schemas.microsoft.com/office/drawing/2014/main" id="{94DC7A35-6E9F-39AA-90B6-05D754FE2328}"/>
                  </a:ext>
                </a:extLst>
              </p:cNvPr>
              <p:cNvSpPr/>
              <p:nvPr/>
            </p:nvSpPr>
            <p:spPr>
              <a:xfrm>
                <a:off x="4104047" y="4089608"/>
                <a:ext cx="49552" cy="49983"/>
              </a:xfrm>
              <a:custGeom>
                <a:avLst/>
                <a:gdLst/>
                <a:ahLst/>
                <a:cxnLst/>
                <a:rect l="l" t="t" r="r" b="b"/>
                <a:pathLst>
                  <a:path w="1034" h="1043" extrusionOk="0">
                    <a:moveTo>
                      <a:pt x="520" y="1"/>
                    </a:moveTo>
                    <a:cubicBezTo>
                      <a:pt x="337" y="1"/>
                      <a:pt x="160" y="91"/>
                      <a:pt x="69" y="251"/>
                    </a:cubicBezTo>
                    <a:lnTo>
                      <a:pt x="69" y="268"/>
                    </a:lnTo>
                    <a:cubicBezTo>
                      <a:pt x="52" y="319"/>
                      <a:pt x="35" y="353"/>
                      <a:pt x="18" y="404"/>
                    </a:cubicBezTo>
                    <a:lnTo>
                      <a:pt x="1" y="539"/>
                    </a:lnTo>
                    <a:lnTo>
                      <a:pt x="18" y="658"/>
                    </a:lnTo>
                    <a:cubicBezTo>
                      <a:pt x="18" y="675"/>
                      <a:pt x="18" y="692"/>
                      <a:pt x="18" y="692"/>
                    </a:cubicBezTo>
                    <a:lnTo>
                      <a:pt x="18" y="726"/>
                    </a:lnTo>
                    <a:cubicBezTo>
                      <a:pt x="35" y="742"/>
                      <a:pt x="35" y="759"/>
                      <a:pt x="52" y="776"/>
                    </a:cubicBezTo>
                    <a:cubicBezTo>
                      <a:pt x="69" y="827"/>
                      <a:pt x="86" y="878"/>
                      <a:pt x="136" y="912"/>
                    </a:cubicBezTo>
                    <a:lnTo>
                      <a:pt x="221" y="979"/>
                    </a:lnTo>
                    <a:cubicBezTo>
                      <a:pt x="272" y="1013"/>
                      <a:pt x="323" y="1030"/>
                      <a:pt x="390" y="1030"/>
                    </a:cubicBezTo>
                    <a:cubicBezTo>
                      <a:pt x="416" y="1039"/>
                      <a:pt x="441" y="1043"/>
                      <a:pt x="469" y="1043"/>
                    </a:cubicBezTo>
                    <a:cubicBezTo>
                      <a:pt x="496" y="1043"/>
                      <a:pt x="526" y="1039"/>
                      <a:pt x="560" y="1030"/>
                    </a:cubicBezTo>
                    <a:lnTo>
                      <a:pt x="627" y="1030"/>
                    </a:lnTo>
                    <a:lnTo>
                      <a:pt x="746" y="979"/>
                    </a:lnTo>
                    <a:lnTo>
                      <a:pt x="763" y="979"/>
                    </a:lnTo>
                    <a:cubicBezTo>
                      <a:pt x="797" y="946"/>
                      <a:pt x="831" y="912"/>
                      <a:pt x="864" y="895"/>
                    </a:cubicBezTo>
                    <a:cubicBezTo>
                      <a:pt x="932" y="827"/>
                      <a:pt x="983" y="742"/>
                      <a:pt x="1000" y="658"/>
                    </a:cubicBezTo>
                    <a:cubicBezTo>
                      <a:pt x="1034" y="573"/>
                      <a:pt x="1034" y="472"/>
                      <a:pt x="1017" y="370"/>
                    </a:cubicBezTo>
                    <a:cubicBezTo>
                      <a:pt x="1000" y="302"/>
                      <a:pt x="966" y="251"/>
                      <a:pt x="915" y="201"/>
                    </a:cubicBezTo>
                    <a:cubicBezTo>
                      <a:pt x="881" y="150"/>
                      <a:pt x="831" y="99"/>
                      <a:pt x="780" y="65"/>
                    </a:cubicBezTo>
                    <a:cubicBezTo>
                      <a:pt x="697" y="21"/>
                      <a:pt x="608" y="1"/>
                      <a:pt x="52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854;p28">
                <a:extLst>
                  <a:ext uri="{FF2B5EF4-FFF2-40B4-BE49-F238E27FC236}">
                    <a16:creationId xmlns:a16="http://schemas.microsoft.com/office/drawing/2014/main" id="{2507A128-8FD3-0835-D31D-1FD31302BD5A}"/>
                  </a:ext>
                </a:extLst>
              </p:cNvPr>
              <p:cNvSpPr/>
              <p:nvPr/>
            </p:nvSpPr>
            <p:spPr>
              <a:xfrm>
                <a:off x="3948303" y="4284678"/>
                <a:ext cx="43034" cy="41022"/>
              </a:xfrm>
              <a:custGeom>
                <a:avLst/>
                <a:gdLst/>
                <a:ahLst/>
                <a:cxnLst/>
                <a:rect l="l" t="t" r="r" b="b"/>
                <a:pathLst>
                  <a:path w="898" h="856" extrusionOk="0">
                    <a:moveTo>
                      <a:pt x="451" y="1"/>
                    </a:moveTo>
                    <a:cubicBezTo>
                      <a:pt x="411" y="1"/>
                      <a:pt x="373" y="5"/>
                      <a:pt x="339" y="14"/>
                    </a:cubicBezTo>
                    <a:lnTo>
                      <a:pt x="322" y="14"/>
                    </a:lnTo>
                    <a:lnTo>
                      <a:pt x="220" y="64"/>
                    </a:lnTo>
                    <a:cubicBezTo>
                      <a:pt x="170" y="81"/>
                      <a:pt x="136" y="132"/>
                      <a:pt x="102" y="166"/>
                    </a:cubicBezTo>
                    <a:cubicBezTo>
                      <a:pt x="85" y="200"/>
                      <a:pt x="51" y="234"/>
                      <a:pt x="51" y="268"/>
                    </a:cubicBezTo>
                    <a:cubicBezTo>
                      <a:pt x="17" y="318"/>
                      <a:pt x="0" y="369"/>
                      <a:pt x="17" y="437"/>
                    </a:cubicBezTo>
                    <a:cubicBezTo>
                      <a:pt x="17" y="471"/>
                      <a:pt x="17" y="505"/>
                      <a:pt x="34" y="539"/>
                    </a:cubicBezTo>
                    <a:lnTo>
                      <a:pt x="68" y="640"/>
                    </a:lnTo>
                    <a:cubicBezTo>
                      <a:pt x="102" y="691"/>
                      <a:pt x="136" y="742"/>
                      <a:pt x="186" y="759"/>
                    </a:cubicBezTo>
                    <a:cubicBezTo>
                      <a:pt x="220" y="809"/>
                      <a:pt x="271" y="826"/>
                      <a:pt x="322" y="843"/>
                    </a:cubicBezTo>
                    <a:lnTo>
                      <a:pt x="339" y="843"/>
                    </a:lnTo>
                    <a:cubicBezTo>
                      <a:pt x="373" y="852"/>
                      <a:pt x="411" y="856"/>
                      <a:pt x="449" y="856"/>
                    </a:cubicBezTo>
                    <a:cubicBezTo>
                      <a:pt x="487" y="856"/>
                      <a:pt x="525" y="852"/>
                      <a:pt x="559" y="843"/>
                    </a:cubicBezTo>
                    <a:cubicBezTo>
                      <a:pt x="610" y="826"/>
                      <a:pt x="644" y="809"/>
                      <a:pt x="677" y="792"/>
                    </a:cubicBezTo>
                    <a:cubicBezTo>
                      <a:pt x="728" y="759"/>
                      <a:pt x="796" y="708"/>
                      <a:pt x="830" y="640"/>
                    </a:cubicBezTo>
                    <a:cubicBezTo>
                      <a:pt x="898" y="505"/>
                      <a:pt x="898" y="352"/>
                      <a:pt x="830" y="217"/>
                    </a:cubicBezTo>
                    <a:cubicBezTo>
                      <a:pt x="796" y="149"/>
                      <a:pt x="728" y="98"/>
                      <a:pt x="677" y="64"/>
                    </a:cubicBezTo>
                    <a:cubicBezTo>
                      <a:pt x="644" y="48"/>
                      <a:pt x="610" y="31"/>
                      <a:pt x="576" y="14"/>
                    </a:cubicBezTo>
                    <a:cubicBezTo>
                      <a:pt x="534" y="5"/>
                      <a:pt x="491" y="1"/>
                      <a:pt x="45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855;p28">
                <a:extLst>
                  <a:ext uri="{FF2B5EF4-FFF2-40B4-BE49-F238E27FC236}">
                    <a16:creationId xmlns:a16="http://schemas.microsoft.com/office/drawing/2014/main" id="{91450E2D-8E2D-59EC-C759-7BDA4D6D8DB3}"/>
                  </a:ext>
                </a:extLst>
              </p:cNvPr>
              <p:cNvSpPr/>
              <p:nvPr/>
            </p:nvSpPr>
            <p:spPr>
              <a:xfrm>
                <a:off x="3813597" y="4234696"/>
                <a:ext cx="41453" cy="41261"/>
              </a:xfrm>
              <a:custGeom>
                <a:avLst/>
                <a:gdLst/>
                <a:ahLst/>
                <a:cxnLst/>
                <a:rect l="l" t="t" r="r" b="b"/>
                <a:pathLst>
                  <a:path w="865" h="861" extrusionOk="0">
                    <a:moveTo>
                      <a:pt x="390" y="0"/>
                    </a:moveTo>
                    <a:cubicBezTo>
                      <a:pt x="346" y="0"/>
                      <a:pt x="309" y="16"/>
                      <a:pt x="272" y="41"/>
                    </a:cubicBezTo>
                    <a:cubicBezTo>
                      <a:pt x="221" y="58"/>
                      <a:pt x="170" y="92"/>
                      <a:pt x="136" y="126"/>
                    </a:cubicBezTo>
                    <a:cubicBezTo>
                      <a:pt x="85" y="159"/>
                      <a:pt x="52" y="210"/>
                      <a:pt x="52" y="261"/>
                    </a:cubicBezTo>
                    <a:cubicBezTo>
                      <a:pt x="18" y="312"/>
                      <a:pt x="1" y="379"/>
                      <a:pt x="1" y="430"/>
                    </a:cubicBezTo>
                    <a:cubicBezTo>
                      <a:pt x="1" y="464"/>
                      <a:pt x="18" y="515"/>
                      <a:pt x="18" y="549"/>
                    </a:cubicBezTo>
                    <a:cubicBezTo>
                      <a:pt x="35" y="616"/>
                      <a:pt x="85" y="684"/>
                      <a:pt x="136" y="735"/>
                    </a:cubicBezTo>
                    <a:lnTo>
                      <a:pt x="221" y="803"/>
                    </a:lnTo>
                    <a:cubicBezTo>
                      <a:pt x="289" y="837"/>
                      <a:pt x="356" y="854"/>
                      <a:pt x="424" y="854"/>
                    </a:cubicBezTo>
                    <a:cubicBezTo>
                      <a:pt x="442" y="858"/>
                      <a:pt x="459" y="860"/>
                      <a:pt x="475" y="860"/>
                    </a:cubicBezTo>
                    <a:cubicBezTo>
                      <a:pt x="519" y="860"/>
                      <a:pt x="556" y="844"/>
                      <a:pt x="593" y="820"/>
                    </a:cubicBezTo>
                    <a:cubicBezTo>
                      <a:pt x="644" y="803"/>
                      <a:pt x="695" y="769"/>
                      <a:pt x="729" y="735"/>
                    </a:cubicBezTo>
                    <a:cubicBezTo>
                      <a:pt x="813" y="650"/>
                      <a:pt x="847" y="549"/>
                      <a:pt x="864" y="430"/>
                    </a:cubicBezTo>
                    <a:cubicBezTo>
                      <a:pt x="864" y="396"/>
                      <a:pt x="847" y="363"/>
                      <a:pt x="847" y="312"/>
                    </a:cubicBezTo>
                    <a:cubicBezTo>
                      <a:pt x="830" y="244"/>
                      <a:pt x="780" y="176"/>
                      <a:pt x="729" y="126"/>
                    </a:cubicBezTo>
                    <a:lnTo>
                      <a:pt x="644" y="58"/>
                    </a:lnTo>
                    <a:cubicBezTo>
                      <a:pt x="576" y="24"/>
                      <a:pt x="509" y="7"/>
                      <a:pt x="441" y="7"/>
                    </a:cubicBezTo>
                    <a:cubicBezTo>
                      <a:pt x="423" y="2"/>
                      <a:pt x="406" y="0"/>
                      <a:pt x="39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856;p28">
                <a:extLst>
                  <a:ext uri="{FF2B5EF4-FFF2-40B4-BE49-F238E27FC236}">
                    <a16:creationId xmlns:a16="http://schemas.microsoft.com/office/drawing/2014/main" id="{FE00065E-593C-FDCD-83DC-293DBB1D0621}"/>
                  </a:ext>
                </a:extLst>
              </p:cNvPr>
              <p:cNvSpPr/>
              <p:nvPr/>
            </p:nvSpPr>
            <p:spPr>
              <a:xfrm>
                <a:off x="3687851" y="4389961"/>
                <a:ext cx="65750" cy="50367"/>
              </a:xfrm>
              <a:custGeom>
                <a:avLst/>
                <a:gdLst/>
                <a:ahLst/>
                <a:cxnLst/>
                <a:rect l="l" t="t" r="r" b="b"/>
                <a:pathLst>
                  <a:path w="1372" h="1051" extrusionOk="0">
                    <a:moveTo>
                      <a:pt x="695" y="1"/>
                    </a:moveTo>
                    <a:cubicBezTo>
                      <a:pt x="17" y="1"/>
                      <a:pt x="1" y="1050"/>
                      <a:pt x="695" y="1050"/>
                    </a:cubicBezTo>
                    <a:cubicBezTo>
                      <a:pt x="1372" y="1050"/>
                      <a:pt x="1372" y="1"/>
                      <a:pt x="6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857;p28">
                <a:extLst>
                  <a:ext uri="{FF2B5EF4-FFF2-40B4-BE49-F238E27FC236}">
                    <a16:creationId xmlns:a16="http://schemas.microsoft.com/office/drawing/2014/main" id="{2544ECA6-63A7-4A96-0F13-B1F076895186}"/>
                  </a:ext>
                </a:extLst>
              </p:cNvPr>
              <p:cNvSpPr/>
              <p:nvPr/>
            </p:nvSpPr>
            <p:spPr>
              <a:xfrm>
                <a:off x="3760069" y="4546568"/>
                <a:ext cx="47922" cy="47108"/>
              </a:xfrm>
              <a:custGeom>
                <a:avLst/>
                <a:gdLst/>
                <a:ahLst/>
                <a:cxnLst/>
                <a:rect l="l" t="t" r="r" b="b"/>
                <a:pathLst>
                  <a:path w="1000" h="983" extrusionOk="0">
                    <a:moveTo>
                      <a:pt x="508" y="0"/>
                    </a:moveTo>
                    <a:cubicBezTo>
                      <a:pt x="441" y="0"/>
                      <a:pt x="373" y="17"/>
                      <a:pt x="322" y="51"/>
                    </a:cubicBezTo>
                    <a:cubicBezTo>
                      <a:pt x="187" y="85"/>
                      <a:pt x="102" y="187"/>
                      <a:pt x="51" y="305"/>
                    </a:cubicBezTo>
                    <a:cubicBezTo>
                      <a:pt x="17" y="356"/>
                      <a:pt x="0" y="424"/>
                      <a:pt x="17" y="491"/>
                    </a:cubicBezTo>
                    <a:lnTo>
                      <a:pt x="34" y="627"/>
                    </a:lnTo>
                    <a:cubicBezTo>
                      <a:pt x="51" y="711"/>
                      <a:pt x="102" y="779"/>
                      <a:pt x="153" y="847"/>
                    </a:cubicBezTo>
                    <a:lnTo>
                      <a:pt x="254" y="915"/>
                    </a:lnTo>
                    <a:cubicBezTo>
                      <a:pt x="322" y="965"/>
                      <a:pt x="424" y="982"/>
                      <a:pt x="508" y="982"/>
                    </a:cubicBezTo>
                    <a:cubicBezTo>
                      <a:pt x="627" y="982"/>
                      <a:pt x="762" y="932"/>
                      <a:pt x="847" y="847"/>
                    </a:cubicBezTo>
                    <a:cubicBezTo>
                      <a:pt x="898" y="796"/>
                      <a:pt x="932" y="745"/>
                      <a:pt x="948" y="678"/>
                    </a:cubicBezTo>
                    <a:cubicBezTo>
                      <a:pt x="982" y="627"/>
                      <a:pt x="999" y="559"/>
                      <a:pt x="999" y="491"/>
                    </a:cubicBezTo>
                    <a:lnTo>
                      <a:pt x="982" y="356"/>
                    </a:lnTo>
                    <a:cubicBezTo>
                      <a:pt x="948" y="271"/>
                      <a:pt x="915" y="204"/>
                      <a:pt x="847" y="153"/>
                    </a:cubicBezTo>
                    <a:lnTo>
                      <a:pt x="745" y="68"/>
                    </a:lnTo>
                    <a:cubicBezTo>
                      <a:pt x="678" y="34"/>
                      <a:pt x="593" y="0"/>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858;p28">
                <a:extLst>
                  <a:ext uri="{FF2B5EF4-FFF2-40B4-BE49-F238E27FC236}">
                    <a16:creationId xmlns:a16="http://schemas.microsoft.com/office/drawing/2014/main" id="{72CDD98D-D585-F9AD-6783-7FA5719955DA}"/>
                  </a:ext>
                </a:extLst>
              </p:cNvPr>
              <p:cNvSpPr/>
              <p:nvPr/>
            </p:nvSpPr>
            <p:spPr>
              <a:xfrm>
                <a:off x="3704911" y="4651229"/>
                <a:ext cx="47875" cy="47731"/>
              </a:xfrm>
              <a:custGeom>
                <a:avLst/>
                <a:gdLst/>
                <a:ahLst/>
                <a:cxnLst/>
                <a:rect l="l" t="t" r="r" b="b"/>
                <a:pathLst>
                  <a:path w="999" h="996" extrusionOk="0">
                    <a:moveTo>
                      <a:pt x="491" y="0"/>
                    </a:moveTo>
                    <a:cubicBezTo>
                      <a:pt x="406" y="0"/>
                      <a:pt x="322" y="34"/>
                      <a:pt x="254" y="68"/>
                    </a:cubicBezTo>
                    <a:cubicBezTo>
                      <a:pt x="169" y="119"/>
                      <a:pt x="119" y="170"/>
                      <a:pt x="68" y="254"/>
                    </a:cubicBezTo>
                    <a:lnTo>
                      <a:pt x="68" y="271"/>
                    </a:lnTo>
                    <a:cubicBezTo>
                      <a:pt x="51" y="305"/>
                      <a:pt x="17" y="339"/>
                      <a:pt x="17" y="390"/>
                    </a:cubicBezTo>
                    <a:cubicBezTo>
                      <a:pt x="0" y="441"/>
                      <a:pt x="0" y="508"/>
                      <a:pt x="17" y="576"/>
                    </a:cubicBezTo>
                    <a:cubicBezTo>
                      <a:pt x="17" y="627"/>
                      <a:pt x="17" y="661"/>
                      <a:pt x="34" y="695"/>
                    </a:cubicBezTo>
                    <a:cubicBezTo>
                      <a:pt x="68" y="762"/>
                      <a:pt x="102" y="813"/>
                      <a:pt x="152" y="864"/>
                    </a:cubicBezTo>
                    <a:lnTo>
                      <a:pt x="237" y="932"/>
                    </a:lnTo>
                    <a:lnTo>
                      <a:pt x="356" y="982"/>
                    </a:lnTo>
                    <a:cubicBezTo>
                      <a:pt x="389" y="991"/>
                      <a:pt x="423" y="995"/>
                      <a:pt x="457" y="995"/>
                    </a:cubicBezTo>
                    <a:cubicBezTo>
                      <a:pt x="491" y="995"/>
                      <a:pt x="525" y="991"/>
                      <a:pt x="559" y="982"/>
                    </a:cubicBezTo>
                    <a:cubicBezTo>
                      <a:pt x="610" y="982"/>
                      <a:pt x="677" y="965"/>
                      <a:pt x="728" y="932"/>
                    </a:cubicBezTo>
                    <a:lnTo>
                      <a:pt x="745" y="915"/>
                    </a:lnTo>
                    <a:cubicBezTo>
                      <a:pt x="830" y="864"/>
                      <a:pt x="880" y="813"/>
                      <a:pt x="931" y="728"/>
                    </a:cubicBezTo>
                    <a:cubicBezTo>
                      <a:pt x="965" y="661"/>
                      <a:pt x="999" y="576"/>
                      <a:pt x="999" y="491"/>
                    </a:cubicBezTo>
                    <a:lnTo>
                      <a:pt x="965" y="356"/>
                    </a:lnTo>
                    <a:cubicBezTo>
                      <a:pt x="948" y="288"/>
                      <a:pt x="897" y="204"/>
                      <a:pt x="847" y="153"/>
                    </a:cubicBezTo>
                    <a:cubicBezTo>
                      <a:pt x="796" y="102"/>
                      <a:pt x="745" y="68"/>
                      <a:pt x="694" y="51"/>
                    </a:cubicBezTo>
                    <a:cubicBezTo>
                      <a:pt x="627" y="17"/>
                      <a:pt x="559" y="0"/>
                      <a:pt x="491"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859;p28">
                <a:extLst>
                  <a:ext uri="{FF2B5EF4-FFF2-40B4-BE49-F238E27FC236}">
                    <a16:creationId xmlns:a16="http://schemas.microsoft.com/office/drawing/2014/main" id="{804E19D7-DA1E-8FDA-4595-0BEC807B5EB5}"/>
                  </a:ext>
                </a:extLst>
              </p:cNvPr>
              <p:cNvSpPr/>
              <p:nvPr/>
            </p:nvSpPr>
            <p:spPr>
              <a:xfrm>
                <a:off x="3916627" y="4659327"/>
                <a:ext cx="47108" cy="46101"/>
              </a:xfrm>
              <a:custGeom>
                <a:avLst/>
                <a:gdLst/>
                <a:ahLst/>
                <a:cxnLst/>
                <a:rect l="l" t="t" r="r" b="b"/>
                <a:pathLst>
                  <a:path w="983" h="962" extrusionOk="0">
                    <a:moveTo>
                      <a:pt x="492" y="1"/>
                    </a:moveTo>
                    <a:cubicBezTo>
                      <a:pt x="407" y="1"/>
                      <a:pt x="323" y="18"/>
                      <a:pt x="238" y="68"/>
                    </a:cubicBezTo>
                    <a:cubicBezTo>
                      <a:pt x="187" y="85"/>
                      <a:pt x="136" y="136"/>
                      <a:pt x="103" y="187"/>
                    </a:cubicBezTo>
                    <a:cubicBezTo>
                      <a:pt x="69" y="238"/>
                      <a:pt x="35" y="289"/>
                      <a:pt x="18" y="356"/>
                    </a:cubicBezTo>
                    <a:cubicBezTo>
                      <a:pt x="1" y="407"/>
                      <a:pt x="1" y="475"/>
                      <a:pt x="18" y="542"/>
                    </a:cubicBezTo>
                    <a:cubicBezTo>
                      <a:pt x="18" y="610"/>
                      <a:pt x="35" y="678"/>
                      <a:pt x="86" y="729"/>
                    </a:cubicBezTo>
                    <a:cubicBezTo>
                      <a:pt x="119" y="796"/>
                      <a:pt x="170" y="864"/>
                      <a:pt x="255" y="898"/>
                    </a:cubicBezTo>
                    <a:cubicBezTo>
                      <a:pt x="306" y="932"/>
                      <a:pt x="373" y="949"/>
                      <a:pt x="424" y="949"/>
                    </a:cubicBezTo>
                    <a:cubicBezTo>
                      <a:pt x="458" y="957"/>
                      <a:pt x="492" y="962"/>
                      <a:pt x="526" y="962"/>
                    </a:cubicBezTo>
                    <a:cubicBezTo>
                      <a:pt x="560" y="962"/>
                      <a:pt x="594" y="957"/>
                      <a:pt x="627" y="949"/>
                    </a:cubicBezTo>
                    <a:lnTo>
                      <a:pt x="746" y="898"/>
                    </a:lnTo>
                    <a:cubicBezTo>
                      <a:pt x="797" y="881"/>
                      <a:pt x="831" y="830"/>
                      <a:pt x="881" y="780"/>
                    </a:cubicBezTo>
                    <a:cubicBezTo>
                      <a:pt x="898" y="746"/>
                      <a:pt x="915" y="712"/>
                      <a:pt x="932" y="678"/>
                    </a:cubicBezTo>
                    <a:cubicBezTo>
                      <a:pt x="966" y="610"/>
                      <a:pt x="983" y="559"/>
                      <a:pt x="983" y="492"/>
                    </a:cubicBezTo>
                    <a:cubicBezTo>
                      <a:pt x="966" y="441"/>
                      <a:pt x="966" y="390"/>
                      <a:pt x="949" y="356"/>
                    </a:cubicBezTo>
                    <a:cubicBezTo>
                      <a:pt x="932" y="272"/>
                      <a:pt x="881" y="204"/>
                      <a:pt x="831" y="136"/>
                    </a:cubicBezTo>
                    <a:cubicBezTo>
                      <a:pt x="763" y="85"/>
                      <a:pt x="695" y="35"/>
                      <a:pt x="610" y="18"/>
                    </a:cubicBezTo>
                    <a:lnTo>
                      <a:pt x="492" y="1"/>
                    </a:ln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860;p28">
                <a:extLst>
                  <a:ext uri="{FF2B5EF4-FFF2-40B4-BE49-F238E27FC236}">
                    <a16:creationId xmlns:a16="http://schemas.microsoft.com/office/drawing/2014/main" id="{BFDA9814-82D1-7F18-EBBA-9672E9A0117E}"/>
                  </a:ext>
                </a:extLst>
              </p:cNvPr>
              <p:cNvSpPr/>
              <p:nvPr/>
            </p:nvSpPr>
            <p:spPr>
              <a:xfrm>
                <a:off x="3903689" y="4514126"/>
                <a:ext cx="48689" cy="48689"/>
              </a:xfrm>
              <a:custGeom>
                <a:avLst/>
                <a:gdLst/>
                <a:ahLst/>
                <a:cxnLst/>
                <a:rect l="l" t="t" r="r" b="b"/>
                <a:pathLst>
                  <a:path w="1016" h="1016" extrusionOk="0">
                    <a:moveTo>
                      <a:pt x="508" y="0"/>
                    </a:moveTo>
                    <a:cubicBezTo>
                      <a:pt x="440" y="0"/>
                      <a:pt x="373" y="17"/>
                      <a:pt x="305" y="51"/>
                    </a:cubicBezTo>
                    <a:cubicBezTo>
                      <a:pt x="254" y="68"/>
                      <a:pt x="203" y="102"/>
                      <a:pt x="152" y="152"/>
                    </a:cubicBezTo>
                    <a:cubicBezTo>
                      <a:pt x="68" y="254"/>
                      <a:pt x="17" y="373"/>
                      <a:pt x="0" y="508"/>
                    </a:cubicBezTo>
                    <a:lnTo>
                      <a:pt x="17" y="643"/>
                    </a:lnTo>
                    <a:cubicBezTo>
                      <a:pt x="51" y="728"/>
                      <a:pt x="85" y="796"/>
                      <a:pt x="152" y="864"/>
                    </a:cubicBezTo>
                    <a:lnTo>
                      <a:pt x="254" y="948"/>
                    </a:lnTo>
                    <a:cubicBezTo>
                      <a:pt x="339" y="982"/>
                      <a:pt x="423" y="1016"/>
                      <a:pt x="508" y="1016"/>
                    </a:cubicBezTo>
                    <a:cubicBezTo>
                      <a:pt x="576" y="1016"/>
                      <a:pt x="643" y="999"/>
                      <a:pt x="694" y="965"/>
                    </a:cubicBezTo>
                    <a:cubicBezTo>
                      <a:pt x="762" y="948"/>
                      <a:pt x="813" y="914"/>
                      <a:pt x="864" y="864"/>
                    </a:cubicBezTo>
                    <a:cubicBezTo>
                      <a:pt x="914" y="813"/>
                      <a:pt x="948" y="762"/>
                      <a:pt x="965" y="694"/>
                    </a:cubicBezTo>
                    <a:cubicBezTo>
                      <a:pt x="999" y="643"/>
                      <a:pt x="1016" y="576"/>
                      <a:pt x="999" y="508"/>
                    </a:cubicBezTo>
                    <a:cubicBezTo>
                      <a:pt x="999" y="457"/>
                      <a:pt x="999" y="406"/>
                      <a:pt x="982" y="373"/>
                    </a:cubicBezTo>
                    <a:cubicBezTo>
                      <a:pt x="965" y="288"/>
                      <a:pt x="914" y="220"/>
                      <a:pt x="864" y="152"/>
                    </a:cubicBezTo>
                    <a:lnTo>
                      <a:pt x="762" y="68"/>
                    </a:lnTo>
                    <a:cubicBezTo>
                      <a:pt x="677" y="34"/>
                      <a:pt x="593" y="17"/>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861;p28">
                <a:extLst>
                  <a:ext uri="{FF2B5EF4-FFF2-40B4-BE49-F238E27FC236}">
                    <a16:creationId xmlns:a16="http://schemas.microsoft.com/office/drawing/2014/main" id="{DA3EB25B-8069-2C7D-BB0A-16974F3DFACD}"/>
                  </a:ext>
                </a:extLst>
              </p:cNvPr>
              <p:cNvSpPr/>
              <p:nvPr/>
            </p:nvSpPr>
            <p:spPr>
              <a:xfrm>
                <a:off x="4081333" y="4558740"/>
                <a:ext cx="47922" cy="45478"/>
              </a:xfrm>
              <a:custGeom>
                <a:avLst/>
                <a:gdLst/>
                <a:ahLst/>
                <a:cxnLst/>
                <a:rect l="l" t="t" r="r" b="b"/>
                <a:pathLst>
                  <a:path w="1000" h="949" extrusionOk="0">
                    <a:moveTo>
                      <a:pt x="475" y="0"/>
                    </a:moveTo>
                    <a:lnTo>
                      <a:pt x="356" y="17"/>
                    </a:lnTo>
                    <a:cubicBezTo>
                      <a:pt x="339" y="34"/>
                      <a:pt x="323" y="34"/>
                      <a:pt x="289" y="51"/>
                    </a:cubicBezTo>
                    <a:cubicBezTo>
                      <a:pt x="255" y="68"/>
                      <a:pt x="221" y="85"/>
                      <a:pt x="187" y="102"/>
                    </a:cubicBezTo>
                    <a:cubicBezTo>
                      <a:pt x="170" y="119"/>
                      <a:pt x="153" y="136"/>
                      <a:pt x="153" y="153"/>
                    </a:cubicBezTo>
                    <a:cubicBezTo>
                      <a:pt x="86" y="203"/>
                      <a:pt x="52" y="271"/>
                      <a:pt x="35" y="356"/>
                    </a:cubicBezTo>
                    <a:cubicBezTo>
                      <a:pt x="1" y="440"/>
                      <a:pt x="1" y="525"/>
                      <a:pt x="35" y="593"/>
                    </a:cubicBezTo>
                    <a:cubicBezTo>
                      <a:pt x="52" y="678"/>
                      <a:pt x="86" y="762"/>
                      <a:pt x="153" y="813"/>
                    </a:cubicBezTo>
                    <a:cubicBezTo>
                      <a:pt x="204" y="864"/>
                      <a:pt x="272" y="915"/>
                      <a:pt x="356" y="931"/>
                    </a:cubicBezTo>
                    <a:lnTo>
                      <a:pt x="475" y="948"/>
                    </a:lnTo>
                    <a:cubicBezTo>
                      <a:pt x="526" y="948"/>
                      <a:pt x="560" y="948"/>
                      <a:pt x="610" y="931"/>
                    </a:cubicBezTo>
                    <a:lnTo>
                      <a:pt x="729" y="881"/>
                    </a:lnTo>
                    <a:lnTo>
                      <a:pt x="746" y="864"/>
                    </a:lnTo>
                    <a:lnTo>
                      <a:pt x="780" y="830"/>
                    </a:lnTo>
                    <a:lnTo>
                      <a:pt x="864" y="762"/>
                    </a:lnTo>
                    <a:cubicBezTo>
                      <a:pt x="881" y="745"/>
                      <a:pt x="915" y="711"/>
                      <a:pt x="932" y="678"/>
                    </a:cubicBezTo>
                    <a:lnTo>
                      <a:pt x="983" y="576"/>
                    </a:lnTo>
                    <a:cubicBezTo>
                      <a:pt x="1000" y="508"/>
                      <a:pt x="1000" y="440"/>
                      <a:pt x="983" y="390"/>
                    </a:cubicBezTo>
                    <a:cubicBezTo>
                      <a:pt x="966" y="271"/>
                      <a:pt x="915" y="170"/>
                      <a:pt x="814" y="102"/>
                    </a:cubicBezTo>
                    <a:cubicBezTo>
                      <a:pt x="780" y="68"/>
                      <a:pt x="729" y="34"/>
                      <a:pt x="678" y="17"/>
                    </a:cubicBezTo>
                    <a:lnTo>
                      <a:pt x="610" y="17"/>
                    </a:lnTo>
                    <a:lnTo>
                      <a:pt x="475" y="0"/>
                    </a:ln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862;p28">
                <a:extLst>
                  <a:ext uri="{FF2B5EF4-FFF2-40B4-BE49-F238E27FC236}">
                    <a16:creationId xmlns:a16="http://schemas.microsoft.com/office/drawing/2014/main" id="{50CE6D3B-6449-878E-4EE5-2EE9B2BEAEC5}"/>
                  </a:ext>
                </a:extLst>
              </p:cNvPr>
              <p:cNvSpPr/>
              <p:nvPr/>
            </p:nvSpPr>
            <p:spPr>
              <a:xfrm>
                <a:off x="4089479" y="4667666"/>
                <a:ext cx="44664" cy="44232"/>
              </a:xfrm>
              <a:custGeom>
                <a:avLst/>
                <a:gdLst/>
                <a:ahLst/>
                <a:cxnLst/>
                <a:rect l="l" t="t" r="r" b="b"/>
                <a:pathLst>
                  <a:path w="932" h="923" extrusionOk="0">
                    <a:moveTo>
                      <a:pt x="398" y="0"/>
                    </a:moveTo>
                    <a:cubicBezTo>
                      <a:pt x="360" y="0"/>
                      <a:pt x="322" y="4"/>
                      <a:pt x="288" y="13"/>
                    </a:cubicBezTo>
                    <a:cubicBezTo>
                      <a:pt x="220" y="30"/>
                      <a:pt x="169" y="64"/>
                      <a:pt x="119" y="115"/>
                    </a:cubicBezTo>
                    <a:cubicBezTo>
                      <a:pt x="68" y="165"/>
                      <a:pt x="34" y="216"/>
                      <a:pt x="17" y="284"/>
                    </a:cubicBezTo>
                    <a:cubicBezTo>
                      <a:pt x="0" y="352"/>
                      <a:pt x="0" y="436"/>
                      <a:pt x="17" y="504"/>
                    </a:cubicBezTo>
                    <a:lnTo>
                      <a:pt x="34" y="555"/>
                    </a:lnTo>
                    <a:cubicBezTo>
                      <a:pt x="51" y="606"/>
                      <a:pt x="68" y="639"/>
                      <a:pt x="85" y="690"/>
                    </a:cubicBezTo>
                    <a:cubicBezTo>
                      <a:pt x="102" y="724"/>
                      <a:pt x="136" y="758"/>
                      <a:pt x="186" y="792"/>
                    </a:cubicBezTo>
                    <a:cubicBezTo>
                      <a:pt x="263" y="881"/>
                      <a:pt x="379" y="923"/>
                      <a:pt x="497" y="923"/>
                    </a:cubicBezTo>
                    <a:cubicBezTo>
                      <a:pt x="535" y="923"/>
                      <a:pt x="573" y="918"/>
                      <a:pt x="610" y="910"/>
                    </a:cubicBezTo>
                    <a:lnTo>
                      <a:pt x="660" y="893"/>
                    </a:lnTo>
                    <a:cubicBezTo>
                      <a:pt x="711" y="876"/>
                      <a:pt x="762" y="843"/>
                      <a:pt x="796" y="792"/>
                    </a:cubicBezTo>
                    <a:lnTo>
                      <a:pt x="864" y="707"/>
                    </a:lnTo>
                    <a:cubicBezTo>
                      <a:pt x="881" y="673"/>
                      <a:pt x="897" y="639"/>
                      <a:pt x="914" y="606"/>
                    </a:cubicBezTo>
                    <a:cubicBezTo>
                      <a:pt x="931" y="521"/>
                      <a:pt x="931" y="436"/>
                      <a:pt x="914" y="352"/>
                    </a:cubicBezTo>
                    <a:cubicBezTo>
                      <a:pt x="897" y="284"/>
                      <a:pt x="847" y="216"/>
                      <a:pt x="796" y="148"/>
                    </a:cubicBezTo>
                    <a:cubicBezTo>
                      <a:pt x="728" y="81"/>
                      <a:pt x="660" y="47"/>
                      <a:pt x="593" y="30"/>
                    </a:cubicBezTo>
                    <a:lnTo>
                      <a:pt x="559" y="30"/>
                    </a:lnTo>
                    <a:lnTo>
                      <a:pt x="508" y="13"/>
                    </a:lnTo>
                    <a:cubicBezTo>
                      <a:pt x="474" y="4"/>
                      <a:pt x="436" y="0"/>
                      <a:pt x="398"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863;p28">
                <a:extLst>
                  <a:ext uri="{FF2B5EF4-FFF2-40B4-BE49-F238E27FC236}">
                    <a16:creationId xmlns:a16="http://schemas.microsoft.com/office/drawing/2014/main" id="{DE2E1303-0FDE-E4AE-B85C-2C8DD1749707}"/>
                  </a:ext>
                </a:extLst>
              </p:cNvPr>
              <p:cNvSpPr/>
              <p:nvPr/>
            </p:nvSpPr>
            <p:spPr>
              <a:xfrm>
                <a:off x="4203053" y="4643609"/>
                <a:ext cx="38194" cy="36852"/>
              </a:xfrm>
              <a:custGeom>
                <a:avLst/>
                <a:gdLst/>
                <a:ahLst/>
                <a:cxnLst/>
                <a:rect l="l" t="t" r="r" b="b"/>
                <a:pathLst>
                  <a:path w="797" h="769" extrusionOk="0">
                    <a:moveTo>
                      <a:pt x="431" y="0"/>
                    </a:moveTo>
                    <a:cubicBezTo>
                      <a:pt x="417" y="0"/>
                      <a:pt x="403" y="2"/>
                      <a:pt x="390" y="7"/>
                    </a:cubicBezTo>
                    <a:lnTo>
                      <a:pt x="288" y="7"/>
                    </a:lnTo>
                    <a:lnTo>
                      <a:pt x="204" y="58"/>
                    </a:lnTo>
                    <a:cubicBezTo>
                      <a:pt x="153" y="75"/>
                      <a:pt x="119" y="109"/>
                      <a:pt x="85" y="159"/>
                    </a:cubicBezTo>
                    <a:cubicBezTo>
                      <a:pt x="68" y="176"/>
                      <a:pt x="51" y="210"/>
                      <a:pt x="34" y="244"/>
                    </a:cubicBezTo>
                    <a:cubicBezTo>
                      <a:pt x="17" y="278"/>
                      <a:pt x="0" y="329"/>
                      <a:pt x="0" y="379"/>
                    </a:cubicBezTo>
                    <a:lnTo>
                      <a:pt x="17" y="498"/>
                    </a:lnTo>
                    <a:lnTo>
                      <a:pt x="51" y="583"/>
                    </a:lnTo>
                    <a:cubicBezTo>
                      <a:pt x="85" y="617"/>
                      <a:pt x="119" y="667"/>
                      <a:pt x="153" y="684"/>
                    </a:cubicBezTo>
                    <a:cubicBezTo>
                      <a:pt x="187" y="718"/>
                      <a:pt x="204" y="735"/>
                      <a:pt x="237" y="735"/>
                    </a:cubicBezTo>
                    <a:cubicBezTo>
                      <a:pt x="288" y="769"/>
                      <a:pt x="339" y="769"/>
                      <a:pt x="390" y="769"/>
                    </a:cubicBezTo>
                    <a:lnTo>
                      <a:pt x="491" y="752"/>
                    </a:lnTo>
                    <a:lnTo>
                      <a:pt x="593" y="718"/>
                    </a:lnTo>
                    <a:cubicBezTo>
                      <a:pt x="644" y="684"/>
                      <a:pt x="695" y="633"/>
                      <a:pt x="728" y="583"/>
                    </a:cubicBezTo>
                    <a:cubicBezTo>
                      <a:pt x="796" y="464"/>
                      <a:pt x="796" y="312"/>
                      <a:pt x="728" y="193"/>
                    </a:cubicBezTo>
                    <a:cubicBezTo>
                      <a:pt x="695" y="142"/>
                      <a:pt x="661" y="109"/>
                      <a:pt x="627" y="92"/>
                    </a:cubicBezTo>
                    <a:cubicBezTo>
                      <a:pt x="593" y="58"/>
                      <a:pt x="576" y="41"/>
                      <a:pt x="542" y="41"/>
                    </a:cubicBezTo>
                    <a:cubicBezTo>
                      <a:pt x="505" y="16"/>
                      <a:pt x="468" y="0"/>
                      <a:pt x="431"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864;p28">
                <a:extLst>
                  <a:ext uri="{FF2B5EF4-FFF2-40B4-BE49-F238E27FC236}">
                    <a16:creationId xmlns:a16="http://schemas.microsoft.com/office/drawing/2014/main" id="{568F23C2-210B-8E19-C9B0-9FCF1F6A00D6}"/>
                  </a:ext>
                </a:extLst>
              </p:cNvPr>
              <p:cNvSpPr/>
              <p:nvPr/>
            </p:nvSpPr>
            <p:spPr>
              <a:xfrm>
                <a:off x="4130835" y="4390776"/>
                <a:ext cx="51181" cy="51181"/>
              </a:xfrm>
              <a:custGeom>
                <a:avLst/>
                <a:gdLst/>
                <a:ahLst/>
                <a:cxnLst/>
                <a:rect l="l" t="t" r="r" b="b"/>
                <a:pathLst>
                  <a:path w="1068" h="1068" extrusionOk="0">
                    <a:moveTo>
                      <a:pt x="532" y="1"/>
                    </a:moveTo>
                    <a:cubicBezTo>
                      <a:pt x="462" y="1"/>
                      <a:pt x="390" y="18"/>
                      <a:pt x="322" y="51"/>
                    </a:cubicBezTo>
                    <a:cubicBezTo>
                      <a:pt x="255" y="68"/>
                      <a:pt x="204" y="102"/>
                      <a:pt x="153" y="170"/>
                    </a:cubicBezTo>
                    <a:cubicBezTo>
                      <a:pt x="102" y="204"/>
                      <a:pt x="68" y="272"/>
                      <a:pt x="51" y="339"/>
                    </a:cubicBezTo>
                    <a:cubicBezTo>
                      <a:pt x="18" y="390"/>
                      <a:pt x="1" y="475"/>
                      <a:pt x="1" y="542"/>
                    </a:cubicBezTo>
                    <a:lnTo>
                      <a:pt x="18" y="678"/>
                    </a:lnTo>
                    <a:cubicBezTo>
                      <a:pt x="51" y="779"/>
                      <a:pt x="85" y="847"/>
                      <a:pt x="153" y="915"/>
                    </a:cubicBezTo>
                    <a:lnTo>
                      <a:pt x="255" y="1000"/>
                    </a:lnTo>
                    <a:cubicBezTo>
                      <a:pt x="339" y="1050"/>
                      <a:pt x="441" y="1067"/>
                      <a:pt x="525" y="1067"/>
                    </a:cubicBezTo>
                    <a:lnTo>
                      <a:pt x="678" y="1050"/>
                    </a:lnTo>
                    <a:cubicBezTo>
                      <a:pt x="729" y="1033"/>
                      <a:pt x="796" y="1000"/>
                      <a:pt x="847" y="966"/>
                    </a:cubicBezTo>
                    <a:cubicBezTo>
                      <a:pt x="915" y="915"/>
                      <a:pt x="949" y="864"/>
                      <a:pt x="983" y="813"/>
                    </a:cubicBezTo>
                    <a:lnTo>
                      <a:pt x="1000" y="779"/>
                    </a:lnTo>
                    <a:cubicBezTo>
                      <a:pt x="1050" y="712"/>
                      <a:pt x="1067" y="627"/>
                      <a:pt x="1067" y="542"/>
                    </a:cubicBezTo>
                    <a:cubicBezTo>
                      <a:pt x="1067" y="441"/>
                      <a:pt x="1050" y="373"/>
                      <a:pt x="1000" y="288"/>
                    </a:cubicBezTo>
                    <a:lnTo>
                      <a:pt x="983" y="272"/>
                    </a:lnTo>
                    <a:lnTo>
                      <a:pt x="898" y="170"/>
                    </a:lnTo>
                    <a:cubicBezTo>
                      <a:pt x="864" y="102"/>
                      <a:pt x="796" y="68"/>
                      <a:pt x="729" y="51"/>
                    </a:cubicBezTo>
                    <a:cubicBezTo>
                      <a:pt x="669" y="18"/>
                      <a:pt x="602" y="1"/>
                      <a:pt x="53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865;p28">
                <a:extLst>
                  <a:ext uri="{FF2B5EF4-FFF2-40B4-BE49-F238E27FC236}">
                    <a16:creationId xmlns:a16="http://schemas.microsoft.com/office/drawing/2014/main" id="{BC50743E-F498-C3AC-2642-3BB1ABCF22BD}"/>
                  </a:ext>
                </a:extLst>
              </p:cNvPr>
              <p:cNvSpPr/>
              <p:nvPr/>
            </p:nvSpPr>
            <p:spPr>
              <a:xfrm>
                <a:off x="4279342" y="4272740"/>
                <a:ext cx="48737" cy="47347"/>
              </a:xfrm>
              <a:custGeom>
                <a:avLst/>
                <a:gdLst/>
                <a:ahLst/>
                <a:cxnLst/>
                <a:rect l="l" t="t" r="r" b="b"/>
                <a:pathLst>
                  <a:path w="1017" h="988" extrusionOk="0">
                    <a:moveTo>
                      <a:pt x="554" y="1"/>
                    </a:moveTo>
                    <a:cubicBezTo>
                      <a:pt x="539" y="1"/>
                      <a:pt x="524" y="2"/>
                      <a:pt x="509" y="5"/>
                    </a:cubicBezTo>
                    <a:cubicBezTo>
                      <a:pt x="238" y="5"/>
                      <a:pt x="18" y="225"/>
                      <a:pt x="1" y="496"/>
                    </a:cubicBezTo>
                    <a:lnTo>
                      <a:pt x="35" y="631"/>
                    </a:lnTo>
                    <a:cubicBezTo>
                      <a:pt x="52" y="716"/>
                      <a:pt x="102" y="784"/>
                      <a:pt x="153" y="835"/>
                    </a:cubicBezTo>
                    <a:lnTo>
                      <a:pt x="255" y="919"/>
                    </a:lnTo>
                    <a:cubicBezTo>
                      <a:pt x="340" y="970"/>
                      <a:pt x="424" y="987"/>
                      <a:pt x="509" y="987"/>
                    </a:cubicBezTo>
                    <a:cubicBezTo>
                      <a:pt x="577" y="987"/>
                      <a:pt x="644" y="970"/>
                      <a:pt x="695" y="953"/>
                    </a:cubicBezTo>
                    <a:cubicBezTo>
                      <a:pt x="830" y="902"/>
                      <a:pt x="915" y="801"/>
                      <a:pt x="966" y="682"/>
                    </a:cubicBezTo>
                    <a:cubicBezTo>
                      <a:pt x="1000" y="615"/>
                      <a:pt x="1017" y="547"/>
                      <a:pt x="1017" y="496"/>
                    </a:cubicBezTo>
                    <a:cubicBezTo>
                      <a:pt x="1000" y="445"/>
                      <a:pt x="1000" y="394"/>
                      <a:pt x="1000" y="361"/>
                    </a:cubicBezTo>
                    <a:cubicBezTo>
                      <a:pt x="966" y="276"/>
                      <a:pt x="915" y="208"/>
                      <a:pt x="864" y="141"/>
                    </a:cubicBezTo>
                    <a:lnTo>
                      <a:pt x="763" y="73"/>
                    </a:lnTo>
                    <a:cubicBezTo>
                      <a:pt x="693" y="31"/>
                      <a:pt x="623" y="1"/>
                      <a:pt x="55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866;p28">
                <a:extLst>
                  <a:ext uri="{FF2B5EF4-FFF2-40B4-BE49-F238E27FC236}">
                    <a16:creationId xmlns:a16="http://schemas.microsoft.com/office/drawing/2014/main" id="{5AC592B9-981A-C95E-6B33-085B281FBFC3}"/>
                  </a:ext>
                </a:extLst>
              </p:cNvPr>
              <p:cNvSpPr/>
              <p:nvPr/>
            </p:nvSpPr>
            <p:spPr>
              <a:xfrm>
                <a:off x="4293097" y="4382677"/>
                <a:ext cx="46293" cy="43849"/>
              </a:xfrm>
              <a:custGeom>
                <a:avLst/>
                <a:gdLst/>
                <a:ahLst/>
                <a:cxnLst/>
                <a:rect l="l" t="t" r="r" b="b"/>
                <a:pathLst>
                  <a:path w="966" h="915" extrusionOk="0">
                    <a:moveTo>
                      <a:pt x="492" y="0"/>
                    </a:moveTo>
                    <a:cubicBezTo>
                      <a:pt x="407" y="0"/>
                      <a:pt x="322" y="17"/>
                      <a:pt x="255" y="68"/>
                    </a:cubicBezTo>
                    <a:lnTo>
                      <a:pt x="238" y="85"/>
                    </a:lnTo>
                    <a:cubicBezTo>
                      <a:pt x="170" y="119"/>
                      <a:pt x="102" y="170"/>
                      <a:pt x="68" y="237"/>
                    </a:cubicBezTo>
                    <a:cubicBezTo>
                      <a:pt x="35" y="305"/>
                      <a:pt x="1" y="390"/>
                      <a:pt x="1" y="474"/>
                    </a:cubicBezTo>
                    <a:lnTo>
                      <a:pt x="18" y="593"/>
                    </a:lnTo>
                    <a:cubicBezTo>
                      <a:pt x="35" y="627"/>
                      <a:pt x="52" y="661"/>
                      <a:pt x="68" y="695"/>
                    </a:cubicBezTo>
                    <a:lnTo>
                      <a:pt x="85" y="728"/>
                    </a:lnTo>
                    <a:lnTo>
                      <a:pt x="153" y="796"/>
                    </a:lnTo>
                    <a:cubicBezTo>
                      <a:pt x="187" y="847"/>
                      <a:pt x="238" y="864"/>
                      <a:pt x="289" y="881"/>
                    </a:cubicBezTo>
                    <a:cubicBezTo>
                      <a:pt x="306" y="898"/>
                      <a:pt x="356" y="915"/>
                      <a:pt x="390" y="915"/>
                    </a:cubicBezTo>
                    <a:lnTo>
                      <a:pt x="492" y="915"/>
                    </a:lnTo>
                    <a:cubicBezTo>
                      <a:pt x="526" y="915"/>
                      <a:pt x="576" y="915"/>
                      <a:pt x="610" y="898"/>
                    </a:cubicBezTo>
                    <a:cubicBezTo>
                      <a:pt x="678" y="881"/>
                      <a:pt x="729" y="847"/>
                      <a:pt x="780" y="813"/>
                    </a:cubicBezTo>
                    <a:cubicBezTo>
                      <a:pt x="830" y="779"/>
                      <a:pt x="864" y="728"/>
                      <a:pt x="898" y="678"/>
                    </a:cubicBezTo>
                    <a:cubicBezTo>
                      <a:pt x="915" y="644"/>
                      <a:pt x="932" y="610"/>
                      <a:pt x="932" y="576"/>
                    </a:cubicBezTo>
                    <a:cubicBezTo>
                      <a:pt x="949" y="525"/>
                      <a:pt x="949" y="491"/>
                      <a:pt x="966" y="457"/>
                    </a:cubicBezTo>
                    <a:cubicBezTo>
                      <a:pt x="966" y="390"/>
                      <a:pt x="932" y="322"/>
                      <a:pt x="915" y="271"/>
                    </a:cubicBezTo>
                    <a:cubicBezTo>
                      <a:pt x="881" y="220"/>
                      <a:pt x="847" y="170"/>
                      <a:pt x="813" y="136"/>
                    </a:cubicBezTo>
                    <a:cubicBezTo>
                      <a:pt x="780" y="102"/>
                      <a:pt x="729" y="68"/>
                      <a:pt x="661" y="51"/>
                    </a:cubicBezTo>
                    <a:cubicBezTo>
                      <a:pt x="610" y="17"/>
                      <a:pt x="559" y="0"/>
                      <a:pt x="4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867;p28">
                <a:extLst>
                  <a:ext uri="{FF2B5EF4-FFF2-40B4-BE49-F238E27FC236}">
                    <a16:creationId xmlns:a16="http://schemas.microsoft.com/office/drawing/2014/main" id="{8741A4B7-F667-E664-DEA9-9045BE6407AB}"/>
                  </a:ext>
                </a:extLst>
              </p:cNvPr>
              <p:cNvSpPr/>
              <p:nvPr/>
            </p:nvSpPr>
            <p:spPr>
              <a:xfrm>
                <a:off x="4378301" y="4497880"/>
                <a:ext cx="39009" cy="39824"/>
              </a:xfrm>
              <a:custGeom>
                <a:avLst/>
                <a:gdLst/>
                <a:ahLst/>
                <a:cxnLst/>
                <a:rect l="l" t="t" r="r" b="b"/>
                <a:pathLst>
                  <a:path w="814" h="831" extrusionOk="0">
                    <a:moveTo>
                      <a:pt x="305" y="1"/>
                    </a:moveTo>
                    <a:lnTo>
                      <a:pt x="204" y="51"/>
                    </a:lnTo>
                    <a:cubicBezTo>
                      <a:pt x="187" y="68"/>
                      <a:pt x="153" y="85"/>
                      <a:pt x="136" y="102"/>
                    </a:cubicBezTo>
                    <a:cubicBezTo>
                      <a:pt x="102" y="136"/>
                      <a:pt x="68" y="170"/>
                      <a:pt x="51" y="204"/>
                    </a:cubicBezTo>
                    <a:cubicBezTo>
                      <a:pt x="17" y="271"/>
                      <a:pt x="0" y="339"/>
                      <a:pt x="0" y="424"/>
                    </a:cubicBezTo>
                    <a:cubicBezTo>
                      <a:pt x="0" y="458"/>
                      <a:pt x="0" y="508"/>
                      <a:pt x="17" y="559"/>
                    </a:cubicBezTo>
                    <a:cubicBezTo>
                      <a:pt x="17" y="593"/>
                      <a:pt x="51" y="644"/>
                      <a:pt x="85" y="678"/>
                    </a:cubicBezTo>
                    <a:cubicBezTo>
                      <a:pt x="102" y="729"/>
                      <a:pt x="136" y="762"/>
                      <a:pt x="187" y="779"/>
                    </a:cubicBezTo>
                    <a:cubicBezTo>
                      <a:pt x="237" y="813"/>
                      <a:pt x="305" y="830"/>
                      <a:pt x="373" y="830"/>
                    </a:cubicBezTo>
                    <a:lnTo>
                      <a:pt x="491" y="830"/>
                    </a:lnTo>
                    <a:cubicBezTo>
                      <a:pt x="525" y="813"/>
                      <a:pt x="559" y="796"/>
                      <a:pt x="593" y="779"/>
                    </a:cubicBezTo>
                    <a:cubicBezTo>
                      <a:pt x="610" y="779"/>
                      <a:pt x="627" y="762"/>
                      <a:pt x="644" y="762"/>
                    </a:cubicBezTo>
                    <a:cubicBezTo>
                      <a:pt x="678" y="729"/>
                      <a:pt x="695" y="712"/>
                      <a:pt x="712" y="678"/>
                    </a:cubicBezTo>
                    <a:cubicBezTo>
                      <a:pt x="728" y="661"/>
                      <a:pt x="745" y="661"/>
                      <a:pt x="745" y="644"/>
                    </a:cubicBezTo>
                    <a:cubicBezTo>
                      <a:pt x="762" y="610"/>
                      <a:pt x="779" y="576"/>
                      <a:pt x="796" y="542"/>
                    </a:cubicBezTo>
                    <a:cubicBezTo>
                      <a:pt x="813" y="458"/>
                      <a:pt x="796" y="373"/>
                      <a:pt x="779" y="288"/>
                    </a:cubicBezTo>
                    <a:cubicBezTo>
                      <a:pt x="779" y="288"/>
                      <a:pt x="745" y="204"/>
                      <a:pt x="728" y="204"/>
                    </a:cubicBezTo>
                    <a:cubicBezTo>
                      <a:pt x="712" y="170"/>
                      <a:pt x="695" y="153"/>
                      <a:pt x="678" y="119"/>
                    </a:cubicBezTo>
                    <a:cubicBezTo>
                      <a:pt x="644" y="85"/>
                      <a:pt x="610" y="68"/>
                      <a:pt x="593" y="51"/>
                    </a:cubicBezTo>
                    <a:cubicBezTo>
                      <a:pt x="542" y="17"/>
                      <a:pt x="491" y="1"/>
                      <a:pt x="4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868;p28">
                <a:extLst>
                  <a:ext uri="{FF2B5EF4-FFF2-40B4-BE49-F238E27FC236}">
                    <a16:creationId xmlns:a16="http://schemas.microsoft.com/office/drawing/2014/main" id="{67E5F6DF-BFF0-BA61-1746-75438CDA80FA}"/>
                  </a:ext>
                </a:extLst>
              </p:cNvPr>
              <p:cNvSpPr/>
              <p:nvPr/>
            </p:nvSpPr>
            <p:spPr>
              <a:xfrm>
                <a:off x="4285813" y="4500516"/>
                <a:ext cx="41405" cy="41022"/>
              </a:xfrm>
              <a:custGeom>
                <a:avLst/>
                <a:gdLst/>
                <a:ahLst/>
                <a:cxnLst/>
                <a:rect l="l" t="t" r="r" b="b"/>
                <a:pathLst>
                  <a:path w="864" h="856" extrusionOk="0">
                    <a:moveTo>
                      <a:pt x="458" y="1"/>
                    </a:moveTo>
                    <a:cubicBezTo>
                      <a:pt x="428" y="1"/>
                      <a:pt x="398" y="5"/>
                      <a:pt x="373" y="13"/>
                    </a:cubicBezTo>
                    <a:cubicBezTo>
                      <a:pt x="322" y="13"/>
                      <a:pt x="271" y="30"/>
                      <a:pt x="220" y="64"/>
                    </a:cubicBezTo>
                    <a:cubicBezTo>
                      <a:pt x="153" y="98"/>
                      <a:pt x="102" y="149"/>
                      <a:pt x="68" y="216"/>
                    </a:cubicBezTo>
                    <a:cubicBezTo>
                      <a:pt x="34" y="284"/>
                      <a:pt x="17" y="352"/>
                      <a:pt x="0" y="436"/>
                    </a:cubicBezTo>
                    <a:cubicBezTo>
                      <a:pt x="0" y="487"/>
                      <a:pt x="17" y="538"/>
                      <a:pt x="51" y="589"/>
                    </a:cubicBezTo>
                    <a:cubicBezTo>
                      <a:pt x="68" y="640"/>
                      <a:pt x="85" y="690"/>
                      <a:pt x="136" y="724"/>
                    </a:cubicBezTo>
                    <a:cubicBezTo>
                      <a:pt x="187" y="775"/>
                      <a:pt x="254" y="826"/>
                      <a:pt x="322" y="843"/>
                    </a:cubicBezTo>
                    <a:cubicBezTo>
                      <a:pt x="347" y="851"/>
                      <a:pt x="377" y="856"/>
                      <a:pt x="407" y="856"/>
                    </a:cubicBezTo>
                    <a:cubicBezTo>
                      <a:pt x="436" y="856"/>
                      <a:pt x="466" y="851"/>
                      <a:pt x="491" y="843"/>
                    </a:cubicBezTo>
                    <a:cubicBezTo>
                      <a:pt x="542" y="843"/>
                      <a:pt x="593" y="826"/>
                      <a:pt x="644" y="792"/>
                    </a:cubicBezTo>
                    <a:lnTo>
                      <a:pt x="728" y="724"/>
                    </a:lnTo>
                    <a:cubicBezTo>
                      <a:pt x="762" y="690"/>
                      <a:pt x="779" y="657"/>
                      <a:pt x="796" y="623"/>
                    </a:cubicBezTo>
                    <a:cubicBezTo>
                      <a:pt x="830" y="589"/>
                      <a:pt x="847" y="555"/>
                      <a:pt x="847" y="521"/>
                    </a:cubicBezTo>
                    <a:cubicBezTo>
                      <a:pt x="864" y="453"/>
                      <a:pt x="864" y="386"/>
                      <a:pt x="847" y="318"/>
                    </a:cubicBezTo>
                    <a:lnTo>
                      <a:pt x="796" y="216"/>
                    </a:lnTo>
                    <a:lnTo>
                      <a:pt x="762" y="166"/>
                    </a:lnTo>
                    <a:lnTo>
                      <a:pt x="728" y="132"/>
                    </a:lnTo>
                    <a:cubicBezTo>
                      <a:pt x="678" y="81"/>
                      <a:pt x="610" y="30"/>
                      <a:pt x="542" y="13"/>
                    </a:cubicBezTo>
                    <a:cubicBezTo>
                      <a:pt x="517" y="5"/>
                      <a:pt x="487" y="1"/>
                      <a:pt x="45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869;p28">
                <a:extLst>
                  <a:ext uri="{FF2B5EF4-FFF2-40B4-BE49-F238E27FC236}">
                    <a16:creationId xmlns:a16="http://schemas.microsoft.com/office/drawing/2014/main" id="{87EF65E6-D382-1B90-6F5E-F46DDEC4A58F}"/>
                  </a:ext>
                </a:extLst>
              </p:cNvPr>
              <p:cNvSpPr/>
              <p:nvPr/>
            </p:nvSpPr>
            <p:spPr>
              <a:xfrm>
                <a:off x="4311786" y="4624920"/>
                <a:ext cx="33306" cy="32827"/>
              </a:xfrm>
              <a:custGeom>
                <a:avLst/>
                <a:gdLst/>
                <a:ahLst/>
                <a:cxnLst/>
                <a:rect l="l" t="t" r="r" b="b"/>
                <a:pathLst>
                  <a:path w="695" h="685" extrusionOk="0">
                    <a:moveTo>
                      <a:pt x="302" y="1"/>
                    </a:moveTo>
                    <a:cubicBezTo>
                      <a:pt x="253" y="1"/>
                      <a:pt x="207" y="17"/>
                      <a:pt x="169" y="41"/>
                    </a:cubicBezTo>
                    <a:cubicBezTo>
                      <a:pt x="119" y="75"/>
                      <a:pt x="85" y="109"/>
                      <a:pt x="51" y="177"/>
                    </a:cubicBezTo>
                    <a:cubicBezTo>
                      <a:pt x="34" y="177"/>
                      <a:pt x="34" y="194"/>
                      <a:pt x="34" y="211"/>
                    </a:cubicBezTo>
                    <a:cubicBezTo>
                      <a:pt x="17" y="245"/>
                      <a:pt x="0" y="295"/>
                      <a:pt x="0" y="346"/>
                    </a:cubicBezTo>
                    <a:cubicBezTo>
                      <a:pt x="0" y="431"/>
                      <a:pt x="34" y="516"/>
                      <a:pt x="102" y="583"/>
                    </a:cubicBezTo>
                    <a:cubicBezTo>
                      <a:pt x="136" y="617"/>
                      <a:pt x="169" y="651"/>
                      <a:pt x="220" y="668"/>
                    </a:cubicBezTo>
                    <a:cubicBezTo>
                      <a:pt x="254" y="685"/>
                      <a:pt x="305" y="685"/>
                      <a:pt x="356" y="685"/>
                    </a:cubicBezTo>
                    <a:lnTo>
                      <a:pt x="440" y="685"/>
                    </a:lnTo>
                    <a:cubicBezTo>
                      <a:pt x="491" y="668"/>
                      <a:pt x="542" y="634"/>
                      <a:pt x="593" y="583"/>
                    </a:cubicBezTo>
                    <a:lnTo>
                      <a:pt x="644" y="516"/>
                    </a:lnTo>
                    <a:cubicBezTo>
                      <a:pt x="677" y="465"/>
                      <a:pt x="694" y="414"/>
                      <a:pt x="694" y="346"/>
                    </a:cubicBezTo>
                    <a:lnTo>
                      <a:pt x="677" y="262"/>
                    </a:lnTo>
                    <a:cubicBezTo>
                      <a:pt x="677" y="228"/>
                      <a:pt x="660" y="194"/>
                      <a:pt x="644" y="177"/>
                    </a:cubicBezTo>
                    <a:cubicBezTo>
                      <a:pt x="583" y="70"/>
                      <a:pt x="495" y="5"/>
                      <a:pt x="391" y="5"/>
                    </a:cubicBezTo>
                    <a:cubicBezTo>
                      <a:pt x="380" y="5"/>
                      <a:pt x="368" y="6"/>
                      <a:pt x="356" y="8"/>
                    </a:cubicBezTo>
                    <a:cubicBezTo>
                      <a:pt x="338" y="3"/>
                      <a:pt x="319" y="1"/>
                      <a:pt x="302"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870;p28">
                <a:extLst>
                  <a:ext uri="{FF2B5EF4-FFF2-40B4-BE49-F238E27FC236}">
                    <a16:creationId xmlns:a16="http://schemas.microsoft.com/office/drawing/2014/main" id="{8991E762-E5A4-E276-7ADC-466E3165F314}"/>
                  </a:ext>
                </a:extLst>
              </p:cNvPr>
              <p:cNvSpPr/>
              <p:nvPr/>
            </p:nvSpPr>
            <p:spPr>
              <a:xfrm>
                <a:off x="4226582" y="4192813"/>
                <a:ext cx="36565" cy="36900"/>
              </a:xfrm>
              <a:custGeom>
                <a:avLst/>
                <a:gdLst/>
                <a:ahLst/>
                <a:cxnLst/>
                <a:rect l="l" t="t" r="r" b="b"/>
                <a:pathLst>
                  <a:path w="763" h="770" extrusionOk="0">
                    <a:moveTo>
                      <a:pt x="373" y="1"/>
                    </a:moveTo>
                    <a:cubicBezTo>
                      <a:pt x="322" y="1"/>
                      <a:pt x="271" y="18"/>
                      <a:pt x="237" y="34"/>
                    </a:cubicBezTo>
                    <a:cubicBezTo>
                      <a:pt x="187" y="51"/>
                      <a:pt x="136" y="85"/>
                      <a:pt x="102" y="119"/>
                    </a:cubicBezTo>
                    <a:cubicBezTo>
                      <a:pt x="68" y="153"/>
                      <a:pt x="51" y="187"/>
                      <a:pt x="34" y="238"/>
                    </a:cubicBezTo>
                    <a:cubicBezTo>
                      <a:pt x="0" y="288"/>
                      <a:pt x="0" y="339"/>
                      <a:pt x="0" y="390"/>
                    </a:cubicBezTo>
                    <a:lnTo>
                      <a:pt x="17" y="492"/>
                    </a:lnTo>
                    <a:cubicBezTo>
                      <a:pt x="34" y="559"/>
                      <a:pt x="68" y="610"/>
                      <a:pt x="102" y="661"/>
                    </a:cubicBezTo>
                    <a:lnTo>
                      <a:pt x="187" y="712"/>
                    </a:lnTo>
                    <a:cubicBezTo>
                      <a:pt x="237" y="746"/>
                      <a:pt x="305" y="762"/>
                      <a:pt x="373" y="762"/>
                    </a:cubicBezTo>
                    <a:cubicBezTo>
                      <a:pt x="388" y="767"/>
                      <a:pt x="403" y="769"/>
                      <a:pt x="418" y="769"/>
                    </a:cubicBezTo>
                    <a:cubicBezTo>
                      <a:pt x="453" y="769"/>
                      <a:pt x="489" y="758"/>
                      <a:pt x="525" y="746"/>
                    </a:cubicBezTo>
                    <a:cubicBezTo>
                      <a:pt x="576" y="729"/>
                      <a:pt x="610" y="695"/>
                      <a:pt x="644" y="661"/>
                    </a:cubicBezTo>
                    <a:cubicBezTo>
                      <a:pt x="678" y="627"/>
                      <a:pt x="712" y="576"/>
                      <a:pt x="728" y="542"/>
                    </a:cubicBezTo>
                    <a:cubicBezTo>
                      <a:pt x="745" y="492"/>
                      <a:pt x="762" y="441"/>
                      <a:pt x="762" y="390"/>
                    </a:cubicBezTo>
                    <a:lnTo>
                      <a:pt x="745" y="288"/>
                    </a:lnTo>
                    <a:cubicBezTo>
                      <a:pt x="728" y="221"/>
                      <a:pt x="695" y="170"/>
                      <a:pt x="644" y="119"/>
                    </a:cubicBezTo>
                    <a:lnTo>
                      <a:pt x="576" y="51"/>
                    </a:lnTo>
                    <a:cubicBezTo>
                      <a:pt x="508" y="18"/>
                      <a:pt x="441" y="1"/>
                      <a:pt x="37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871;p28">
                <a:extLst>
                  <a:ext uri="{FF2B5EF4-FFF2-40B4-BE49-F238E27FC236}">
                    <a16:creationId xmlns:a16="http://schemas.microsoft.com/office/drawing/2014/main" id="{37FBBC96-C145-FA1C-DE33-5D8AB082EAA0}"/>
                  </a:ext>
                </a:extLst>
              </p:cNvPr>
              <p:cNvSpPr/>
              <p:nvPr/>
            </p:nvSpPr>
            <p:spPr>
              <a:xfrm>
                <a:off x="3715431" y="4250243"/>
                <a:ext cx="43034" cy="42555"/>
              </a:xfrm>
              <a:custGeom>
                <a:avLst/>
                <a:gdLst/>
                <a:ahLst/>
                <a:cxnLst/>
                <a:rect l="l" t="t" r="r" b="b"/>
                <a:pathLst>
                  <a:path w="898" h="888" extrusionOk="0">
                    <a:moveTo>
                      <a:pt x="406" y="0"/>
                    </a:moveTo>
                    <a:cubicBezTo>
                      <a:pt x="363" y="0"/>
                      <a:pt x="325" y="16"/>
                      <a:pt x="288" y="41"/>
                    </a:cubicBezTo>
                    <a:cubicBezTo>
                      <a:pt x="220" y="58"/>
                      <a:pt x="187" y="92"/>
                      <a:pt x="136" y="126"/>
                    </a:cubicBezTo>
                    <a:cubicBezTo>
                      <a:pt x="102" y="159"/>
                      <a:pt x="68" y="210"/>
                      <a:pt x="51" y="278"/>
                    </a:cubicBezTo>
                    <a:cubicBezTo>
                      <a:pt x="17" y="329"/>
                      <a:pt x="0" y="380"/>
                      <a:pt x="17" y="447"/>
                    </a:cubicBezTo>
                    <a:lnTo>
                      <a:pt x="17" y="566"/>
                    </a:lnTo>
                    <a:cubicBezTo>
                      <a:pt x="51" y="634"/>
                      <a:pt x="85" y="701"/>
                      <a:pt x="136" y="752"/>
                    </a:cubicBezTo>
                    <a:lnTo>
                      <a:pt x="220" y="820"/>
                    </a:lnTo>
                    <a:cubicBezTo>
                      <a:pt x="305" y="854"/>
                      <a:pt x="373" y="887"/>
                      <a:pt x="458" y="887"/>
                    </a:cubicBezTo>
                    <a:cubicBezTo>
                      <a:pt x="508" y="887"/>
                      <a:pt x="576" y="871"/>
                      <a:pt x="627" y="854"/>
                    </a:cubicBezTo>
                    <a:cubicBezTo>
                      <a:pt x="678" y="820"/>
                      <a:pt x="728" y="803"/>
                      <a:pt x="762" y="752"/>
                    </a:cubicBezTo>
                    <a:cubicBezTo>
                      <a:pt x="813" y="718"/>
                      <a:pt x="847" y="667"/>
                      <a:pt x="864" y="617"/>
                    </a:cubicBezTo>
                    <a:cubicBezTo>
                      <a:pt x="881" y="566"/>
                      <a:pt x="898" y="498"/>
                      <a:pt x="898" y="447"/>
                    </a:cubicBezTo>
                    <a:lnTo>
                      <a:pt x="881" y="329"/>
                    </a:lnTo>
                    <a:cubicBezTo>
                      <a:pt x="864" y="244"/>
                      <a:pt x="813" y="176"/>
                      <a:pt x="762" y="126"/>
                    </a:cubicBezTo>
                    <a:lnTo>
                      <a:pt x="678" y="58"/>
                    </a:lnTo>
                    <a:cubicBezTo>
                      <a:pt x="610" y="24"/>
                      <a:pt x="525" y="7"/>
                      <a:pt x="458" y="7"/>
                    </a:cubicBezTo>
                    <a:cubicBezTo>
                      <a:pt x="439" y="3"/>
                      <a:pt x="422" y="0"/>
                      <a:pt x="40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9872;p28">
                <a:extLst>
                  <a:ext uri="{FF2B5EF4-FFF2-40B4-BE49-F238E27FC236}">
                    <a16:creationId xmlns:a16="http://schemas.microsoft.com/office/drawing/2014/main" id="{0E57A6CC-D28F-B473-3C90-DB77E824BBD6}"/>
                  </a:ext>
                </a:extLst>
              </p:cNvPr>
              <p:cNvSpPr/>
              <p:nvPr/>
            </p:nvSpPr>
            <p:spPr>
              <a:xfrm>
                <a:off x="4021335" y="3654896"/>
                <a:ext cx="67379" cy="57651"/>
              </a:xfrm>
              <a:custGeom>
                <a:avLst/>
                <a:gdLst/>
                <a:ahLst/>
                <a:cxnLst/>
                <a:rect l="l" t="t" r="r" b="b"/>
                <a:pathLst>
                  <a:path w="1406" h="1203" extrusionOk="0">
                    <a:moveTo>
                      <a:pt x="610" y="1"/>
                    </a:moveTo>
                    <a:cubicBezTo>
                      <a:pt x="271" y="18"/>
                      <a:pt x="0" y="305"/>
                      <a:pt x="17" y="644"/>
                    </a:cubicBezTo>
                    <a:cubicBezTo>
                      <a:pt x="39" y="989"/>
                      <a:pt x="317" y="1202"/>
                      <a:pt x="611" y="1202"/>
                    </a:cubicBezTo>
                    <a:cubicBezTo>
                      <a:pt x="764" y="1202"/>
                      <a:pt x="922" y="1144"/>
                      <a:pt x="1050" y="1016"/>
                    </a:cubicBezTo>
                    <a:cubicBezTo>
                      <a:pt x="1405" y="627"/>
                      <a:pt x="1134" y="1"/>
                      <a:pt x="6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9873;p28">
                <a:extLst>
                  <a:ext uri="{FF2B5EF4-FFF2-40B4-BE49-F238E27FC236}">
                    <a16:creationId xmlns:a16="http://schemas.microsoft.com/office/drawing/2014/main" id="{87B36694-28BD-DB75-A4FF-D1C80C9F32B2}"/>
                  </a:ext>
                </a:extLst>
              </p:cNvPr>
              <p:cNvSpPr/>
              <p:nvPr/>
            </p:nvSpPr>
            <p:spPr>
              <a:xfrm>
                <a:off x="3789253" y="3648426"/>
                <a:ext cx="66612" cy="57411"/>
              </a:xfrm>
              <a:custGeom>
                <a:avLst/>
                <a:gdLst/>
                <a:ahLst/>
                <a:cxnLst/>
                <a:rect l="l" t="t" r="r" b="b"/>
                <a:pathLst>
                  <a:path w="1390" h="1198" extrusionOk="0">
                    <a:moveTo>
                      <a:pt x="780" y="0"/>
                    </a:moveTo>
                    <a:cubicBezTo>
                      <a:pt x="272" y="17"/>
                      <a:pt x="1" y="627"/>
                      <a:pt x="356" y="1016"/>
                    </a:cubicBezTo>
                    <a:cubicBezTo>
                      <a:pt x="476" y="1142"/>
                      <a:pt x="627" y="1198"/>
                      <a:pt x="776" y="1198"/>
                    </a:cubicBezTo>
                    <a:cubicBezTo>
                      <a:pt x="1069" y="1198"/>
                      <a:pt x="1355" y="980"/>
                      <a:pt x="1389" y="644"/>
                    </a:cubicBezTo>
                    <a:cubicBezTo>
                      <a:pt x="1389" y="305"/>
                      <a:pt x="1118" y="17"/>
                      <a:pt x="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9874;p28">
                <a:extLst>
                  <a:ext uri="{FF2B5EF4-FFF2-40B4-BE49-F238E27FC236}">
                    <a16:creationId xmlns:a16="http://schemas.microsoft.com/office/drawing/2014/main" id="{89742DC1-FF19-258B-1B31-84F4868E5835}"/>
                  </a:ext>
                </a:extLst>
              </p:cNvPr>
              <p:cNvSpPr/>
              <p:nvPr/>
            </p:nvSpPr>
            <p:spPr>
              <a:xfrm>
                <a:off x="3766538" y="3531067"/>
                <a:ext cx="86452" cy="55159"/>
              </a:xfrm>
              <a:custGeom>
                <a:avLst/>
                <a:gdLst/>
                <a:ahLst/>
                <a:cxnLst/>
                <a:rect l="l" t="t" r="r" b="b"/>
                <a:pathLst>
                  <a:path w="1804" h="1151" extrusionOk="0">
                    <a:moveTo>
                      <a:pt x="1156" y="1"/>
                    </a:moveTo>
                    <a:cubicBezTo>
                      <a:pt x="1077" y="1"/>
                      <a:pt x="996" y="9"/>
                      <a:pt x="915" y="28"/>
                    </a:cubicBezTo>
                    <a:cubicBezTo>
                      <a:pt x="509" y="96"/>
                      <a:pt x="187" y="367"/>
                      <a:pt x="69" y="756"/>
                    </a:cubicBezTo>
                    <a:cubicBezTo>
                      <a:pt x="1" y="892"/>
                      <a:pt x="69" y="1078"/>
                      <a:pt x="221" y="1129"/>
                    </a:cubicBezTo>
                    <a:cubicBezTo>
                      <a:pt x="255" y="1144"/>
                      <a:pt x="295" y="1150"/>
                      <a:pt x="339" y="1150"/>
                    </a:cubicBezTo>
                    <a:cubicBezTo>
                      <a:pt x="535" y="1150"/>
                      <a:pt x="804" y="1021"/>
                      <a:pt x="915" y="993"/>
                    </a:cubicBezTo>
                    <a:cubicBezTo>
                      <a:pt x="1304" y="807"/>
                      <a:pt x="1694" y="841"/>
                      <a:pt x="1762" y="468"/>
                    </a:cubicBezTo>
                    <a:cubicBezTo>
                      <a:pt x="1803" y="178"/>
                      <a:pt x="1506" y="1"/>
                      <a:pt x="1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9875;p28">
                <a:extLst>
                  <a:ext uri="{FF2B5EF4-FFF2-40B4-BE49-F238E27FC236}">
                    <a16:creationId xmlns:a16="http://schemas.microsoft.com/office/drawing/2014/main" id="{B84F0576-6358-9F2B-623A-F3C9A0D470F1}"/>
                  </a:ext>
                </a:extLst>
              </p:cNvPr>
              <p:cNvSpPr/>
              <p:nvPr/>
            </p:nvSpPr>
            <p:spPr>
              <a:xfrm>
                <a:off x="4034897" y="3550523"/>
                <a:ext cx="87075" cy="55255"/>
              </a:xfrm>
              <a:custGeom>
                <a:avLst/>
                <a:gdLst/>
                <a:ahLst/>
                <a:cxnLst/>
                <a:rect l="l" t="t" r="r" b="b"/>
                <a:pathLst>
                  <a:path w="1817" h="1153" extrusionOk="0">
                    <a:moveTo>
                      <a:pt x="655" y="1"/>
                    </a:moveTo>
                    <a:cubicBezTo>
                      <a:pt x="296" y="1"/>
                      <a:pt x="0" y="181"/>
                      <a:pt x="56" y="486"/>
                    </a:cubicBezTo>
                    <a:cubicBezTo>
                      <a:pt x="106" y="841"/>
                      <a:pt x="513" y="807"/>
                      <a:pt x="902" y="993"/>
                    </a:cubicBezTo>
                    <a:cubicBezTo>
                      <a:pt x="1011" y="1034"/>
                      <a:pt x="1274" y="1152"/>
                      <a:pt x="1461" y="1152"/>
                    </a:cubicBezTo>
                    <a:cubicBezTo>
                      <a:pt x="1506" y="1152"/>
                      <a:pt x="1546" y="1145"/>
                      <a:pt x="1579" y="1129"/>
                    </a:cubicBezTo>
                    <a:cubicBezTo>
                      <a:pt x="1732" y="1078"/>
                      <a:pt x="1816" y="909"/>
                      <a:pt x="1749" y="756"/>
                    </a:cubicBezTo>
                    <a:cubicBezTo>
                      <a:pt x="1613" y="367"/>
                      <a:pt x="1292" y="96"/>
                      <a:pt x="902" y="28"/>
                    </a:cubicBezTo>
                    <a:cubicBezTo>
                      <a:pt x="819" y="10"/>
                      <a:pt x="735" y="1"/>
                      <a:pt x="6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876;p28">
                <a:extLst>
                  <a:ext uri="{FF2B5EF4-FFF2-40B4-BE49-F238E27FC236}">
                    <a16:creationId xmlns:a16="http://schemas.microsoft.com/office/drawing/2014/main" id="{7CD15256-BDDC-3FD8-D57D-2E37B3AF22AD}"/>
                  </a:ext>
                </a:extLst>
              </p:cNvPr>
              <p:cNvSpPr/>
              <p:nvPr/>
            </p:nvSpPr>
            <p:spPr>
              <a:xfrm>
                <a:off x="3824923" y="3744940"/>
                <a:ext cx="224181" cy="96851"/>
              </a:xfrm>
              <a:custGeom>
                <a:avLst/>
                <a:gdLst/>
                <a:ahLst/>
                <a:cxnLst/>
                <a:rect l="l" t="t" r="r" b="b"/>
                <a:pathLst>
                  <a:path w="4678" h="2021" extrusionOk="0">
                    <a:moveTo>
                      <a:pt x="85" y="1"/>
                    </a:moveTo>
                    <a:cubicBezTo>
                      <a:pt x="34" y="18"/>
                      <a:pt x="0" y="69"/>
                      <a:pt x="17" y="119"/>
                    </a:cubicBezTo>
                    <a:cubicBezTo>
                      <a:pt x="119" y="627"/>
                      <a:pt x="390" y="1101"/>
                      <a:pt x="796" y="1457"/>
                    </a:cubicBezTo>
                    <a:cubicBezTo>
                      <a:pt x="1186" y="1796"/>
                      <a:pt x="1710" y="1999"/>
                      <a:pt x="2252" y="2016"/>
                    </a:cubicBezTo>
                    <a:cubicBezTo>
                      <a:pt x="2301" y="2019"/>
                      <a:pt x="2349" y="2020"/>
                      <a:pt x="2398" y="2020"/>
                    </a:cubicBezTo>
                    <a:cubicBezTo>
                      <a:pt x="2874" y="2020"/>
                      <a:pt x="3344" y="1872"/>
                      <a:pt x="3759" y="1626"/>
                    </a:cubicBezTo>
                    <a:cubicBezTo>
                      <a:pt x="4199" y="1321"/>
                      <a:pt x="4521" y="881"/>
                      <a:pt x="4656" y="356"/>
                    </a:cubicBezTo>
                    <a:cubicBezTo>
                      <a:pt x="4678" y="281"/>
                      <a:pt x="4611" y="227"/>
                      <a:pt x="4551" y="227"/>
                    </a:cubicBezTo>
                    <a:cubicBezTo>
                      <a:pt x="4516" y="227"/>
                      <a:pt x="4483" y="245"/>
                      <a:pt x="4470" y="289"/>
                    </a:cubicBezTo>
                    <a:lnTo>
                      <a:pt x="4470" y="306"/>
                    </a:lnTo>
                    <a:cubicBezTo>
                      <a:pt x="4267" y="712"/>
                      <a:pt x="3962" y="1068"/>
                      <a:pt x="3556" y="1288"/>
                    </a:cubicBezTo>
                    <a:cubicBezTo>
                      <a:pt x="3194" y="1492"/>
                      <a:pt x="2774" y="1594"/>
                      <a:pt x="2364" y="1594"/>
                    </a:cubicBezTo>
                    <a:cubicBezTo>
                      <a:pt x="2332" y="1594"/>
                      <a:pt x="2301" y="1594"/>
                      <a:pt x="2269" y="1592"/>
                    </a:cubicBezTo>
                    <a:cubicBezTo>
                      <a:pt x="1812" y="1592"/>
                      <a:pt x="1372" y="1440"/>
                      <a:pt x="1016" y="1169"/>
                    </a:cubicBezTo>
                    <a:cubicBezTo>
                      <a:pt x="661" y="881"/>
                      <a:pt x="373" y="492"/>
                      <a:pt x="204" y="69"/>
                    </a:cubicBezTo>
                    <a:cubicBezTo>
                      <a:pt x="187" y="18"/>
                      <a:pt x="13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Google Shape;9877;p28">
              <a:extLst>
                <a:ext uri="{FF2B5EF4-FFF2-40B4-BE49-F238E27FC236}">
                  <a16:creationId xmlns:a16="http://schemas.microsoft.com/office/drawing/2014/main" id="{87EF2F7B-FB6E-54D5-2C5C-61E1F4ECE6F5}"/>
                </a:ext>
              </a:extLst>
            </p:cNvPr>
            <p:cNvSpPr/>
            <p:nvPr/>
          </p:nvSpPr>
          <p:spPr>
            <a:xfrm>
              <a:off x="3591312" y="3359875"/>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grpSp>
      <p:grpSp>
        <p:nvGrpSpPr>
          <p:cNvPr id="73" name="Google Shape;9881;p28">
            <a:extLst>
              <a:ext uri="{FF2B5EF4-FFF2-40B4-BE49-F238E27FC236}">
                <a16:creationId xmlns:a16="http://schemas.microsoft.com/office/drawing/2014/main" id="{97509A3D-EB54-3EA8-D84C-AAE8B95D226E}"/>
              </a:ext>
            </a:extLst>
          </p:cNvPr>
          <p:cNvGrpSpPr/>
          <p:nvPr/>
        </p:nvGrpSpPr>
        <p:grpSpPr>
          <a:xfrm>
            <a:off x="4190692" y="3916220"/>
            <a:ext cx="915138" cy="1193238"/>
            <a:chOff x="1663561" y="966412"/>
            <a:chExt cx="1220346" cy="1591196"/>
          </a:xfrm>
        </p:grpSpPr>
        <p:sp>
          <p:nvSpPr>
            <p:cNvPr id="74" name="Google Shape;9882;p28">
              <a:extLst>
                <a:ext uri="{FF2B5EF4-FFF2-40B4-BE49-F238E27FC236}">
                  <a16:creationId xmlns:a16="http://schemas.microsoft.com/office/drawing/2014/main" id="{E0FC3D64-118B-CE22-CB8D-F16181915D1B}"/>
                </a:ext>
              </a:extLst>
            </p:cNvPr>
            <p:cNvSpPr/>
            <p:nvPr/>
          </p:nvSpPr>
          <p:spPr>
            <a:xfrm>
              <a:off x="1663561" y="988504"/>
              <a:ext cx="1220346" cy="1257199"/>
            </a:xfrm>
            <a:custGeom>
              <a:avLst/>
              <a:gdLst/>
              <a:ahLst/>
              <a:cxnLst/>
              <a:rect l="l" t="t" r="r" b="b"/>
              <a:pathLst>
                <a:path w="25465" h="26234" extrusionOk="0">
                  <a:moveTo>
                    <a:pt x="14328" y="1"/>
                  </a:moveTo>
                  <a:cubicBezTo>
                    <a:pt x="11120" y="1"/>
                    <a:pt x="5652" y="2022"/>
                    <a:pt x="4504" y="5273"/>
                  </a:cubicBezTo>
                  <a:cubicBezTo>
                    <a:pt x="3285" y="8727"/>
                    <a:pt x="4843" y="11165"/>
                    <a:pt x="4504" y="12858"/>
                  </a:cubicBezTo>
                  <a:cubicBezTo>
                    <a:pt x="4166" y="14551"/>
                    <a:pt x="1795" y="16109"/>
                    <a:pt x="1508" y="18310"/>
                  </a:cubicBezTo>
                  <a:cubicBezTo>
                    <a:pt x="1203" y="20561"/>
                    <a:pt x="2422" y="20731"/>
                    <a:pt x="2676" y="21628"/>
                  </a:cubicBezTo>
                  <a:cubicBezTo>
                    <a:pt x="2913" y="22475"/>
                    <a:pt x="1" y="24879"/>
                    <a:pt x="2845" y="26165"/>
                  </a:cubicBezTo>
                  <a:lnTo>
                    <a:pt x="3133" y="26233"/>
                  </a:lnTo>
                  <a:cubicBezTo>
                    <a:pt x="3641" y="23998"/>
                    <a:pt x="4420" y="21645"/>
                    <a:pt x="5486" y="20765"/>
                  </a:cubicBezTo>
                  <a:cubicBezTo>
                    <a:pt x="6940" y="19530"/>
                    <a:pt x="9007" y="19333"/>
                    <a:pt x="10177" y="19333"/>
                  </a:cubicBezTo>
                  <a:cubicBezTo>
                    <a:pt x="10723" y="19333"/>
                    <a:pt x="11073" y="19376"/>
                    <a:pt x="11073" y="19376"/>
                  </a:cubicBezTo>
                  <a:lnTo>
                    <a:pt x="11090" y="19376"/>
                  </a:lnTo>
                  <a:lnTo>
                    <a:pt x="11226" y="17836"/>
                  </a:lnTo>
                  <a:lnTo>
                    <a:pt x="11226" y="17819"/>
                  </a:lnTo>
                  <a:cubicBezTo>
                    <a:pt x="9414" y="17412"/>
                    <a:pt x="7856" y="16244"/>
                    <a:pt x="7298" y="15279"/>
                  </a:cubicBezTo>
                  <a:cubicBezTo>
                    <a:pt x="6773" y="14399"/>
                    <a:pt x="7027" y="13400"/>
                    <a:pt x="7298" y="12469"/>
                  </a:cubicBezTo>
                  <a:cubicBezTo>
                    <a:pt x="7399" y="12096"/>
                    <a:pt x="7247" y="10962"/>
                    <a:pt x="7196" y="10623"/>
                  </a:cubicBezTo>
                  <a:cubicBezTo>
                    <a:pt x="8195" y="10454"/>
                    <a:pt x="9143" y="10048"/>
                    <a:pt x="9956" y="9438"/>
                  </a:cubicBezTo>
                  <a:cubicBezTo>
                    <a:pt x="12021" y="7830"/>
                    <a:pt x="12258" y="5696"/>
                    <a:pt x="13105" y="4359"/>
                  </a:cubicBezTo>
                  <a:cubicBezTo>
                    <a:pt x="13427" y="3766"/>
                    <a:pt x="13968" y="3343"/>
                    <a:pt x="14612" y="3174"/>
                  </a:cubicBezTo>
                  <a:cubicBezTo>
                    <a:pt x="14768" y="3130"/>
                    <a:pt x="14917" y="3110"/>
                    <a:pt x="15060" y="3110"/>
                  </a:cubicBezTo>
                  <a:cubicBezTo>
                    <a:pt x="16466" y="3110"/>
                    <a:pt x="17219" y="5036"/>
                    <a:pt x="17219" y="5036"/>
                  </a:cubicBezTo>
                  <a:cubicBezTo>
                    <a:pt x="17219" y="5036"/>
                    <a:pt x="17202" y="5070"/>
                    <a:pt x="17185" y="5121"/>
                  </a:cubicBezTo>
                  <a:cubicBezTo>
                    <a:pt x="17033" y="5527"/>
                    <a:pt x="16474" y="7779"/>
                    <a:pt x="19268" y="12316"/>
                  </a:cubicBezTo>
                  <a:cubicBezTo>
                    <a:pt x="19268" y="12316"/>
                    <a:pt x="19891" y="11684"/>
                    <a:pt x="20562" y="11684"/>
                  </a:cubicBezTo>
                  <a:cubicBezTo>
                    <a:pt x="20823" y="11684"/>
                    <a:pt x="21091" y="11780"/>
                    <a:pt x="21333" y="12045"/>
                  </a:cubicBezTo>
                  <a:cubicBezTo>
                    <a:pt x="22197" y="13010"/>
                    <a:pt x="21570" y="15025"/>
                    <a:pt x="19877" y="15364"/>
                  </a:cubicBezTo>
                  <a:cubicBezTo>
                    <a:pt x="19784" y="15384"/>
                    <a:pt x="19689" y="15392"/>
                    <a:pt x="19594" y="15392"/>
                  </a:cubicBezTo>
                  <a:cubicBezTo>
                    <a:pt x="19046" y="15392"/>
                    <a:pt x="18506" y="15110"/>
                    <a:pt x="18506" y="15110"/>
                  </a:cubicBezTo>
                  <a:cubicBezTo>
                    <a:pt x="18506" y="15110"/>
                    <a:pt x="17592" y="16854"/>
                    <a:pt x="14730" y="17632"/>
                  </a:cubicBezTo>
                  <a:lnTo>
                    <a:pt x="15035" y="19579"/>
                  </a:lnTo>
                  <a:lnTo>
                    <a:pt x="15069" y="19579"/>
                  </a:lnTo>
                  <a:cubicBezTo>
                    <a:pt x="15069" y="19579"/>
                    <a:pt x="15675" y="19476"/>
                    <a:pt x="16507" y="19476"/>
                  </a:cubicBezTo>
                  <a:cubicBezTo>
                    <a:pt x="17520" y="19476"/>
                    <a:pt x="18866" y="19629"/>
                    <a:pt x="19860" y="20307"/>
                  </a:cubicBezTo>
                  <a:cubicBezTo>
                    <a:pt x="21435" y="21374"/>
                    <a:pt x="22332" y="23880"/>
                    <a:pt x="22823" y="26165"/>
                  </a:cubicBezTo>
                  <a:lnTo>
                    <a:pt x="22857" y="26165"/>
                  </a:lnTo>
                  <a:cubicBezTo>
                    <a:pt x="25464" y="25488"/>
                    <a:pt x="24415" y="23524"/>
                    <a:pt x="24178" y="22881"/>
                  </a:cubicBezTo>
                  <a:cubicBezTo>
                    <a:pt x="23941" y="22238"/>
                    <a:pt x="24821" y="21662"/>
                    <a:pt x="24753" y="19833"/>
                  </a:cubicBezTo>
                  <a:cubicBezTo>
                    <a:pt x="24686" y="18005"/>
                    <a:pt x="23568" y="17328"/>
                    <a:pt x="22891" y="16278"/>
                  </a:cubicBezTo>
                  <a:cubicBezTo>
                    <a:pt x="22214" y="15228"/>
                    <a:pt x="22806" y="14009"/>
                    <a:pt x="23297" y="10742"/>
                  </a:cubicBezTo>
                  <a:cubicBezTo>
                    <a:pt x="23771" y="7474"/>
                    <a:pt x="22383" y="3275"/>
                    <a:pt x="20893" y="2293"/>
                  </a:cubicBezTo>
                  <a:cubicBezTo>
                    <a:pt x="20346" y="1933"/>
                    <a:pt x="19786" y="1819"/>
                    <a:pt x="19295" y="1819"/>
                  </a:cubicBezTo>
                  <a:cubicBezTo>
                    <a:pt x="18449" y="1819"/>
                    <a:pt x="17812" y="2158"/>
                    <a:pt x="17812" y="2158"/>
                  </a:cubicBezTo>
                  <a:cubicBezTo>
                    <a:pt x="17812" y="2158"/>
                    <a:pt x="17964" y="295"/>
                    <a:pt x="14900" y="25"/>
                  </a:cubicBezTo>
                  <a:cubicBezTo>
                    <a:pt x="14719" y="9"/>
                    <a:pt x="14528" y="1"/>
                    <a:pt x="1432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883;p28">
              <a:extLst>
                <a:ext uri="{FF2B5EF4-FFF2-40B4-BE49-F238E27FC236}">
                  <a16:creationId xmlns:a16="http://schemas.microsoft.com/office/drawing/2014/main" id="{CEC9EBCC-1C5C-E6D6-8E3C-44C7DADD391A}"/>
                </a:ext>
              </a:extLst>
            </p:cNvPr>
            <p:cNvSpPr/>
            <p:nvPr/>
          </p:nvSpPr>
          <p:spPr>
            <a:xfrm>
              <a:off x="1773109" y="1915111"/>
              <a:ext cx="1012602" cy="640868"/>
            </a:xfrm>
            <a:custGeom>
              <a:avLst/>
              <a:gdLst/>
              <a:ahLst/>
              <a:cxnLst/>
              <a:rect l="l" t="t" r="r" b="b"/>
              <a:pathLst>
                <a:path w="21130" h="13373" extrusionOk="0">
                  <a:moveTo>
                    <a:pt x="7925" y="1"/>
                  </a:moveTo>
                  <a:cubicBezTo>
                    <a:pt x="6761" y="1"/>
                    <a:pt x="4663" y="193"/>
                    <a:pt x="3183" y="1429"/>
                  </a:cubicBezTo>
                  <a:cubicBezTo>
                    <a:pt x="2117" y="2309"/>
                    <a:pt x="1338" y="4662"/>
                    <a:pt x="830" y="6897"/>
                  </a:cubicBezTo>
                  <a:cubicBezTo>
                    <a:pt x="474" y="8455"/>
                    <a:pt x="203" y="10029"/>
                    <a:pt x="0" y="11621"/>
                  </a:cubicBezTo>
                  <a:cubicBezTo>
                    <a:pt x="0" y="11621"/>
                    <a:pt x="3437" y="13212"/>
                    <a:pt x="10463" y="13365"/>
                  </a:cubicBezTo>
                  <a:cubicBezTo>
                    <a:pt x="10703" y="13370"/>
                    <a:pt x="10939" y="13372"/>
                    <a:pt x="11171" y="13372"/>
                  </a:cubicBezTo>
                  <a:cubicBezTo>
                    <a:pt x="17717" y="13372"/>
                    <a:pt x="21113" y="11365"/>
                    <a:pt x="21130" y="11299"/>
                  </a:cubicBezTo>
                  <a:cubicBezTo>
                    <a:pt x="21062" y="9809"/>
                    <a:pt x="20859" y="8302"/>
                    <a:pt x="20537" y="6829"/>
                  </a:cubicBezTo>
                  <a:cubicBezTo>
                    <a:pt x="20046" y="4561"/>
                    <a:pt x="19149" y="2055"/>
                    <a:pt x="17574" y="988"/>
                  </a:cubicBezTo>
                  <a:cubicBezTo>
                    <a:pt x="16571" y="310"/>
                    <a:pt x="15220" y="157"/>
                    <a:pt x="14206" y="157"/>
                  </a:cubicBezTo>
                  <a:cubicBezTo>
                    <a:pt x="13372" y="157"/>
                    <a:pt x="12766" y="260"/>
                    <a:pt x="12766" y="260"/>
                  </a:cubicBezTo>
                  <a:lnTo>
                    <a:pt x="12732" y="260"/>
                  </a:lnTo>
                  <a:lnTo>
                    <a:pt x="12766" y="447"/>
                  </a:lnTo>
                  <a:cubicBezTo>
                    <a:pt x="12766" y="447"/>
                    <a:pt x="12160" y="973"/>
                    <a:pt x="10747" y="973"/>
                  </a:cubicBezTo>
                  <a:cubicBezTo>
                    <a:pt x="10704" y="973"/>
                    <a:pt x="10660" y="972"/>
                    <a:pt x="10616" y="971"/>
                  </a:cubicBezTo>
                  <a:cubicBezTo>
                    <a:pt x="9244" y="955"/>
                    <a:pt x="8787" y="379"/>
                    <a:pt x="8787" y="379"/>
                  </a:cubicBezTo>
                  <a:lnTo>
                    <a:pt x="8804" y="40"/>
                  </a:lnTo>
                  <a:lnTo>
                    <a:pt x="8787" y="40"/>
                  </a:lnTo>
                  <a:cubicBezTo>
                    <a:pt x="8787" y="40"/>
                    <a:pt x="8452" y="1"/>
                    <a:pt x="79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884;p28">
              <a:extLst>
                <a:ext uri="{FF2B5EF4-FFF2-40B4-BE49-F238E27FC236}">
                  <a16:creationId xmlns:a16="http://schemas.microsoft.com/office/drawing/2014/main" id="{6A5C7897-BDA0-EA40-6F64-93D95E40C061}"/>
                </a:ext>
              </a:extLst>
            </p:cNvPr>
            <p:cNvSpPr/>
            <p:nvPr/>
          </p:nvSpPr>
          <p:spPr>
            <a:xfrm>
              <a:off x="2558299" y="990469"/>
              <a:ext cx="78162" cy="58609"/>
            </a:xfrm>
            <a:custGeom>
              <a:avLst/>
              <a:gdLst/>
              <a:ahLst/>
              <a:cxnLst/>
              <a:rect l="l" t="t" r="r" b="b"/>
              <a:pathLst>
                <a:path w="1631" h="1223" extrusionOk="0">
                  <a:moveTo>
                    <a:pt x="1338" y="0"/>
                  </a:moveTo>
                  <a:cubicBezTo>
                    <a:pt x="929" y="0"/>
                    <a:pt x="1" y="795"/>
                    <a:pt x="224" y="1186"/>
                  </a:cubicBezTo>
                  <a:cubicBezTo>
                    <a:pt x="238" y="1211"/>
                    <a:pt x="267" y="1223"/>
                    <a:pt x="309" y="1223"/>
                  </a:cubicBezTo>
                  <a:cubicBezTo>
                    <a:pt x="624" y="1223"/>
                    <a:pt x="1631" y="538"/>
                    <a:pt x="1511" y="119"/>
                  </a:cubicBezTo>
                  <a:cubicBezTo>
                    <a:pt x="1487" y="36"/>
                    <a:pt x="1424" y="0"/>
                    <a:pt x="133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885;p28">
              <a:extLst>
                <a:ext uri="{FF2B5EF4-FFF2-40B4-BE49-F238E27FC236}">
                  <a16:creationId xmlns:a16="http://schemas.microsoft.com/office/drawing/2014/main" id="{398E5E71-33FC-C8A2-8367-0E4EEE2600E5}"/>
                </a:ext>
              </a:extLst>
            </p:cNvPr>
            <p:cNvSpPr/>
            <p:nvPr/>
          </p:nvSpPr>
          <p:spPr>
            <a:xfrm>
              <a:off x="2517087" y="966412"/>
              <a:ext cx="41693" cy="81708"/>
            </a:xfrm>
            <a:custGeom>
              <a:avLst/>
              <a:gdLst/>
              <a:ahLst/>
              <a:cxnLst/>
              <a:rect l="l" t="t" r="r" b="b"/>
              <a:pathLst>
                <a:path w="870" h="1705" extrusionOk="0">
                  <a:moveTo>
                    <a:pt x="554" y="1"/>
                  </a:moveTo>
                  <a:cubicBezTo>
                    <a:pt x="540" y="1"/>
                    <a:pt x="525" y="4"/>
                    <a:pt x="509" y="12"/>
                  </a:cubicBezTo>
                  <a:cubicBezTo>
                    <a:pt x="136" y="181"/>
                    <a:pt x="1" y="1654"/>
                    <a:pt x="509" y="1705"/>
                  </a:cubicBezTo>
                  <a:cubicBezTo>
                    <a:pt x="510" y="1705"/>
                    <a:pt x="511" y="1705"/>
                    <a:pt x="512" y="1705"/>
                  </a:cubicBezTo>
                  <a:cubicBezTo>
                    <a:pt x="753" y="1705"/>
                    <a:pt x="869" y="1"/>
                    <a:pt x="55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886;p28">
              <a:extLst>
                <a:ext uri="{FF2B5EF4-FFF2-40B4-BE49-F238E27FC236}">
                  <a16:creationId xmlns:a16="http://schemas.microsoft.com/office/drawing/2014/main" id="{11A6A5C5-E72C-1E11-5D5D-0EDDBDE0DBB2}"/>
                </a:ext>
              </a:extLst>
            </p:cNvPr>
            <p:cNvSpPr/>
            <p:nvPr/>
          </p:nvSpPr>
          <p:spPr>
            <a:xfrm>
              <a:off x="2291521" y="1136725"/>
              <a:ext cx="197249" cy="96372"/>
            </a:xfrm>
            <a:custGeom>
              <a:avLst/>
              <a:gdLst/>
              <a:ahLst/>
              <a:cxnLst/>
              <a:rect l="l" t="t" r="r" b="b"/>
              <a:pathLst>
                <a:path w="4116" h="2011" extrusionOk="0">
                  <a:moveTo>
                    <a:pt x="1953" y="1"/>
                  </a:moveTo>
                  <a:cubicBezTo>
                    <a:pt x="1811" y="1"/>
                    <a:pt x="1663" y="20"/>
                    <a:pt x="1508" y="64"/>
                  </a:cubicBezTo>
                  <a:cubicBezTo>
                    <a:pt x="864" y="250"/>
                    <a:pt x="323" y="673"/>
                    <a:pt x="1" y="1249"/>
                  </a:cubicBezTo>
                  <a:cubicBezTo>
                    <a:pt x="1" y="1249"/>
                    <a:pt x="604" y="912"/>
                    <a:pt x="1484" y="912"/>
                  </a:cubicBezTo>
                  <a:cubicBezTo>
                    <a:pt x="2219" y="912"/>
                    <a:pt x="3149" y="1147"/>
                    <a:pt x="4081" y="2011"/>
                  </a:cubicBezTo>
                  <a:cubicBezTo>
                    <a:pt x="4098" y="1960"/>
                    <a:pt x="4115" y="1943"/>
                    <a:pt x="4115" y="1943"/>
                  </a:cubicBezTo>
                  <a:cubicBezTo>
                    <a:pt x="4115" y="1943"/>
                    <a:pt x="3361" y="1"/>
                    <a:pt x="19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887;p28">
              <a:extLst>
                <a:ext uri="{FF2B5EF4-FFF2-40B4-BE49-F238E27FC236}">
                  <a16:creationId xmlns:a16="http://schemas.microsoft.com/office/drawing/2014/main" id="{BCB0B5A4-20B0-645C-7FA9-2E92F572E17C}"/>
                </a:ext>
              </a:extLst>
            </p:cNvPr>
            <p:cNvSpPr/>
            <p:nvPr/>
          </p:nvSpPr>
          <p:spPr>
            <a:xfrm>
              <a:off x="1988899" y="1180429"/>
              <a:ext cx="738390" cy="781328"/>
            </a:xfrm>
            <a:custGeom>
              <a:avLst/>
              <a:gdLst/>
              <a:ahLst/>
              <a:cxnLst/>
              <a:rect l="l" t="t" r="r" b="b"/>
              <a:pathLst>
                <a:path w="15408" h="16304" extrusionOk="0">
                  <a:moveTo>
                    <a:pt x="7799" y="0"/>
                  </a:moveTo>
                  <a:cubicBezTo>
                    <a:pt x="6919" y="0"/>
                    <a:pt x="6316" y="337"/>
                    <a:pt x="6316" y="337"/>
                  </a:cubicBezTo>
                  <a:cubicBezTo>
                    <a:pt x="5469" y="1691"/>
                    <a:pt x="5232" y="3825"/>
                    <a:pt x="3167" y="5433"/>
                  </a:cubicBezTo>
                  <a:cubicBezTo>
                    <a:pt x="2354" y="6043"/>
                    <a:pt x="1406" y="6449"/>
                    <a:pt x="407" y="6618"/>
                  </a:cubicBezTo>
                  <a:cubicBezTo>
                    <a:pt x="458" y="6957"/>
                    <a:pt x="610" y="8091"/>
                    <a:pt x="509" y="8464"/>
                  </a:cubicBezTo>
                  <a:cubicBezTo>
                    <a:pt x="238" y="9395"/>
                    <a:pt x="1" y="10394"/>
                    <a:pt x="509" y="11274"/>
                  </a:cubicBezTo>
                  <a:cubicBezTo>
                    <a:pt x="1067" y="12239"/>
                    <a:pt x="2625" y="13407"/>
                    <a:pt x="4437" y="13814"/>
                  </a:cubicBezTo>
                  <a:lnTo>
                    <a:pt x="4437" y="13831"/>
                  </a:lnTo>
                  <a:lnTo>
                    <a:pt x="4318" y="15371"/>
                  </a:lnTo>
                  <a:lnTo>
                    <a:pt x="4284" y="15710"/>
                  </a:lnTo>
                  <a:cubicBezTo>
                    <a:pt x="4284" y="15710"/>
                    <a:pt x="4758" y="16286"/>
                    <a:pt x="6113" y="16302"/>
                  </a:cubicBezTo>
                  <a:cubicBezTo>
                    <a:pt x="6157" y="16303"/>
                    <a:pt x="6201" y="16304"/>
                    <a:pt x="6244" y="16304"/>
                  </a:cubicBezTo>
                  <a:cubicBezTo>
                    <a:pt x="7657" y="16304"/>
                    <a:pt x="8263" y="15778"/>
                    <a:pt x="8263" y="15778"/>
                  </a:cubicBezTo>
                  <a:lnTo>
                    <a:pt x="8246" y="15574"/>
                  </a:lnTo>
                  <a:lnTo>
                    <a:pt x="7941" y="13627"/>
                  </a:lnTo>
                  <a:cubicBezTo>
                    <a:pt x="10803" y="12849"/>
                    <a:pt x="11717" y="11105"/>
                    <a:pt x="11717" y="11105"/>
                  </a:cubicBezTo>
                  <a:cubicBezTo>
                    <a:pt x="11717" y="11105"/>
                    <a:pt x="12257" y="11387"/>
                    <a:pt x="12805" y="11387"/>
                  </a:cubicBezTo>
                  <a:cubicBezTo>
                    <a:pt x="12900" y="11387"/>
                    <a:pt x="12995" y="11379"/>
                    <a:pt x="13088" y="11359"/>
                  </a:cubicBezTo>
                  <a:cubicBezTo>
                    <a:pt x="14781" y="11020"/>
                    <a:pt x="15408" y="8988"/>
                    <a:pt x="14544" y="8040"/>
                  </a:cubicBezTo>
                  <a:cubicBezTo>
                    <a:pt x="14302" y="7775"/>
                    <a:pt x="14034" y="7679"/>
                    <a:pt x="13773" y="7679"/>
                  </a:cubicBezTo>
                  <a:cubicBezTo>
                    <a:pt x="13102" y="7679"/>
                    <a:pt x="12479" y="8311"/>
                    <a:pt x="12479" y="8311"/>
                  </a:cubicBezTo>
                  <a:cubicBezTo>
                    <a:pt x="9685" y="3757"/>
                    <a:pt x="10244" y="1522"/>
                    <a:pt x="10396" y="1099"/>
                  </a:cubicBezTo>
                  <a:cubicBezTo>
                    <a:pt x="9464" y="235"/>
                    <a:pt x="8534" y="0"/>
                    <a:pt x="779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888;p28">
              <a:extLst>
                <a:ext uri="{FF2B5EF4-FFF2-40B4-BE49-F238E27FC236}">
                  <a16:creationId xmlns:a16="http://schemas.microsoft.com/office/drawing/2014/main" id="{B4A2E586-CA12-5649-4667-2E43BC38104D}"/>
                </a:ext>
              </a:extLst>
            </p:cNvPr>
            <p:cNvSpPr/>
            <p:nvPr/>
          </p:nvSpPr>
          <p:spPr>
            <a:xfrm>
              <a:off x="2197452" y="1832639"/>
              <a:ext cx="173671" cy="57651"/>
            </a:xfrm>
            <a:custGeom>
              <a:avLst/>
              <a:gdLst/>
              <a:ahLst/>
              <a:cxnLst/>
              <a:rect l="l" t="t" r="r" b="b"/>
              <a:pathLst>
                <a:path w="3624" h="1203" extrusionOk="0">
                  <a:moveTo>
                    <a:pt x="3589" y="0"/>
                  </a:moveTo>
                  <a:cubicBezTo>
                    <a:pt x="3014" y="153"/>
                    <a:pt x="2421" y="271"/>
                    <a:pt x="1829" y="322"/>
                  </a:cubicBezTo>
                  <a:cubicBezTo>
                    <a:pt x="1674" y="335"/>
                    <a:pt x="1520" y="342"/>
                    <a:pt x="1367" y="342"/>
                  </a:cubicBezTo>
                  <a:cubicBezTo>
                    <a:pt x="935" y="342"/>
                    <a:pt x="510" y="291"/>
                    <a:pt x="85" y="204"/>
                  </a:cubicBezTo>
                  <a:lnTo>
                    <a:pt x="85" y="221"/>
                  </a:lnTo>
                  <a:lnTo>
                    <a:pt x="0" y="1203"/>
                  </a:lnTo>
                  <a:cubicBezTo>
                    <a:pt x="1253" y="1203"/>
                    <a:pt x="2472" y="1016"/>
                    <a:pt x="3623" y="305"/>
                  </a:cubicBezTo>
                  <a:lnTo>
                    <a:pt x="358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889;p28">
              <a:extLst>
                <a:ext uri="{FF2B5EF4-FFF2-40B4-BE49-F238E27FC236}">
                  <a16:creationId xmlns:a16="http://schemas.microsoft.com/office/drawing/2014/main" id="{416A86FF-1EDA-AC2A-657C-972211D8761F}"/>
                </a:ext>
              </a:extLst>
            </p:cNvPr>
            <p:cNvSpPr/>
            <p:nvPr/>
          </p:nvSpPr>
          <p:spPr>
            <a:xfrm>
              <a:off x="2586860" y="1585796"/>
              <a:ext cx="88129" cy="55734"/>
            </a:xfrm>
            <a:custGeom>
              <a:avLst/>
              <a:gdLst/>
              <a:ahLst/>
              <a:cxnLst/>
              <a:rect l="l" t="t" r="r" b="b"/>
              <a:pathLst>
                <a:path w="1839" h="1163" extrusionOk="0">
                  <a:moveTo>
                    <a:pt x="1096" y="0"/>
                  </a:moveTo>
                  <a:cubicBezTo>
                    <a:pt x="1075" y="0"/>
                    <a:pt x="1054" y="2"/>
                    <a:pt x="1033" y="5"/>
                  </a:cubicBezTo>
                  <a:cubicBezTo>
                    <a:pt x="1000" y="5"/>
                    <a:pt x="966" y="5"/>
                    <a:pt x="932" y="22"/>
                  </a:cubicBezTo>
                  <a:cubicBezTo>
                    <a:pt x="898" y="22"/>
                    <a:pt x="881" y="38"/>
                    <a:pt x="847" y="38"/>
                  </a:cubicBezTo>
                  <a:cubicBezTo>
                    <a:pt x="796" y="55"/>
                    <a:pt x="746" y="72"/>
                    <a:pt x="695" y="106"/>
                  </a:cubicBezTo>
                  <a:cubicBezTo>
                    <a:pt x="509" y="191"/>
                    <a:pt x="356" y="343"/>
                    <a:pt x="238" y="513"/>
                  </a:cubicBezTo>
                  <a:cubicBezTo>
                    <a:pt x="119" y="682"/>
                    <a:pt x="35" y="868"/>
                    <a:pt x="1" y="1071"/>
                  </a:cubicBezTo>
                  <a:cubicBezTo>
                    <a:pt x="1" y="1105"/>
                    <a:pt x="35" y="1122"/>
                    <a:pt x="52" y="1139"/>
                  </a:cubicBezTo>
                  <a:cubicBezTo>
                    <a:pt x="74" y="1154"/>
                    <a:pt x="101" y="1163"/>
                    <a:pt x="126" y="1163"/>
                  </a:cubicBezTo>
                  <a:cubicBezTo>
                    <a:pt x="156" y="1163"/>
                    <a:pt x="185" y="1150"/>
                    <a:pt x="204" y="1122"/>
                  </a:cubicBezTo>
                  <a:cubicBezTo>
                    <a:pt x="305" y="1003"/>
                    <a:pt x="407" y="868"/>
                    <a:pt x="526" y="750"/>
                  </a:cubicBezTo>
                  <a:cubicBezTo>
                    <a:pt x="644" y="631"/>
                    <a:pt x="763" y="546"/>
                    <a:pt x="898" y="479"/>
                  </a:cubicBezTo>
                  <a:cubicBezTo>
                    <a:pt x="932" y="462"/>
                    <a:pt x="966" y="445"/>
                    <a:pt x="1000" y="428"/>
                  </a:cubicBezTo>
                  <a:lnTo>
                    <a:pt x="1050" y="411"/>
                  </a:lnTo>
                  <a:lnTo>
                    <a:pt x="1084" y="411"/>
                  </a:lnTo>
                  <a:cubicBezTo>
                    <a:pt x="1135" y="411"/>
                    <a:pt x="1186" y="411"/>
                    <a:pt x="1237" y="428"/>
                  </a:cubicBezTo>
                  <a:cubicBezTo>
                    <a:pt x="1389" y="496"/>
                    <a:pt x="1524" y="580"/>
                    <a:pt x="1643" y="682"/>
                  </a:cubicBezTo>
                  <a:cubicBezTo>
                    <a:pt x="1666" y="697"/>
                    <a:pt x="1689" y="704"/>
                    <a:pt x="1710" y="704"/>
                  </a:cubicBezTo>
                  <a:cubicBezTo>
                    <a:pt x="1783" y="704"/>
                    <a:pt x="1839" y="625"/>
                    <a:pt x="1812" y="546"/>
                  </a:cubicBezTo>
                  <a:cubicBezTo>
                    <a:pt x="1711" y="360"/>
                    <a:pt x="1575" y="191"/>
                    <a:pt x="1389" y="89"/>
                  </a:cubicBezTo>
                  <a:cubicBezTo>
                    <a:pt x="1305" y="33"/>
                    <a:pt x="1197" y="0"/>
                    <a:pt x="10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890;p28">
              <a:extLst>
                <a:ext uri="{FF2B5EF4-FFF2-40B4-BE49-F238E27FC236}">
                  <a16:creationId xmlns:a16="http://schemas.microsoft.com/office/drawing/2014/main" id="{8CEC7EBF-4E19-C130-F674-A5EA09B2CBD0}"/>
                </a:ext>
              </a:extLst>
            </p:cNvPr>
            <p:cNvSpPr/>
            <p:nvPr/>
          </p:nvSpPr>
          <p:spPr>
            <a:xfrm>
              <a:off x="2349937" y="1497477"/>
              <a:ext cx="70254" cy="59136"/>
            </a:xfrm>
            <a:custGeom>
              <a:avLst/>
              <a:gdLst/>
              <a:ahLst/>
              <a:cxnLst/>
              <a:rect l="l" t="t" r="r" b="b"/>
              <a:pathLst>
                <a:path w="1466" h="1234" extrusionOk="0">
                  <a:moveTo>
                    <a:pt x="652" y="1"/>
                  </a:moveTo>
                  <a:cubicBezTo>
                    <a:pt x="639" y="1"/>
                    <a:pt x="625" y="1"/>
                    <a:pt x="610" y="2"/>
                  </a:cubicBezTo>
                  <a:cubicBezTo>
                    <a:pt x="255" y="36"/>
                    <a:pt x="1" y="358"/>
                    <a:pt x="35" y="696"/>
                  </a:cubicBezTo>
                  <a:cubicBezTo>
                    <a:pt x="77" y="1034"/>
                    <a:pt x="356" y="1233"/>
                    <a:pt x="646" y="1233"/>
                  </a:cubicBezTo>
                  <a:cubicBezTo>
                    <a:pt x="822" y="1233"/>
                    <a:pt x="1001" y="1161"/>
                    <a:pt x="1135" y="1001"/>
                  </a:cubicBezTo>
                  <a:cubicBezTo>
                    <a:pt x="1465" y="605"/>
                    <a:pt x="1169" y="1"/>
                    <a:pt x="6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891;p28">
              <a:extLst>
                <a:ext uri="{FF2B5EF4-FFF2-40B4-BE49-F238E27FC236}">
                  <a16:creationId xmlns:a16="http://schemas.microsoft.com/office/drawing/2014/main" id="{2B0F09CC-6B0D-6ED5-2607-5C593889A90B}"/>
                </a:ext>
              </a:extLst>
            </p:cNvPr>
            <p:cNvSpPr/>
            <p:nvPr/>
          </p:nvSpPr>
          <p:spPr>
            <a:xfrm>
              <a:off x="2104149" y="1504809"/>
              <a:ext cx="69536" cy="59520"/>
            </a:xfrm>
            <a:custGeom>
              <a:avLst/>
              <a:gdLst/>
              <a:ahLst/>
              <a:cxnLst/>
              <a:rect l="l" t="t" r="r" b="b"/>
              <a:pathLst>
                <a:path w="1451" h="1242" extrusionOk="0">
                  <a:moveTo>
                    <a:pt x="793" y="1"/>
                  </a:moveTo>
                  <a:cubicBezTo>
                    <a:pt x="783" y="1"/>
                    <a:pt x="772" y="1"/>
                    <a:pt x="762" y="2"/>
                  </a:cubicBezTo>
                  <a:cubicBezTo>
                    <a:pt x="220" y="69"/>
                    <a:pt x="0" y="730"/>
                    <a:pt x="406" y="1085"/>
                  </a:cubicBezTo>
                  <a:cubicBezTo>
                    <a:pt x="530" y="1193"/>
                    <a:pt x="676" y="1242"/>
                    <a:pt x="818" y="1242"/>
                  </a:cubicBezTo>
                  <a:cubicBezTo>
                    <a:pt x="1143" y="1242"/>
                    <a:pt x="1451" y="988"/>
                    <a:pt x="1439" y="611"/>
                  </a:cubicBezTo>
                  <a:cubicBezTo>
                    <a:pt x="1423" y="266"/>
                    <a:pt x="1135" y="1"/>
                    <a:pt x="7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892;p28">
              <a:extLst>
                <a:ext uri="{FF2B5EF4-FFF2-40B4-BE49-F238E27FC236}">
                  <a16:creationId xmlns:a16="http://schemas.microsoft.com/office/drawing/2014/main" id="{F631F4E1-CFCD-6947-F78C-B0E0E3FA007B}"/>
                </a:ext>
              </a:extLst>
            </p:cNvPr>
            <p:cNvSpPr/>
            <p:nvPr/>
          </p:nvSpPr>
          <p:spPr>
            <a:xfrm>
              <a:off x="2074917" y="1398854"/>
              <a:ext cx="85015" cy="62587"/>
            </a:xfrm>
            <a:custGeom>
              <a:avLst/>
              <a:gdLst/>
              <a:ahLst/>
              <a:cxnLst/>
              <a:rect l="l" t="t" r="r" b="b"/>
              <a:pathLst>
                <a:path w="1774" h="1306" extrusionOk="0">
                  <a:moveTo>
                    <a:pt x="1205" y="1"/>
                  </a:moveTo>
                  <a:cubicBezTo>
                    <a:pt x="1090" y="1"/>
                    <a:pt x="966" y="21"/>
                    <a:pt x="847" y="62"/>
                  </a:cubicBezTo>
                  <a:cubicBezTo>
                    <a:pt x="441" y="181"/>
                    <a:pt x="136" y="519"/>
                    <a:pt x="51" y="926"/>
                  </a:cubicBezTo>
                  <a:cubicBezTo>
                    <a:pt x="1" y="1078"/>
                    <a:pt x="102" y="1247"/>
                    <a:pt x="271" y="1298"/>
                  </a:cubicBezTo>
                  <a:cubicBezTo>
                    <a:pt x="289" y="1303"/>
                    <a:pt x="309" y="1305"/>
                    <a:pt x="330" y="1305"/>
                  </a:cubicBezTo>
                  <a:cubicBezTo>
                    <a:pt x="530" y="1305"/>
                    <a:pt x="858" y="1107"/>
                    <a:pt x="966" y="1061"/>
                  </a:cubicBezTo>
                  <a:cubicBezTo>
                    <a:pt x="1355" y="824"/>
                    <a:pt x="1761" y="807"/>
                    <a:pt x="1761" y="418"/>
                  </a:cubicBezTo>
                  <a:cubicBezTo>
                    <a:pt x="1774" y="146"/>
                    <a:pt x="1516"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893;p28">
              <a:extLst>
                <a:ext uri="{FF2B5EF4-FFF2-40B4-BE49-F238E27FC236}">
                  <a16:creationId xmlns:a16="http://schemas.microsoft.com/office/drawing/2014/main" id="{FABC7CA4-3392-2858-B197-17DCE42EEAF7}"/>
                </a:ext>
              </a:extLst>
            </p:cNvPr>
            <p:cNvSpPr/>
            <p:nvPr/>
          </p:nvSpPr>
          <p:spPr>
            <a:xfrm>
              <a:off x="2339874" y="1386874"/>
              <a:ext cx="93688" cy="52188"/>
            </a:xfrm>
            <a:custGeom>
              <a:avLst/>
              <a:gdLst/>
              <a:ahLst/>
              <a:cxnLst/>
              <a:rect l="l" t="t" r="r" b="b"/>
              <a:pathLst>
                <a:path w="1955" h="1089" extrusionOk="0">
                  <a:moveTo>
                    <a:pt x="778" y="1"/>
                  </a:moveTo>
                  <a:cubicBezTo>
                    <a:pt x="356" y="1"/>
                    <a:pt x="0" y="229"/>
                    <a:pt x="92" y="583"/>
                  </a:cubicBezTo>
                  <a:cubicBezTo>
                    <a:pt x="194" y="956"/>
                    <a:pt x="600" y="871"/>
                    <a:pt x="1024" y="1006"/>
                  </a:cubicBezTo>
                  <a:cubicBezTo>
                    <a:pt x="1119" y="1018"/>
                    <a:pt x="1355" y="1089"/>
                    <a:pt x="1546" y="1089"/>
                  </a:cubicBezTo>
                  <a:cubicBezTo>
                    <a:pt x="1628" y="1089"/>
                    <a:pt x="1701" y="1076"/>
                    <a:pt x="1752" y="1040"/>
                  </a:cubicBezTo>
                  <a:cubicBezTo>
                    <a:pt x="1904" y="973"/>
                    <a:pt x="1955" y="786"/>
                    <a:pt x="1870" y="634"/>
                  </a:cubicBezTo>
                  <a:cubicBezTo>
                    <a:pt x="1701" y="262"/>
                    <a:pt x="1311" y="8"/>
                    <a:pt x="905" y="8"/>
                  </a:cubicBezTo>
                  <a:cubicBezTo>
                    <a:pt x="862" y="3"/>
                    <a:pt x="820" y="1"/>
                    <a:pt x="7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894;p28">
              <a:extLst>
                <a:ext uri="{FF2B5EF4-FFF2-40B4-BE49-F238E27FC236}">
                  <a16:creationId xmlns:a16="http://schemas.microsoft.com/office/drawing/2014/main" id="{F7E15AB1-707D-3033-4AB1-5D310BABCE23}"/>
                </a:ext>
              </a:extLst>
            </p:cNvPr>
            <p:cNvSpPr/>
            <p:nvPr/>
          </p:nvSpPr>
          <p:spPr>
            <a:xfrm>
              <a:off x="2212020" y="1589725"/>
              <a:ext cx="189102" cy="102746"/>
            </a:xfrm>
            <a:custGeom>
              <a:avLst/>
              <a:gdLst/>
              <a:ahLst/>
              <a:cxnLst/>
              <a:rect l="l" t="t" r="r" b="b"/>
              <a:pathLst>
                <a:path w="3946" h="2144" extrusionOk="0">
                  <a:moveTo>
                    <a:pt x="3838" y="1"/>
                  </a:moveTo>
                  <a:cubicBezTo>
                    <a:pt x="3796" y="1"/>
                    <a:pt x="3755" y="20"/>
                    <a:pt x="3742" y="58"/>
                  </a:cubicBezTo>
                  <a:cubicBezTo>
                    <a:pt x="3590" y="380"/>
                    <a:pt x="3387" y="684"/>
                    <a:pt x="3150" y="955"/>
                  </a:cubicBezTo>
                  <a:cubicBezTo>
                    <a:pt x="2913" y="1209"/>
                    <a:pt x="2608" y="1412"/>
                    <a:pt x="2286" y="1531"/>
                  </a:cubicBezTo>
                  <a:cubicBezTo>
                    <a:pt x="1948" y="1666"/>
                    <a:pt x="1592" y="1734"/>
                    <a:pt x="1237" y="1751"/>
                  </a:cubicBezTo>
                  <a:cubicBezTo>
                    <a:pt x="1144" y="1755"/>
                    <a:pt x="1052" y="1757"/>
                    <a:pt x="960" y="1757"/>
                  </a:cubicBezTo>
                  <a:cubicBezTo>
                    <a:pt x="685" y="1757"/>
                    <a:pt x="416" y="1738"/>
                    <a:pt x="136" y="1700"/>
                  </a:cubicBezTo>
                  <a:lnTo>
                    <a:pt x="119" y="1717"/>
                  </a:lnTo>
                  <a:cubicBezTo>
                    <a:pt x="113" y="1714"/>
                    <a:pt x="106" y="1713"/>
                    <a:pt x="99" y="1713"/>
                  </a:cubicBezTo>
                  <a:cubicBezTo>
                    <a:pt x="68" y="1713"/>
                    <a:pt x="32" y="1740"/>
                    <a:pt x="18" y="1768"/>
                  </a:cubicBezTo>
                  <a:cubicBezTo>
                    <a:pt x="1" y="1819"/>
                    <a:pt x="18" y="1887"/>
                    <a:pt x="68" y="1903"/>
                  </a:cubicBezTo>
                  <a:cubicBezTo>
                    <a:pt x="441" y="2056"/>
                    <a:pt x="847" y="2124"/>
                    <a:pt x="1237" y="2140"/>
                  </a:cubicBezTo>
                  <a:cubicBezTo>
                    <a:pt x="1277" y="2142"/>
                    <a:pt x="1318" y="2143"/>
                    <a:pt x="1359" y="2143"/>
                  </a:cubicBezTo>
                  <a:cubicBezTo>
                    <a:pt x="1724" y="2143"/>
                    <a:pt x="2088" y="2074"/>
                    <a:pt x="2439" y="1937"/>
                  </a:cubicBezTo>
                  <a:cubicBezTo>
                    <a:pt x="2828" y="1785"/>
                    <a:pt x="3167" y="1548"/>
                    <a:pt x="3421" y="1209"/>
                  </a:cubicBezTo>
                  <a:cubicBezTo>
                    <a:pt x="3488" y="1142"/>
                    <a:pt x="3539" y="1057"/>
                    <a:pt x="3607" y="972"/>
                  </a:cubicBezTo>
                  <a:lnTo>
                    <a:pt x="3742" y="701"/>
                  </a:lnTo>
                  <a:cubicBezTo>
                    <a:pt x="3776" y="600"/>
                    <a:pt x="3827" y="515"/>
                    <a:pt x="3844" y="414"/>
                  </a:cubicBezTo>
                  <a:cubicBezTo>
                    <a:pt x="3878" y="312"/>
                    <a:pt x="3895" y="227"/>
                    <a:pt x="3929" y="126"/>
                  </a:cubicBezTo>
                  <a:cubicBezTo>
                    <a:pt x="3946" y="75"/>
                    <a:pt x="3912" y="41"/>
                    <a:pt x="3878" y="7"/>
                  </a:cubicBezTo>
                  <a:cubicBezTo>
                    <a:pt x="3865" y="3"/>
                    <a:pt x="3851" y="1"/>
                    <a:pt x="38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895;p28">
              <a:extLst>
                <a:ext uri="{FF2B5EF4-FFF2-40B4-BE49-F238E27FC236}">
                  <a16:creationId xmlns:a16="http://schemas.microsoft.com/office/drawing/2014/main" id="{60990146-63F5-9A7D-0043-6DBA9467697D}"/>
                </a:ext>
              </a:extLst>
            </p:cNvPr>
            <p:cNvSpPr/>
            <p:nvPr/>
          </p:nvSpPr>
          <p:spPr>
            <a:xfrm>
              <a:off x="1895596" y="1901358"/>
              <a:ext cx="340010" cy="648966"/>
            </a:xfrm>
            <a:custGeom>
              <a:avLst/>
              <a:gdLst/>
              <a:ahLst/>
              <a:cxnLst/>
              <a:rect l="l" t="t" r="r" b="b"/>
              <a:pathLst>
                <a:path w="7095" h="13542" extrusionOk="0">
                  <a:moveTo>
                    <a:pt x="3898" y="0"/>
                  </a:moveTo>
                  <a:cubicBezTo>
                    <a:pt x="2773" y="0"/>
                    <a:pt x="939" y="200"/>
                    <a:pt x="543" y="1004"/>
                  </a:cubicBezTo>
                  <a:cubicBezTo>
                    <a:pt x="1" y="2139"/>
                    <a:pt x="1846" y="2630"/>
                    <a:pt x="1863" y="3222"/>
                  </a:cubicBezTo>
                  <a:cubicBezTo>
                    <a:pt x="1880" y="3798"/>
                    <a:pt x="644" y="4882"/>
                    <a:pt x="1525" y="5965"/>
                  </a:cubicBezTo>
                  <a:cubicBezTo>
                    <a:pt x="2405" y="7049"/>
                    <a:pt x="3590" y="6033"/>
                    <a:pt x="3844" y="7116"/>
                  </a:cubicBezTo>
                  <a:cubicBezTo>
                    <a:pt x="4098" y="8183"/>
                    <a:pt x="2930" y="9521"/>
                    <a:pt x="3624" y="11010"/>
                  </a:cubicBezTo>
                  <a:cubicBezTo>
                    <a:pt x="4030" y="11891"/>
                    <a:pt x="4538" y="12737"/>
                    <a:pt x="5131" y="13516"/>
                  </a:cubicBezTo>
                  <a:cubicBezTo>
                    <a:pt x="5249" y="13533"/>
                    <a:pt x="5376" y="13542"/>
                    <a:pt x="5503" y="13542"/>
                  </a:cubicBezTo>
                  <a:cubicBezTo>
                    <a:pt x="5630" y="13542"/>
                    <a:pt x="5757" y="13533"/>
                    <a:pt x="5876" y="13516"/>
                  </a:cubicBezTo>
                  <a:cubicBezTo>
                    <a:pt x="6113" y="13415"/>
                    <a:pt x="5368" y="12974"/>
                    <a:pt x="5876" y="11180"/>
                  </a:cubicBezTo>
                  <a:cubicBezTo>
                    <a:pt x="6401" y="9402"/>
                    <a:pt x="7095" y="8132"/>
                    <a:pt x="6485" y="6846"/>
                  </a:cubicBezTo>
                  <a:cubicBezTo>
                    <a:pt x="5876" y="5559"/>
                    <a:pt x="4420" y="6016"/>
                    <a:pt x="4911" y="4831"/>
                  </a:cubicBezTo>
                  <a:cubicBezTo>
                    <a:pt x="5402" y="3663"/>
                    <a:pt x="6536" y="3307"/>
                    <a:pt x="5927" y="1783"/>
                  </a:cubicBezTo>
                  <a:cubicBezTo>
                    <a:pt x="5317" y="276"/>
                    <a:pt x="5148" y="293"/>
                    <a:pt x="4775" y="73"/>
                  </a:cubicBezTo>
                  <a:cubicBezTo>
                    <a:pt x="4701" y="34"/>
                    <a:pt x="4359" y="0"/>
                    <a:pt x="389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896;p28">
              <a:extLst>
                <a:ext uri="{FF2B5EF4-FFF2-40B4-BE49-F238E27FC236}">
                  <a16:creationId xmlns:a16="http://schemas.microsoft.com/office/drawing/2014/main" id="{DC026E21-F4A9-22B5-67EE-538D43B19C08}"/>
                </a:ext>
              </a:extLst>
            </p:cNvPr>
            <p:cNvSpPr/>
            <p:nvPr/>
          </p:nvSpPr>
          <p:spPr>
            <a:xfrm>
              <a:off x="2301297" y="1901597"/>
              <a:ext cx="371639" cy="656011"/>
            </a:xfrm>
            <a:custGeom>
              <a:avLst/>
              <a:gdLst/>
              <a:ahLst/>
              <a:cxnLst/>
              <a:rect l="l" t="t" r="r" b="b"/>
              <a:pathLst>
                <a:path w="7755" h="13689" extrusionOk="0">
                  <a:moveTo>
                    <a:pt x="4760" y="1"/>
                  </a:moveTo>
                  <a:cubicBezTo>
                    <a:pt x="4347" y="1"/>
                    <a:pt x="3945" y="39"/>
                    <a:pt x="3606" y="119"/>
                  </a:cubicBezTo>
                  <a:cubicBezTo>
                    <a:pt x="2320" y="441"/>
                    <a:pt x="1388" y="1016"/>
                    <a:pt x="1575" y="2219"/>
                  </a:cubicBezTo>
                  <a:cubicBezTo>
                    <a:pt x="1693" y="2930"/>
                    <a:pt x="2557" y="3488"/>
                    <a:pt x="2506" y="4199"/>
                  </a:cubicBezTo>
                  <a:cubicBezTo>
                    <a:pt x="2438" y="4877"/>
                    <a:pt x="1490" y="5198"/>
                    <a:pt x="1321" y="6231"/>
                  </a:cubicBezTo>
                  <a:cubicBezTo>
                    <a:pt x="1118" y="7501"/>
                    <a:pt x="2184" y="8161"/>
                    <a:pt x="1964" y="8940"/>
                  </a:cubicBezTo>
                  <a:cubicBezTo>
                    <a:pt x="1727" y="9736"/>
                    <a:pt x="1219" y="9346"/>
                    <a:pt x="610" y="10616"/>
                  </a:cubicBezTo>
                  <a:cubicBezTo>
                    <a:pt x="0" y="11886"/>
                    <a:pt x="1050" y="13647"/>
                    <a:pt x="1050" y="13647"/>
                  </a:cubicBezTo>
                  <a:cubicBezTo>
                    <a:pt x="1103" y="13677"/>
                    <a:pt x="1185" y="13688"/>
                    <a:pt x="1282" y="13688"/>
                  </a:cubicBezTo>
                  <a:cubicBezTo>
                    <a:pt x="1621" y="13688"/>
                    <a:pt x="2133" y="13545"/>
                    <a:pt x="2133" y="13545"/>
                  </a:cubicBezTo>
                  <a:cubicBezTo>
                    <a:pt x="2049" y="12749"/>
                    <a:pt x="2032" y="11937"/>
                    <a:pt x="2100" y="11141"/>
                  </a:cubicBezTo>
                  <a:cubicBezTo>
                    <a:pt x="2201" y="10193"/>
                    <a:pt x="3725" y="10108"/>
                    <a:pt x="4351" y="8923"/>
                  </a:cubicBezTo>
                  <a:cubicBezTo>
                    <a:pt x="4995" y="7755"/>
                    <a:pt x="3793" y="6908"/>
                    <a:pt x="4351" y="5723"/>
                  </a:cubicBezTo>
                  <a:cubicBezTo>
                    <a:pt x="4910" y="4521"/>
                    <a:pt x="6180" y="4809"/>
                    <a:pt x="6976" y="3928"/>
                  </a:cubicBezTo>
                  <a:cubicBezTo>
                    <a:pt x="7754" y="3048"/>
                    <a:pt x="6857" y="2963"/>
                    <a:pt x="6637" y="2472"/>
                  </a:cubicBezTo>
                  <a:cubicBezTo>
                    <a:pt x="6400" y="1965"/>
                    <a:pt x="7670" y="1474"/>
                    <a:pt x="7382" y="796"/>
                  </a:cubicBezTo>
                  <a:cubicBezTo>
                    <a:pt x="7157" y="298"/>
                    <a:pt x="5914" y="1"/>
                    <a:pt x="4760"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9897;p28">
            <a:extLst>
              <a:ext uri="{FF2B5EF4-FFF2-40B4-BE49-F238E27FC236}">
                <a16:creationId xmlns:a16="http://schemas.microsoft.com/office/drawing/2014/main" id="{14A8AA49-1CA5-DF69-71DE-A3DD59DA5C36}"/>
              </a:ext>
            </a:extLst>
          </p:cNvPr>
          <p:cNvGrpSpPr/>
          <p:nvPr/>
        </p:nvGrpSpPr>
        <p:grpSpPr>
          <a:xfrm>
            <a:off x="5252345" y="3933397"/>
            <a:ext cx="711201" cy="1235559"/>
            <a:chOff x="192618" y="876272"/>
            <a:chExt cx="985862" cy="1712723"/>
          </a:xfrm>
        </p:grpSpPr>
        <p:sp>
          <p:nvSpPr>
            <p:cNvPr id="90" name="Google Shape;9898;p28">
              <a:extLst>
                <a:ext uri="{FF2B5EF4-FFF2-40B4-BE49-F238E27FC236}">
                  <a16:creationId xmlns:a16="http://schemas.microsoft.com/office/drawing/2014/main" id="{0266DC65-01E4-1ED2-D0FE-F0FB999F207E}"/>
                </a:ext>
              </a:extLst>
            </p:cNvPr>
            <p:cNvSpPr/>
            <p:nvPr/>
          </p:nvSpPr>
          <p:spPr>
            <a:xfrm>
              <a:off x="368680" y="1540558"/>
              <a:ext cx="48" cy="48"/>
            </a:xfrm>
            <a:custGeom>
              <a:avLst/>
              <a:gdLst/>
              <a:ahLst/>
              <a:cxnLst/>
              <a:rect l="l" t="t" r="r" b="b"/>
              <a:pathLst>
                <a:path w="1" h="1" fill="none" extrusionOk="0">
                  <a:moveTo>
                    <a:pt x="0" y="0"/>
                  </a:move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899;p28">
              <a:extLst>
                <a:ext uri="{FF2B5EF4-FFF2-40B4-BE49-F238E27FC236}">
                  <a16:creationId xmlns:a16="http://schemas.microsoft.com/office/drawing/2014/main" id="{1140052A-9CDB-C2E3-364D-73C27ED8C65B}"/>
                </a:ext>
              </a:extLst>
            </p:cNvPr>
            <p:cNvSpPr/>
            <p:nvPr/>
          </p:nvSpPr>
          <p:spPr>
            <a:xfrm>
              <a:off x="262343" y="1179518"/>
              <a:ext cx="891790" cy="838452"/>
            </a:xfrm>
            <a:custGeom>
              <a:avLst/>
              <a:gdLst/>
              <a:ahLst/>
              <a:cxnLst/>
              <a:rect l="l" t="t" r="r" b="b"/>
              <a:pathLst>
                <a:path w="18609" h="17496" extrusionOk="0">
                  <a:moveTo>
                    <a:pt x="8805" y="0"/>
                  </a:moveTo>
                  <a:cubicBezTo>
                    <a:pt x="7023" y="1288"/>
                    <a:pt x="4017" y="1304"/>
                    <a:pt x="3867" y="1304"/>
                  </a:cubicBezTo>
                  <a:cubicBezTo>
                    <a:pt x="3864" y="1304"/>
                    <a:pt x="3862" y="1304"/>
                    <a:pt x="3862" y="1304"/>
                  </a:cubicBezTo>
                  <a:lnTo>
                    <a:pt x="3862" y="1304"/>
                  </a:lnTo>
                  <a:cubicBezTo>
                    <a:pt x="4353" y="3607"/>
                    <a:pt x="3168" y="8110"/>
                    <a:pt x="3168" y="8110"/>
                  </a:cubicBezTo>
                  <a:cubicBezTo>
                    <a:pt x="2897" y="7873"/>
                    <a:pt x="2575" y="7721"/>
                    <a:pt x="2219" y="7653"/>
                  </a:cubicBezTo>
                  <a:cubicBezTo>
                    <a:pt x="2156" y="7642"/>
                    <a:pt x="2092" y="7637"/>
                    <a:pt x="2028" y="7637"/>
                  </a:cubicBezTo>
                  <a:cubicBezTo>
                    <a:pt x="1684" y="7637"/>
                    <a:pt x="1347" y="7788"/>
                    <a:pt x="1119" y="8059"/>
                  </a:cubicBezTo>
                  <a:cubicBezTo>
                    <a:pt x="0" y="9178"/>
                    <a:pt x="1320" y="11209"/>
                    <a:pt x="3114" y="11209"/>
                  </a:cubicBezTo>
                  <a:cubicBezTo>
                    <a:pt x="3275" y="11209"/>
                    <a:pt x="3440" y="11192"/>
                    <a:pt x="3608" y="11158"/>
                  </a:cubicBezTo>
                  <a:cubicBezTo>
                    <a:pt x="3608" y="11158"/>
                    <a:pt x="4641" y="13376"/>
                    <a:pt x="7485" y="14188"/>
                  </a:cubicBezTo>
                  <a:lnTo>
                    <a:pt x="7417" y="15170"/>
                  </a:lnTo>
                  <a:lnTo>
                    <a:pt x="7299" y="16660"/>
                  </a:lnTo>
                  <a:cubicBezTo>
                    <a:pt x="7299" y="16660"/>
                    <a:pt x="7917" y="17495"/>
                    <a:pt x="9391" y="17495"/>
                  </a:cubicBezTo>
                  <a:cubicBezTo>
                    <a:pt x="9459" y="17495"/>
                    <a:pt x="9529" y="17493"/>
                    <a:pt x="9601" y="17490"/>
                  </a:cubicBezTo>
                  <a:cubicBezTo>
                    <a:pt x="9686" y="17490"/>
                    <a:pt x="9771" y="17490"/>
                    <a:pt x="9855" y="17456"/>
                  </a:cubicBezTo>
                  <a:lnTo>
                    <a:pt x="10024" y="17439"/>
                  </a:lnTo>
                  <a:cubicBezTo>
                    <a:pt x="11650" y="17219"/>
                    <a:pt x="11548" y="16643"/>
                    <a:pt x="11548" y="16643"/>
                  </a:cubicBezTo>
                  <a:lnTo>
                    <a:pt x="11362" y="14815"/>
                  </a:lnTo>
                  <a:lnTo>
                    <a:pt x="11311" y="14341"/>
                  </a:lnTo>
                  <a:cubicBezTo>
                    <a:pt x="15866" y="13579"/>
                    <a:pt x="16187" y="9634"/>
                    <a:pt x="16187" y="9634"/>
                  </a:cubicBezTo>
                  <a:cubicBezTo>
                    <a:pt x="16287" y="9656"/>
                    <a:pt x="16388" y="9666"/>
                    <a:pt x="16489" y="9666"/>
                  </a:cubicBezTo>
                  <a:cubicBezTo>
                    <a:pt x="16781" y="9666"/>
                    <a:pt x="17070" y="9577"/>
                    <a:pt x="17322" y="9414"/>
                  </a:cubicBezTo>
                  <a:cubicBezTo>
                    <a:pt x="18439" y="8737"/>
                    <a:pt x="18608" y="6265"/>
                    <a:pt x="17288" y="5977"/>
                  </a:cubicBezTo>
                  <a:cubicBezTo>
                    <a:pt x="17209" y="5961"/>
                    <a:pt x="17131" y="5954"/>
                    <a:pt x="17053" y="5954"/>
                  </a:cubicBezTo>
                  <a:cubicBezTo>
                    <a:pt x="16624" y="5954"/>
                    <a:pt x="16213" y="6183"/>
                    <a:pt x="15984" y="6569"/>
                  </a:cubicBezTo>
                  <a:cubicBezTo>
                    <a:pt x="15933" y="6671"/>
                    <a:pt x="15866" y="6773"/>
                    <a:pt x="15815" y="6891"/>
                  </a:cubicBezTo>
                  <a:cubicBezTo>
                    <a:pt x="15815" y="6891"/>
                    <a:pt x="15561" y="1084"/>
                    <a:pt x="14663" y="593"/>
                  </a:cubicBezTo>
                  <a:lnTo>
                    <a:pt x="14630" y="491"/>
                  </a:lnTo>
                  <a:cubicBezTo>
                    <a:pt x="14275" y="593"/>
                    <a:pt x="13892" y="629"/>
                    <a:pt x="13527" y="629"/>
                  </a:cubicBezTo>
                  <a:cubicBezTo>
                    <a:pt x="12672" y="629"/>
                    <a:pt x="11917" y="430"/>
                    <a:pt x="11870" y="407"/>
                  </a:cubicBezTo>
                  <a:cubicBezTo>
                    <a:pt x="11598" y="474"/>
                    <a:pt x="11319" y="501"/>
                    <a:pt x="11045" y="501"/>
                  </a:cubicBezTo>
                  <a:cubicBezTo>
                    <a:pt x="9874" y="501"/>
                    <a:pt x="8805" y="0"/>
                    <a:pt x="880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900;p28">
              <a:extLst>
                <a:ext uri="{FF2B5EF4-FFF2-40B4-BE49-F238E27FC236}">
                  <a16:creationId xmlns:a16="http://schemas.microsoft.com/office/drawing/2014/main" id="{3B0AF2CF-587C-8499-23BF-AE4D79ED37A6}"/>
                </a:ext>
              </a:extLst>
            </p:cNvPr>
            <p:cNvSpPr/>
            <p:nvPr/>
          </p:nvSpPr>
          <p:spPr>
            <a:xfrm>
              <a:off x="620986" y="1859427"/>
              <a:ext cx="186658" cy="42316"/>
            </a:xfrm>
            <a:custGeom>
              <a:avLst/>
              <a:gdLst/>
              <a:ahLst/>
              <a:cxnLst/>
              <a:rect l="l" t="t" r="r" b="b"/>
              <a:pathLst>
                <a:path w="3895" h="883" extrusionOk="0">
                  <a:moveTo>
                    <a:pt x="1" y="0"/>
                  </a:moveTo>
                  <a:lnTo>
                    <a:pt x="1" y="102"/>
                  </a:lnTo>
                  <a:cubicBezTo>
                    <a:pt x="979" y="619"/>
                    <a:pt x="2073" y="882"/>
                    <a:pt x="3186" y="882"/>
                  </a:cubicBezTo>
                  <a:cubicBezTo>
                    <a:pt x="3422" y="882"/>
                    <a:pt x="3658" y="870"/>
                    <a:pt x="3895" y="847"/>
                  </a:cubicBezTo>
                  <a:lnTo>
                    <a:pt x="3861" y="627"/>
                  </a:lnTo>
                  <a:lnTo>
                    <a:pt x="3827" y="153"/>
                  </a:lnTo>
                  <a:lnTo>
                    <a:pt x="3506" y="203"/>
                  </a:lnTo>
                  <a:cubicBezTo>
                    <a:pt x="3088" y="264"/>
                    <a:pt x="2667" y="294"/>
                    <a:pt x="2246" y="294"/>
                  </a:cubicBezTo>
                  <a:cubicBezTo>
                    <a:pt x="1487" y="294"/>
                    <a:pt x="730" y="196"/>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901;p28">
              <a:extLst>
                <a:ext uri="{FF2B5EF4-FFF2-40B4-BE49-F238E27FC236}">
                  <a16:creationId xmlns:a16="http://schemas.microsoft.com/office/drawing/2014/main" id="{FBD66C46-6AC4-FA2E-4F7A-51F43F6A7D4A}"/>
                </a:ext>
              </a:extLst>
            </p:cNvPr>
            <p:cNvSpPr/>
            <p:nvPr/>
          </p:nvSpPr>
          <p:spPr>
            <a:xfrm>
              <a:off x="963383" y="1173816"/>
              <a:ext cx="127426" cy="335985"/>
            </a:xfrm>
            <a:custGeom>
              <a:avLst/>
              <a:gdLst/>
              <a:ahLst/>
              <a:cxnLst/>
              <a:rect l="l" t="t" r="r" b="b"/>
              <a:pathLst>
                <a:path w="2659" h="7011" extrusionOk="0">
                  <a:moveTo>
                    <a:pt x="1016" y="1"/>
                  </a:moveTo>
                  <a:cubicBezTo>
                    <a:pt x="746" y="306"/>
                    <a:pt x="390" y="526"/>
                    <a:pt x="1" y="627"/>
                  </a:cubicBezTo>
                  <a:lnTo>
                    <a:pt x="34" y="729"/>
                  </a:lnTo>
                  <a:cubicBezTo>
                    <a:pt x="932" y="1220"/>
                    <a:pt x="1203" y="7010"/>
                    <a:pt x="1203" y="7010"/>
                  </a:cubicBezTo>
                  <a:cubicBezTo>
                    <a:pt x="1237" y="6909"/>
                    <a:pt x="1304" y="6807"/>
                    <a:pt x="1355" y="6705"/>
                  </a:cubicBezTo>
                  <a:cubicBezTo>
                    <a:pt x="2659" y="1305"/>
                    <a:pt x="1016" y="1"/>
                    <a:pt x="101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902;p28">
              <a:extLst>
                <a:ext uri="{FF2B5EF4-FFF2-40B4-BE49-F238E27FC236}">
                  <a16:creationId xmlns:a16="http://schemas.microsoft.com/office/drawing/2014/main" id="{1409BCC4-2043-8180-93A4-CF0C353BDF2D}"/>
                </a:ext>
              </a:extLst>
            </p:cNvPr>
            <p:cNvSpPr/>
            <p:nvPr/>
          </p:nvSpPr>
          <p:spPr>
            <a:xfrm>
              <a:off x="283476" y="876272"/>
              <a:ext cx="767623" cy="691953"/>
            </a:xfrm>
            <a:custGeom>
              <a:avLst/>
              <a:gdLst/>
              <a:ahLst/>
              <a:cxnLst/>
              <a:rect l="l" t="t" r="r" b="b"/>
              <a:pathLst>
                <a:path w="16018" h="14439" extrusionOk="0">
                  <a:moveTo>
                    <a:pt x="9305" y="0"/>
                  </a:moveTo>
                  <a:cubicBezTo>
                    <a:pt x="8978" y="0"/>
                    <a:pt x="8687" y="55"/>
                    <a:pt x="8466" y="166"/>
                  </a:cubicBezTo>
                  <a:cubicBezTo>
                    <a:pt x="7501" y="657"/>
                    <a:pt x="8060" y="1080"/>
                    <a:pt x="8060" y="1080"/>
                  </a:cubicBezTo>
                  <a:cubicBezTo>
                    <a:pt x="7503" y="776"/>
                    <a:pt x="6598" y="605"/>
                    <a:pt x="5677" y="605"/>
                  </a:cubicBezTo>
                  <a:cubicBezTo>
                    <a:pt x="4441" y="605"/>
                    <a:pt x="3178" y="913"/>
                    <a:pt x="2693" y="1622"/>
                  </a:cubicBezTo>
                  <a:cubicBezTo>
                    <a:pt x="2303" y="2180"/>
                    <a:pt x="2574" y="2739"/>
                    <a:pt x="2997" y="3128"/>
                  </a:cubicBezTo>
                  <a:cubicBezTo>
                    <a:pt x="2269" y="3230"/>
                    <a:pt x="1440" y="3603"/>
                    <a:pt x="1118" y="4415"/>
                  </a:cubicBezTo>
                  <a:cubicBezTo>
                    <a:pt x="458" y="6074"/>
                    <a:pt x="2320" y="7107"/>
                    <a:pt x="2320" y="7107"/>
                  </a:cubicBezTo>
                  <a:cubicBezTo>
                    <a:pt x="2320" y="7107"/>
                    <a:pt x="2230" y="7094"/>
                    <a:pt x="2098" y="7094"/>
                  </a:cubicBezTo>
                  <a:cubicBezTo>
                    <a:pt x="1810" y="7094"/>
                    <a:pt x="1321" y="7158"/>
                    <a:pt x="1135" y="7564"/>
                  </a:cubicBezTo>
                  <a:cubicBezTo>
                    <a:pt x="1" y="10104"/>
                    <a:pt x="1795" y="13862"/>
                    <a:pt x="1795" y="13862"/>
                  </a:cubicBezTo>
                  <a:lnTo>
                    <a:pt x="1778" y="13981"/>
                  </a:lnTo>
                  <a:cubicBezTo>
                    <a:pt x="2117" y="14049"/>
                    <a:pt x="2456" y="14201"/>
                    <a:pt x="2727" y="14438"/>
                  </a:cubicBezTo>
                  <a:cubicBezTo>
                    <a:pt x="2727" y="14438"/>
                    <a:pt x="3912" y="9935"/>
                    <a:pt x="3421" y="7632"/>
                  </a:cubicBezTo>
                  <a:lnTo>
                    <a:pt x="3421" y="7632"/>
                  </a:lnTo>
                  <a:cubicBezTo>
                    <a:pt x="3421" y="7632"/>
                    <a:pt x="3423" y="7632"/>
                    <a:pt x="3426" y="7632"/>
                  </a:cubicBezTo>
                  <a:cubicBezTo>
                    <a:pt x="3576" y="7632"/>
                    <a:pt x="6582" y="7616"/>
                    <a:pt x="8364" y="6328"/>
                  </a:cubicBezTo>
                  <a:cubicBezTo>
                    <a:pt x="8364" y="6328"/>
                    <a:pt x="9433" y="6829"/>
                    <a:pt x="10595" y="6829"/>
                  </a:cubicBezTo>
                  <a:cubicBezTo>
                    <a:pt x="10867" y="6829"/>
                    <a:pt x="11143" y="6802"/>
                    <a:pt x="11412" y="6735"/>
                  </a:cubicBezTo>
                  <a:cubicBezTo>
                    <a:pt x="11471" y="6758"/>
                    <a:pt x="12221" y="6957"/>
                    <a:pt x="13078" y="6957"/>
                  </a:cubicBezTo>
                  <a:cubicBezTo>
                    <a:pt x="13444" y="6957"/>
                    <a:pt x="13829" y="6921"/>
                    <a:pt x="14189" y="6819"/>
                  </a:cubicBezTo>
                  <a:cubicBezTo>
                    <a:pt x="14578" y="6718"/>
                    <a:pt x="14934" y="6515"/>
                    <a:pt x="15204" y="6210"/>
                  </a:cubicBezTo>
                  <a:cubicBezTo>
                    <a:pt x="15408" y="5956"/>
                    <a:pt x="15560" y="5668"/>
                    <a:pt x="15611" y="5346"/>
                  </a:cubicBezTo>
                  <a:cubicBezTo>
                    <a:pt x="16017" y="3433"/>
                    <a:pt x="14747" y="1656"/>
                    <a:pt x="13681" y="1656"/>
                  </a:cubicBezTo>
                  <a:cubicBezTo>
                    <a:pt x="13359" y="1656"/>
                    <a:pt x="13037" y="1740"/>
                    <a:pt x="12749" y="1893"/>
                  </a:cubicBezTo>
                  <a:cubicBezTo>
                    <a:pt x="12002" y="647"/>
                    <a:pt x="10432" y="0"/>
                    <a:pt x="93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903;p28">
              <a:extLst>
                <a:ext uri="{FF2B5EF4-FFF2-40B4-BE49-F238E27FC236}">
                  <a16:creationId xmlns:a16="http://schemas.microsoft.com/office/drawing/2014/main" id="{1D9B9ECA-9928-FCAB-8F34-32B3E26BDBED}"/>
                </a:ext>
              </a:extLst>
            </p:cNvPr>
            <p:cNvSpPr/>
            <p:nvPr/>
          </p:nvSpPr>
          <p:spPr>
            <a:xfrm>
              <a:off x="742706" y="1889425"/>
              <a:ext cx="211003" cy="253175"/>
            </a:xfrm>
            <a:custGeom>
              <a:avLst/>
              <a:gdLst/>
              <a:ahLst/>
              <a:cxnLst/>
              <a:rect l="l" t="t" r="r" b="b"/>
              <a:pathLst>
                <a:path w="4403" h="5283" extrusionOk="0">
                  <a:moveTo>
                    <a:pt x="1321" y="1"/>
                  </a:moveTo>
                  <a:lnTo>
                    <a:pt x="1507" y="1829"/>
                  </a:lnTo>
                  <a:cubicBezTo>
                    <a:pt x="1507" y="1829"/>
                    <a:pt x="1609" y="2405"/>
                    <a:pt x="0" y="2625"/>
                  </a:cubicBezTo>
                  <a:cubicBezTo>
                    <a:pt x="796" y="2963"/>
                    <a:pt x="1592" y="5283"/>
                    <a:pt x="2303" y="5283"/>
                  </a:cubicBezTo>
                  <a:cubicBezTo>
                    <a:pt x="2574" y="5283"/>
                    <a:pt x="3776" y="3708"/>
                    <a:pt x="4233" y="2625"/>
                  </a:cubicBezTo>
                  <a:cubicBezTo>
                    <a:pt x="4352" y="2388"/>
                    <a:pt x="4402" y="2117"/>
                    <a:pt x="4385" y="1863"/>
                  </a:cubicBezTo>
                  <a:cubicBezTo>
                    <a:pt x="4132" y="1050"/>
                    <a:pt x="3302" y="221"/>
                    <a:pt x="138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904;p28">
              <a:extLst>
                <a:ext uri="{FF2B5EF4-FFF2-40B4-BE49-F238E27FC236}">
                  <a16:creationId xmlns:a16="http://schemas.microsoft.com/office/drawing/2014/main" id="{659A0B97-7AA9-EB1C-CD6B-EC049C280774}"/>
                </a:ext>
              </a:extLst>
            </p:cNvPr>
            <p:cNvSpPr/>
            <p:nvPr/>
          </p:nvSpPr>
          <p:spPr>
            <a:xfrm>
              <a:off x="503339" y="1906485"/>
              <a:ext cx="218335" cy="246801"/>
            </a:xfrm>
            <a:custGeom>
              <a:avLst/>
              <a:gdLst/>
              <a:ahLst/>
              <a:cxnLst/>
              <a:rect l="l" t="t" r="r" b="b"/>
              <a:pathLst>
                <a:path w="4556" h="5150" extrusionOk="0">
                  <a:moveTo>
                    <a:pt x="2287" y="0"/>
                  </a:moveTo>
                  <a:cubicBezTo>
                    <a:pt x="2287" y="0"/>
                    <a:pt x="390" y="407"/>
                    <a:pt x="35" y="1558"/>
                  </a:cubicBezTo>
                  <a:cubicBezTo>
                    <a:pt x="1" y="1659"/>
                    <a:pt x="1" y="1744"/>
                    <a:pt x="1" y="1846"/>
                  </a:cubicBezTo>
                  <a:cubicBezTo>
                    <a:pt x="34" y="3058"/>
                    <a:pt x="2103" y="5150"/>
                    <a:pt x="2518" y="5150"/>
                  </a:cubicBezTo>
                  <a:cubicBezTo>
                    <a:pt x="2526" y="5150"/>
                    <a:pt x="2534" y="5149"/>
                    <a:pt x="2541" y="5147"/>
                  </a:cubicBezTo>
                  <a:cubicBezTo>
                    <a:pt x="2930" y="5062"/>
                    <a:pt x="3624" y="3048"/>
                    <a:pt x="4555" y="2320"/>
                  </a:cubicBezTo>
                  <a:lnTo>
                    <a:pt x="4555" y="2320"/>
                  </a:lnTo>
                  <a:cubicBezTo>
                    <a:pt x="4483" y="2323"/>
                    <a:pt x="4413" y="2325"/>
                    <a:pt x="4345" y="2325"/>
                  </a:cubicBezTo>
                  <a:cubicBezTo>
                    <a:pt x="2871" y="2325"/>
                    <a:pt x="2253" y="1490"/>
                    <a:pt x="2253" y="1490"/>
                  </a:cubicBezTo>
                  <a:lnTo>
                    <a:pt x="23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905;p28">
              <a:extLst>
                <a:ext uri="{FF2B5EF4-FFF2-40B4-BE49-F238E27FC236}">
                  <a16:creationId xmlns:a16="http://schemas.microsoft.com/office/drawing/2014/main" id="{A8DF2CDD-550D-91B7-3592-1E9E61EF673A}"/>
                </a:ext>
              </a:extLst>
            </p:cNvPr>
            <p:cNvSpPr/>
            <p:nvPr/>
          </p:nvSpPr>
          <p:spPr>
            <a:xfrm>
              <a:off x="192618" y="1994900"/>
              <a:ext cx="985862" cy="594095"/>
            </a:xfrm>
            <a:custGeom>
              <a:avLst/>
              <a:gdLst/>
              <a:ahLst/>
              <a:cxnLst/>
              <a:rect l="l" t="t" r="r" b="b"/>
              <a:pathLst>
                <a:path w="20572" h="12397" extrusionOk="0">
                  <a:moveTo>
                    <a:pt x="6485" y="1"/>
                  </a:moveTo>
                  <a:cubicBezTo>
                    <a:pt x="5097" y="255"/>
                    <a:pt x="3878" y="1000"/>
                    <a:pt x="3031" y="2117"/>
                  </a:cubicBezTo>
                  <a:cubicBezTo>
                    <a:pt x="1677" y="3962"/>
                    <a:pt x="1" y="9803"/>
                    <a:pt x="136" y="10091"/>
                  </a:cubicBezTo>
                  <a:cubicBezTo>
                    <a:pt x="221" y="10244"/>
                    <a:pt x="2015" y="11073"/>
                    <a:pt x="4640" y="11683"/>
                  </a:cubicBezTo>
                  <a:cubicBezTo>
                    <a:pt x="6608" y="12159"/>
                    <a:pt x="8621" y="12397"/>
                    <a:pt x="10636" y="12397"/>
                  </a:cubicBezTo>
                  <a:cubicBezTo>
                    <a:pt x="10770" y="12397"/>
                    <a:pt x="10905" y="12396"/>
                    <a:pt x="11039" y="12394"/>
                  </a:cubicBezTo>
                  <a:cubicBezTo>
                    <a:pt x="13003" y="12343"/>
                    <a:pt x="14933" y="12072"/>
                    <a:pt x="16830" y="11581"/>
                  </a:cubicBezTo>
                  <a:cubicBezTo>
                    <a:pt x="19031" y="10989"/>
                    <a:pt x="20300" y="10261"/>
                    <a:pt x="20402" y="10024"/>
                  </a:cubicBezTo>
                  <a:cubicBezTo>
                    <a:pt x="20571" y="9634"/>
                    <a:pt x="19538" y="3607"/>
                    <a:pt x="18133" y="1948"/>
                  </a:cubicBezTo>
                  <a:cubicBezTo>
                    <a:pt x="17304" y="983"/>
                    <a:pt x="15763" y="458"/>
                    <a:pt x="15763" y="458"/>
                  </a:cubicBezTo>
                  <a:lnTo>
                    <a:pt x="15695" y="424"/>
                  </a:lnTo>
                  <a:cubicBezTo>
                    <a:pt x="15255" y="1507"/>
                    <a:pt x="14053" y="3082"/>
                    <a:pt x="13765" y="3082"/>
                  </a:cubicBezTo>
                  <a:cubicBezTo>
                    <a:pt x="13071" y="3065"/>
                    <a:pt x="12258" y="762"/>
                    <a:pt x="11463" y="424"/>
                  </a:cubicBezTo>
                  <a:lnTo>
                    <a:pt x="11276" y="458"/>
                  </a:lnTo>
                  <a:cubicBezTo>
                    <a:pt x="11192" y="475"/>
                    <a:pt x="11107" y="475"/>
                    <a:pt x="11039" y="475"/>
                  </a:cubicBezTo>
                  <a:lnTo>
                    <a:pt x="11039" y="492"/>
                  </a:lnTo>
                  <a:cubicBezTo>
                    <a:pt x="10091" y="1220"/>
                    <a:pt x="9414" y="3217"/>
                    <a:pt x="9025" y="3302"/>
                  </a:cubicBezTo>
                  <a:cubicBezTo>
                    <a:pt x="9018" y="3304"/>
                    <a:pt x="9010" y="3305"/>
                    <a:pt x="9002" y="3305"/>
                  </a:cubicBezTo>
                  <a:cubicBezTo>
                    <a:pt x="8587" y="3305"/>
                    <a:pt x="6518" y="1213"/>
                    <a:pt x="648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906;p28">
              <a:extLst>
                <a:ext uri="{FF2B5EF4-FFF2-40B4-BE49-F238E27FC236}">
                  <a16:creationId xmlns:a16="http://schemas.microsoft.com/office/drawing/2014/main" id="{CB356426-DF06-1C57-0171-8A115753F583}"/>
                </a:ext>
              </a:extLst>
            </p:cNvPr>
            <p:cNvSpPr/>
            <p:nvPr/>
          </p:nvSpPr>
          <p:spPr>
            <a:xfrm>
              <a:off x="325695" y="1589006"/>
              <a:ext cx="77922" cy="40015"/>
            </a:xfrm>
            <a:custGeom>
              <a:avLst/>
              <a:gdLst/>
              <a:ahLst/>
              <a:cxnLst/>
              <a:rect l="l" t="t" r="r" b="b"/>
              <a:pathLst>
                <a:path w="1626" h="835" extrusionOk="0">
                  <a:moveTo>
                    <a:pt x="714" y="0"/>
                  </a:moveTo>
                  <a:cubicBezTo>
                    <a:pt x="627" y="0"/>
                    <a:pt x="540" y="13"/>
                    <a:pt x="457" y="39"/>
                  </a:cubicBezTo>
                  <a:cubicBezTo>
                    <a:pt x="288" y="73"/>
                    <a:pt x="136" y="158"/>
                    <a:pt x="34" y="276"/>
                  </a:cubicBezTo>
                  <a:cubicBezTo>
                    <a:pt x="17" y="310"/>
                    <a:pt x="0" y="327"/>
                    <a:pt x="17" y="361"/>
                  </a:cubicBezTo>
                  <a:cubicBezTo>
                    <a:pt x="17" y="405"/>
                    <a:pt x="55" y="449"/>
                    <a:pt x="109" y="449"/>
                  </a:cubicBezTo>
                  <a:cubicBezTo>
                    <a:pt x="118" y="449"/>
                    <a:pt x="127" y="448"/>
                    <a:pt x="136" y="446"/>
                  </a:cubicBezTo>
                  <a:lnTo>
                    <a:pt x="153" y="446"/>
                  </a:lnTo>
                  <a:cubicBezTo>
                    <a:pt x="271" y="429"/>
                    <a:pt x="406" y="395"/>
                    <a:pt x="508" y="395"/>
                  </a:cubicBezTo>
                  <a:cubicBezTo>
                    <a:pt x="627" y="395"/>
                    <a:pt x="728" y="412"/>
                    <a:pt x="847" y="429"/>
                  </a:cubicBezTo>
                  <a:cubicBezTo>
                    <a:pt x="948" y="462"/>
                    <a:pt x="1050" y="513"/>
                    <a:pt x="1134" y="581"/>
                  </a:cubicBezTo>
                  <a:cubicBezTo>
                    <a:pt x="1185" y="598"/>
                    <a:pt x="1236" y="632"/>
                    <a:pt x="1287" y="683"/>
                  </a:cubicBezTo>
                  <a:cubicBezTo>
                    <a:pt x="1338" y="716"/>
                    <a:pt x="1388" y="767"/>
                    <a:pt x="1439" y="801"/>
                  </a:cubicBezTo>
                  <a:lnTo>
                    <a:pt x="1456" y="818"/>
                  </a:lnTo>
                  <a:cubicBezTo>
                    <a:pt x="1490" y="835"/>
                    <a:pt x="1524" y="835"/>
                    <a:pt x="1541" y="835"/>
                  </a:cubicBezTo>
                  <a:cubicBezTo>
                    <a:pt x="1609" y="818"/>
                    <a:pt x="1625" y="750"/>
                    <a:pt x="1625" y="699"/>
                  </a:cubicBezTo>
                  <a:cubicBezTo>
                    <a:pt x="1592" y="632"/>
                    <a:pt x="1558" y="564"/>
                    <a:pt x="1524" y="496"/>
                  </a:cubicBezTo>
                  <a:cubicBezTo>
                    <a:pt x="1490" y="412"/>
                    <a:pt x="1439" y="361"/>
                    <a:pt x="1388" y="293"/>
                  </a:cubicBezTo>
                  <a:cubicBezTo>
                    <a:pt x="1213" y="105"/>
                    <a:pt x="962" y="0"/>
                    <a:pt x="7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07;p28">
              <a:extLst>
                <a:ext uri="{FF2B5EF4-FFF2-40B4-BE49-F238E27FC236}">
                  <a16:creationId xmlns:a16="http://schemas.microsoft.com/office/drawing/2014/main" id="{5312E57E-4098-2030-0664-470165F14F5E}"/>
                </a:ext>
              </a:extLst>
            </p:cNvPr>
            <p:cNvSpPr/>
            <p:nvPr/>
          </p:nvSpPr>
          <p:spPr>
            <a:xfrm>
              <a:off x="1035601" y="1514105"/>
              <a:ext cx="63306" cy="57363"/>
            </a:xfrm>
            <a:custGeom>
              <a:avLst/>
              <a:gdLst/>
              <a:ahLst/>
              <a:cxnLst/>
              <a:rect l="l" t="t" r="r" b="b"/>
              <a:pathLst>
                <a:path w="1321" h="1197" extrusionOk="0">
                  <a:moveTo>
                    <a:pt x="885" y="0"/>
                  </a:moveTo>
                  <a:cubicBezTo>
                    <a:pt x="850" y="0"/>
                    <a:pt x="815" y="4"/>
                    <a:pt x="779" y="11"/>
                  </a:cubicBezTo>
                  <a:cubicBezTo>
                    <a:pt x="610" y="45"/>
                    <a:pt x="458" y="129"/>
                    <a:pt x="339" y="265"/>
                  </a:cubicBezTo>
                  <a:cubicBezTo>
                    <a:pt x="221" y="383"/>
                    <a:pt x="136" y="519"/>
                    <a:pt x="85" y="654"/>
                  </a:cubicBezTo>
                  <a:cubicBezTo>
                    <a:pt x="34" y="790"/>
                    <a:pt x="0" y="942"/>
                    <a:pt x="0" y="1094"/>
                  </a:cubicBezTo>
                  <a:cubicBezTo>
                    <a:pt x="17" y="1128"/>
                    <a:pt x="34" y="1162"/>
                    <a:pt x="51" y="1179"/>
                  </a:cubicBezTo>
                  <a:cubicBezTo>
                    <a:pt x="69" y="1191"/>
                    <a:pt x="89" y="1197"/>
                    <a:pt x="109" y="1197"/>
                  </a:cubicBezTo>
                  <a:cubicBezTo>
                    <a:pt x="146" y="1197"/>
                    <a:pt x="182" y="1178"/>
                    <a:pt x="204" y="1145"/>
                  </a:cubicBezTo>
                  <a:cubicBezTo>
                    <a:pt x="339" y="942"/>
                    <a:pt x="491" y="739"/>
                    <a:pt x="644" y="552"/>
                  </a:cubicBezTo>
                  <a:cubicBezTo>
                    <a:pt x="711" y="468"/>
                    <a:pt x="779" y="417"/>
                    <a:pt x="864" y="366"/>
                  </a:cubicBezTo>
                  <a:cubicBezTo>
                    <a:pt x="965" y="332"/>
                    <a:pt x="1084" y="315"/>
                    <a:pt x="1186" y="315"/>
                  </a:cubicBezTo>
                  <a:lnTo>
                    <a:pt x="1202" y="315"/>
                  </a:lnTo>
                  <a:cubicBezTo>
                    <a:pt x="1236" y="315"/>
                    <a:pt x="1270" y="299"/>
                    <a:pt x="1287" y="265"/>
                  </a:cubicBezTo>
                  <a:cubicBezTo>
                    <a:pt x="1321" y="214"/>
                    <a:pt x="1304" y="163"/>
                    <a:pt x="1253" y="129"/>
                  </a:cubicBezTo>
                  <a:cubicBezTo>
                    <a:pt x="1146" y="49"/>
                    <a:pt x="1018" y="0"/>
                    <a:pt x="8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908;p28">
              <a:extLst>
                <a:ext uri="{FF2B5EF4-FFF2-40B4-BE49-F238E27FC236}">
                  <a16:creationId xmlns:a16="http://schemas.microsoft.com/office/drawing/2014/main" id="{3AEF0D7F-28DB-3437-595D-F26D0AC495D1}"/>
                </a:ext>
              </a:extLst>
            </p:cNvPr>
            <p:cNvSpPr/>
            <p:nvPr/>
          </p:nvSpPr>
          <p:spPr>
            <a:xfrm>
              <a:off x="844347" y="1469970"/>
              <a:ext cx="60670" cy="51469"/>
            </a:xfrm>
            <a:custGeom>
              <a:avLst/>
              <a:gdLst/>
              <a:ahLst/>
              <a:cxnLst/>
              <a:rect l="l" t="t" r="r" b="b"/>
              <a:pathLst>
                <a:path w="1266" h="1074" extrusionOk="0">
                  <a:moveTo>
                    <a:pt x="702" y="0"/>
                  </a:moveTo>
                  <a:cubicBezTo>
                    <a:pt x="258" y="0"/>
                    <a:pt x="0" y="514"/>
                    <a:pt x="284" y="864"/>
                  </a:cubicBezTo>
                  <a:cubicBezTo>
                    <a:pt x="395" y="1008"/>
                    <a:pt x="549" y="1073"/>
                    <a:pt x="701" y="1073"/>
                  </a:cubicBezTo>
                  <a:cubicBezTo>
                    <a:pt x="943" y="1073"/>
                    <a:pt x="1180" y="908"/>
                    <a:pt x="1232" y="627"/>
                  </a:cubicBezTo>
                  <a:cubicBezTo>
                    <a:pt x="1266" y="305"/>
                    <a:pt x="1045" y="34"/>
                    <a:pt x="724" y="1"/>
                  </a:cubicBezTo>
                  <a:cubicBezTo>
                    <a:pt x="717" y="0"/>
                    <a:pt x="709" y="0"/>
                    <a:pt x="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909;p28">
              <a:extLst>
                <a:ext uri="{FF2B5EF4-FFF2-40B4-BE49-F238E27FC236}">
                  <a16:creationId xmlns:a16="http://schemas.microsoft.com/office/drawing/2014/main" id="{42E659FF-92C0-8E4A-2CDC-8565745462BC}"/>
                </a:ext>
              </a:extLst>
            </p:cNvPr>
            <p:cNvSpPr/>
            <p:nvPr/>
          </p:nvSpPr>
          <p:spPr>
            <a:xfrm>
              <a:off x="539280" y="1482956"/>
              <a:ext cx="60670" cy="51660"/>
            </a:xfrm>
            <a:custGeom>
              <a:avLst/>
              <a:gdLst/>
              <a:ahLst/>
              <a:cxnLst/>
              <a:rect l="l" t="t" r="r" b="b"/>
              <a:pathLst>
                <a:path w="1266" h="1078" extrusionOk="0">
                  <a:moveTo>
                    <a:pt x="702" y="0"/>
                  </a:moveTo>
                  <a:cubicBezTo>
                    <a:pt x="258" y="0"/>
                    <a:pt x="0" y="514"/>
                    <a:pt x="284" y="881"/>
                  </a:cubicBezTo>
                  <a:cubicBezTo>
                    <a:pt x="399" y="1015"/>
                    <a:pt x="553" y="1077"/>
                    <a:pt x="705" y="1077"/>
                  </a:cubicBezTo>
                  <a:cubicBezTo>
                    <a:pt x="954" y="1077"/>
                    <a:pt x="1196" y="911"/>
                    <a:pt x="1249" y="627"/>
                  </a:cubicBezTo>
                  <a:cubicBezTo>
                    <a:pt x="1266" y="305"/>
                    <a:pt x="1046" y="34"/>
                    <a:pt x="724" y="0"/>
                  </a:cubicBezTo>
                  <a:cubicBezTo>
                    <a:pt x="717" y="0"/>
                    <a:pt x="710" y="0"/>
                    <a:pt x="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910;p28">
              <a:extLst>
                <a:ext uri="{FF2B5EF4-FFF2-40B4-BE49-F238E27FC236}">
                  <a16:creationId xmlns:a16="http://schemas.microsoft.com/office/drawing/2014/main" id="{39523009-837F-E16F-45AF-B0EA836311C0}"/>
                </a:ext>
              </a:extLst>
            </p:cNvPr>
            <p:cNvSpPr/>
            <p:nvPr/>
          </p:nvSpPr>
          <p:spPr>
            <a:xfrm>
              <a:off x="492797" y="1328123"/>
              <a:ext cx="108688" cy="60191"/>
            </a:xfrm>
            <a:custGeom>
              <a:avLst/>
              <a:gdLst/>
              <a:ahLst/>
              <a:cxnLst/>
              <a:rect l="l" t="t" r="r" b="b"/>
              <a:pathLst>
                <a:path w="2268" h="1256" extrusionOk="0">
                  <a:moveTo>
                    <a:pt x="1527" y="1"/>
                  </a:moveTo>
                  <a:cubicBezTo>
                    <a:pt x="1316" y="1"/>
                    <a:pt x="1064" y="60"/>
                    <a:pt x="797" y="184"/>
                  </a:cubicBezTo>
                  <a:cubicBezTo>
                    <a:pt x="153" y="489"/>
                    <a:pt x="1" y="878"/>
                    <a:pt x="306" y="1166"/>
                  </a:cubicBezTo>
                  <a:cubicBezTo>
                    <a:pt x="374" y="1228"/>
                    <a:pt x="506" y="1256"/>
                    <a:pt x="667" y="1256"/>
                  </a:cubicBezTo>
                  <a:cubicBezTo>
                    <a:pt x="1261" y="1256"/>
                    <a:pt x="2267" y="876"/>
                    <a:pt x="2134" y="370"/>
                  </a:cubicBezTo>
                  <a:cubicBezTo>
                    <a:pt x="2064" y="129"/>
                    <a:pt x="1838" y="1"/>
                    <a:pt x="1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911;p28">
              <a:extLst>
                <a:ext uri="{FF2B5EF4-FFF2-40B4-BE49-F238E27FC236}">
                  <a16:creationId xmlns:a16="http://schemas.microsoft.com/office/drawing/2014/main" id="{5A6C0311-16BC-2902-4CA8-3F8BDC64FDEB}"/>
                </a:ext>
              </a:extLst>
            </p:cNvPr>
            <p:cNvSpPr/>
            <p:nvPr/>
          </p:nvSpPr>
          <p:spPr>
            <a:xfrm>
              <a:off x="806968" y="1306941"/>
              <a:ext cx="108592" cy="57890"/>
            </a:xfrm>
            <a:custGeom>
              <a:avLst/>
              <a:gdLst/>
              <a:ahLst/>
              <a:cxnLst/>
              <a:rect l="l" t="t" r="r" b="b"/>
              <a:pathLst>
                <a:path w="2266" h="1208" extrusionOk="0">
                  <a:moveTo>
                    <a:pt x="752" y="1"/>
                  </a:moveTo>
                  <a:cubicBezTo>
                    <a:pt x="420" y="1"/>
                    <a:pt x="179" y="136"/>
                    <a:pt x="115" y="389"/>
                  </a:cubicBezTo>
                  <a:cubicBezTo>
                    <a:pt x="0" y="876"/>
                    <a:pt x="943" y="1208"/>
                    <a:pt x="1540" y="1208"/>
                  </a:cubicBezTo>
                  <a:cubicBezTo>
                    <a:pt x="1731" y="1208"/>
                    <a:pt x="1887" y="1174"/>
                    <a:pt x="1961" y="1100"/>
                  </a:cubicBezTo>
                  <a:cubicBezTo>
                    <a:pt x="2266" y="812"/>
                    <a:pt x="2096" y="440"/>
                    <a:pt x="1436" y="152"/>
                  </a:cubicBezTo>
                  <a:cubicBezTo>
                    <a:pt x="1187" y="50"/>
                    <a:pt x="953" y="1"/>
                    <a:pt x="7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912;p28">
              <a:extLst>
                <a:ext uri="{FF2B5EF4-FFF2-40B4-BE49-F238E27FC236}">
                  <a16:creationId xmlns:a16="http://schemas.microsoft.com/office/drawing/2014/main" id="{AA9E6855-04A6-72E0-3B70-81F73A0A1A6F}"/>
                </a:ext>
              </a:extLst>
            </p:cNvPr>
            <p:cNvSpPr/>
            <p:nvPr/>
          </p:nvSpPr>
          <p:spPr>
            <a:xfrm>
              <a:off x="715918" y="2052118"/>
              <a:ext cx="38194" cy="32875"/>
            </a:xfrm>
            <a:custGeom>
              <a:avLst/>
              <a:gdLst/>
              <a:ahLst/>
              <a:cxnLst/>
              <a:rect l="l" t="t" r="r" b="b"/>
              <a:pathLst>
                <a:path w="797" h="686" extrusionOk="0">
                  <a:moveTo>
                    <a:pt x="453" y="1"/>
                  </a:moveTo>
                  <a:cubicBezTo>
                    <a:pt x="372" y="1"/>
                    <a:pt x="290" y="30"/>
                    <a:pt x="221" y="93"/>
                  </a:cubicBezTo>
                  <a:cubicBezTo>
                    <a:pt x="1" y="313"/>
                    <a:pt x="153" y="686"/>
                    <a:pt x="458" y="686"/>
                  </a:cubicBezTo>
                  <a:cubicBezTo>
                    <a:pt x="644" y="686"/>
                    <a:pt x="796" y="534"/>
                    <a:pt x="796" y="347"/>
                  </a:cubicBezTo>
                  <a:cubicBezTo>
                    <a:pt x="796" y="138"/>
                    <a:pt x="629" y="1"/>
                    <a:pt x="45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913;p28">
              <a:extLst>
                <a:ext uri="{FF2B5EF4-FFF2-40B4-BE49-F238E27FC236}">
                  <a16:creationId xmlns:a16="http://schemas.microsoft.com/office/drawing/2014/main" id="{305D5298-7FC2-39CD-A893-F351E6220018}"/>
                </a:ext>
              </a:extLst>
            </p:cNvPr>
            <p:cNvSpPr/>
            <p:nvPr/>
          </p:nvSpPr>
          <p:spPr>
            <a:xfrm>
              <a:off x="716733" y="2107755"/>
              <a:ext cx="38194" cy="33258"/>
            </a:xfrm>
            <a:custGeom>
              <a:avLst/>
              <a:gdLst/>
              <a:ahLst/>
              <a:cxnLst/>
              <a:rect l="l" t="t" r="r" b="b"/>
              <a:pathLst>
                <a:path w="797" h="694" extrusionOk="0">
                  <a:moveTo>
                    <a:pt x="446" y="1"/>
                  </a:moveTo>
                  <a:cubicBezTo>
                    <a:pt x="366" y="1"/>
                    <a:pt x="285" y="31"/>
                    <a:pt x="221" y="101"/>
                  </a:cubicBezTo>
                  <a:cubicBezTo>
                    <a:pt x="1" y="321"/>
                    <a:pt x="153" y="693"/>
                    <a:pt x="458" y="693"/>
                  </a:cubicBezTo>
                  <a:cubicBezTo>
                    <a:pt x="644" y="693"/>
                    <a:pt x="796" y="541"/>
                    <a:pt x="796" y="355"/>
                  </a:cubicBezTo>
                  <a:cubicBezTo>
                    <a:pt x="796" y="146"/>
                    <a:pt x="622" y="1"/>
                    <a:pt x="44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914;p28">
              <a:extLst>
                <a:ext uri="{FF2B5EF4-FFF2-40B4-BE49-F238E27FC236}">
                  <a16:creationId xmlns:a16="http://schemas.microsoft.com/office/drawing/2014/main" id="{2F1B9B98-5D88-FCE8-5802-CCB6198E85A2}"/>
                </a:ext>
              </a:extLst>
            </p:cNvPr>
            <p:cNvSpPr/>
            <p:nvPr/>
          </p:nvSpPr>
          <p:spPr>
            <a:xfrm>
              <a:off x="715918" y="2159702"/>
              <a:ext cx="38769" cy="33210"/>
            </a:xfrm>
            <a:custGeom>
              <a:avLst/>
              <a:gdLst/>
              <a:ahLst/>
              <a:cxnLst/>
              <a:rect l="l" t="t" r="r" b="b"/>
              <a:pathLst>
                <a:path w="809" h="693" extrusionOk="0">
                  <a:moveTo>
                    <a:pt x="457" y="0"/>
                  </a:moveTo>
                  <a:cubicBezTo>
                    <a:pt x="375" y="0"/>
                    <a:pt x="290" y="31"/>
                    <a:pt x="221" y="100"/>
                  </a:cubicBezTo>
                  <a:cubicBezTo>
                    <a:pt x="1" y="320"/>
                    <a:pt x="153" y="693"/>
                    <a:pt x="458" y="693"/>
                  </a:cubicBezTo>
                  <a:cubicBezTo>
                    <a:pt x="644" y="693"/>
                    <a:pt x="796" y="540"/>
                    <a:pt x="796" y="354"/>
                  </a:cubicBezTo>
                  <a:cubicBezTo>
                    <a:pt x="808" y="145"/>
                    <a:pt x="637" y="0"/>
                    <a:pt x="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915;p28">
              <a:extLst>
                <a:ext uri="{FF2B5EF4-FFF2-40B4-BE49-F238E27FC236}">
                  <a16:creationId xmlns:a16="http://schemas.microsoft.com/office/drawing/2014/main" id="{856C1161-C0D1-F3B6-D6E9-3902887ED9CD}"/>
                </a:ext>
              </a:extLst>
            </p:cNvPr>
            <p:cNvSpPr/>
            <p:nvPr/>
          </p:nvSpPr>
          <p:spPr>
            <a:xfrm>
              <a:off x="630666" y="1644931"/>
              <a:ext cx="216753" cy="76916"/>
            </a:xfrm>
            <a:custGeom>
              <a:avLst/>
              <a:gdLst/>
              <a:ahLst/>
              <a:cxnLst/>
              <a:rect l="l" t="t" r="r" b="b"/>
              <a:pathLst>
                <a:path w="4523" h="1605" extrusionOk="0">
                  <a:moveTo>
                    <a:pt x="4417" y="0"/>
                  </a:moveTo>
                  <a:cubicBezTo>
                    <a:pt x="4380" y="0"/>
                    <a:pt x="4345" y="19"/>
                    <a:pt x="4319" y="57"/>
                  </a:cubicBezTo>
                  <a:cubicBezTo>
                    <a:pt x="4133" y="413"/>
                    <a:pt x="3845" y="684"/>
                    <a:pt x="3490" y="887"/>
                  </a:cubicBezTo>
                  <a:cubicBezTo>
                    <a:pt x="3151" y="1073"/>
                    <a:pt x="2762" y="1175"/>
                    <a:pt x="2372" y="1175"/>
                  </a:cubicBezTo>
                  <a:cubicBezTo>
                    <a:pt x="2332" y="1176"/>
                    <a:pt x="2291" y="1177"/>
                    <a:pt x="2251" y="1177"/>
                  </a:cubicBezTo>
                  <a:cubicBezTo>
                    <a:pt x="1888" y="1177"/>
                    <a:pt x="1541" y="1109"/>
                    <a:pt x="1221" y="972"/>
                  </a:cubicBezTo>
                  <a:cubicBezTo>
                    <a:pt x="832" y="819"/>
                    <a:pt x="493" y="599"/>
                    <a:pt x="188" y="328"/>
                  </a:cubicBezTo>
                  <a:lnTo>
                    <a:pt x="188" y="345"/>
                  </a:lnTo>
                  <a:cubicBezTo>
                    <a:pt x="169" y="330"/>
                    <a:pt x="148" y="323"/>
                    <a:pt x="128" y="323"/>
                  </a:cubicBezTo>
                  <a:cubicBezTo>
                    <a:pt x="60" y="323"/>
                    <a:pt x="0" y="402"/>
                    <a:pt x="53" y="481"/>
                  </a:cubicBezTo>
                  <a:cubicBezTo>
                    <a:pt x="307" y="836"/>
                    <a:pt x="662" y="1124"/>
                    <a:pt x="1069" y="1327"/>
                  </a:cubicBezTo>
                  <a:cubicBezTo>
                    <a:pt x="1272" y="1429"/>
                    <a:pt x="1492" y="1496"/>
                    <a:pt x="1712" y="1547"/>
                  </a:cubicBezTo>
                  <a:cubicBezTo>
                    <a:pt x="1877" y="1585"/>
                    <a:pt x="2042" y="1604"/>
                    <a:pt x="2214" y="1604"/>
                  </a:cubicBezTo>
                  <a:cubicBezTo>
                    <a:pt x="2272" y="1604"/>
                    <a:pt x="2330" y="1602"/>
                    <a:pt x="2389" y="1598"/>
                  </a:cubicBezTo>
                  <a:cubicBezTo>
                    <a:pt x="2846" y="1581"/>
                    <a:pt x="3304" y="1446"/>
                    <a:pt x="3676" y="1209"/>
                  </a:cubicBezTo>
                  <a:cubicBezTo>
                    <a:pt x="4082" y="955"/>
                    <a:pt x="4370" y="565"/>
                    <a:pt x="4506" y="125"/>
                  </a:cubicBezTo>
                  <a:cubicBezTo>
                    <a:pt x="4523" y="74"/>
                    <a:pt x="4506" y="23"/>
                    <a:pt x="4455" y="7"/>
                  </a:cubicBezTo>
                  <a:cubicBezTo>
                    <a:pt x="4442" y="2"/>
                    <a:pt x="4429" y="0"/>
                    <a:pt x="4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916;p28">
              <a:extLst>
                <a:ext uri="{FF2B5EF4-FFF2-40B4-BE49-F238E27FC236}">
                  <a16:creationId xmlns:a16="http://schemas.microsoft.com/office/drawing/2014/main" id="{1C3BC05D-E6A1-10CA-6CDC-5A1033D69436}"/>
                </a:ext>
              </a:extLst>
            </p:cNvPr>
            <p:cNvSpPr/>
            <p:nvPr/>
          </p:nvSpPr>
          <p:spPr>
            <a:xfrm>
              <a:off x="415739" y="1395644"/>
              <a:ext cx="253175" cy="243973"/>
            </a:xfrm>
            <a:custGeom>
              <a:avLst/>
              <a:gdLst/>
              <a:ahLst/>
              <a:cxnLst/>
              <a:rect l="l" t="t" r="r" b="b"/>
              <a:pathLst>
                <a:path w="5283" h="5091" extrusionOk="0">
                  <a:moveTo>
                    <a:pt x="3244" y="412"/>
                  </a:moveTo>
                  <a:cubicBezTo>
                    <a:pt x="3870" y="412"/>
                    <a:pt x="4376" y="479"/>
                    <a:pt x="4487" y="570"/>
                  </a:cubicBezTo>
                  <a:cubicBezTo>
                    <a:pt x="4876" y="857"/>
                    <a:pt x="4876" y="3956"/>
                    <a:pt x="4606" y="4328"/>
                  </a:cubicBezTo>
                  <a:cubicBezTo>
                    <a:pt x="4481" y="4473"/>
                    <a:pt x="3520" y="4656"/>
                    <a:pt x="2614" y="4656"/>
                  </a:cubicBezTo>
                  <a:cubicBezTo>
                    <a:pt x="2040" y="4656"/>
                    <a:pt x="1488" y="4583"/>
                    <a:pt x="1186" y="4379"/>
                  </a:cubicBezTo>
                  <a:cubicBezTo>
                    <a:pt x="525" y="3939"/>
                    <a:pt x="762" y="1145"/>
                    <a:pt x="932" y="857"/>
                  </a:cubicBezTo>
                  <a:cubicBezTo>
                    <a:pt x="949" y="823"/>
                    <a:pt x="1118" y="654"/>
                    <a:pt x="1880" y="519"/>
                  </a:cubicBezTo>
                  <a:cubicBezTo>
                    <a:pt x="2333" y="443"/>
                    <a:pt x="2816" y="412"/>
                    <a:pt x="3244" y="412"/>
                  </a:cubicBezTo>
                  <a:close/>
                  <a:moveTo>
                    <a:pt x="3292" y="0"/>
                  </a:moveTo>
                  <a:cubicBezTo>
                    <a:pt x="2775" y="0"/>
                    <a:pt x="2226" y="45"/>
                    <a:pt x="1812" y="112"/>
                  </a:cubicBezTo>
                  <a:cubicBezTo>
                    <a:pt x="1135" y="214"/>
                    <a:pt x="728" y="383"/>
                    <a:pt x="576" y="637"/>
                  </a:cubicBezTo>
                  <a:cubicBezTo>
                    <a:pt x="322" y="1010"/>
                    <a:pt x="0" y="4108"/>
                    <a:pt x="949" y="4734"/>
                  </a:cubicBezTo>
                  <a:cubicBezTo>
                    <a:pt x="1304" y="4988"/>
                    <a:pt x="2015" y="5090"/>
                    <a:pt x="2726" y="5090"/>
                  </a:cubicBezTo>
                  <a:cubicBezTo>
                    <a:pt x="3708" y="5090"/>
                    <a:pt x="4707" y="4904"/>
                    <a:pt x="4944" y="4599"/>
                  </a:cubicBezTo>
                  <a:cubicBezTo>
                    <a:pt x="5232" y="4227"/>
                    <a:pt x="5283" y="2381"/>
                    <a:pt x="5164" y="1382"/>
                  </a:cubicBezTo>
                  <a:cubicBezTo>
                    <a:pt x="5063" y="570"/>
                    <a:pt x="4876" y="333"/>
                    <a:pt x="4758" y="248"/>
                  </a:cubicBezTo>
                  <a:cubicBezTo>
                    <a:pt x="4532" y="69"/>
                    <a:pt x="3936" y="0"/>
                    <a:pt x="3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917;p28">
              <a:extLst>
                <a:ext uri="{FF2B5EF4-FFF2-40B4-BE49-F238E27FC236}">
                  <a16:creationId xmlns:a16="http://schemas.microsoft.com/office/drawing/2014/main" id="{185EBFDB-27EA-6556-9070-B9C49677142B}"/>
                </a:ext>
              </a:extLst>
            </p:cNvPr>
            <p:cNvSpPr/>
            <p:nvPr/>
          </p:nvSpPr>
          <p:spPr>
            <a:xfrm>
              <a:off x="757322" y="1385053"/>
              <a:ext cx="237744" cy="235060"/>
            </a:xfrm>
            <a:custGeom>
              <a:avLst/>
              <a:gdLst/>
              <a:ahLst/>
              <a:cxnLst/>
              <a:rect l="l" t="t" r="r" b="b"/>
              <a:pathLst>
                <a:path w="4961" h="4905" extrusionOk="0">
                  <a:moveTo>
                    <a:pt x="2656" y="424"/>
                  </a:moveTo>
                  <a:cubicBezTo>
                    <a:pt x="3351" y="424"/>
                    <a:pt x="3951" y="507"/>
                    <a:pt x="4080" y="604"/>
                  </a:cubicBezTo>
                  <a:cubicBezTo>
                    <a:pt x="4487" y="926"/>
                    <a:pt x="4622" y="3770"/>
                    <a:pt x="4368" y="4126"/>
                  </a:cubicBezTo>
                  <a:cubicBezTo>
                    <a:pt x="4267" y="4244"/>
                    <a:pt x="3437" y="4448"/>
                    <a:pt x="2438" y="4481"/>
                  </a:cubicBezTo>
                  <a:cubicBezTo>
                    <a:pt x="2324" y="4487"/>
                    <a:pt x="2217" y="4489"/>
                    <a:pt x="2117" y="4489"/>
                  </a:cubicBezTo>
                  <a:cubicBezTo>
                    <a:pt x="1562" y="4489"/>
                    <a:pt x="1221" y="4415"/>
                    <a:pt x="1135" y="4329"/>
                  </a:cubicBezTo>
                  <a:cubicBezTo>
                    <a:pt x="508" y="3736"/>
                    <a:pt x="457" y="1129"/>
                    <a:pt x="610" y="824"/>
                  </a:cubicBezTo>
                  <a:lnTo>
                    <a:pt x="610" y="807"/>
                  </a:lnTo>
                  <a:cubicBezTo>
                    <a:pt x="644" y="774"/>
                    <a:pt x="779" y="621"/>
                    <a:pt x="1439" y="520"/>
                  </a:cubicBezTo>
                  <a:cubicBezTo>
                    <a:pt x="1828" y="452"/>
                    <a:pt x="2258" y="424"/>
                    <a:pt x="2656" y="424"/>
                  </a:cubicBezTo>
                  <a:close/>
                  <a:moveTo>
                    <a:pt x="2653" y="1"/>
                  </a:moveTo>
                  <a:cubicBezTo>
                    <a:pt x="2209" y="1"/>
                    <a:pt x="1751" y="33"/>
                    <a:pt x="1372" y="96"/>
                  </a:cubicBezTo>
                  <a:cubicBezTo>
                    <a:pt x="779" y="198"/>
                    <a:pt x="423" y="350"/>
                    <a:pt x="271" y="587"/>
                  </a:cubicBezTo>
                  <a:cubicBezTo>
                    <a:pt x="0" y="977"/>
                    <a:pt x="51" y="3889"/>
                    <a:pt x="847" y="4634"/>
                  </a:cubicBezTo>
                  <a:cubicBezTo>
                    <a:pt x="1084" y="4854"/>
                    <a:pt x="1642" y="4905"/>
                    <a:pt x="2150" y="4905"/>
                  </a:cubicBezTo>
                  <a:cubicBezTo>
                    <a:pt x="2370" y="4905"/>
                    <a:pt x="2608" y="4888"/>
                    <a:pt x="2777" y="4888"/>
                  </a:cubicBezTo>
                  <a:cubicBezTo>
                    <a:pt x="3048" y="4871"/>
                    <a:pt x="4436" y="4718"/>
                    <a:pt x="4707" y="4380"/>
                  </a:cubicBezTo>
                  <a:cubicBezTo>
                    <a:pt x="4961" y="4041"/>
                    <a:pt x="4961" y="2636"/>
                    <a:pt x="4842" y="1739"/>
                  </a:cubicBezTo>
                  <a:cubicBezTo>
                    <a:pt x="4741" y="960"/>
                    <a:pt x="4571" y="452"/>
                    <a:pt x="4334" y="283"/>
                  </a:cubicBezTo>
                  <a:cubicBezTo>
                    <a:pt x="4101" y="92"/>
                    <a:pt x="3397" y="1"/>
                    <a:pt x="265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9918;p28">
              <a:extLst>
                <a:ext uri="{FF2B5EF4-FFF2-40B4-BE49-F238E27FC236}">
                  <a16:creationId xmlns:a16="http://schemas.microsoft.com/office/drawing/2014/main" id="{D0E77DA7-073C-B432-3F37-B092EF39A5D0}"/>
                </a:ext>
              </a:extLst>
            </p:cNvPr>
            <p:cNvSpPr/>
            <p:nvPr/>
          </p:nvSpPr>
          <p:spPr>
            <a:xfrm>
              <a:off x="646576" y="1425930"/>
              <a:ext cx="128241" cy="32971"/>
            </a:xfrm>
            <a:custGeom>
              <a:avLst/>
              <a:gdLst/>
              <a:ahLst/>
              <a:cxnLst/>
              <a:rect l="l" t="t" r="r" b="b"/>
              <a:pathLst>
                <a:path w="2676" h="688" extrusionOk="0">
                  <a:moveTo>
                    <a:pt x="1436" y="1"/>
                  </a:moveTo>
                  <a:cubicBezTo>
                    <a:pt x="1394" y="1"/>
                    <a:pt x="1353" y="2"/>
                    <a:pt x="1312" y="5"/>
                  </a:cubicBezTo>
                  <a:cubicBezTo>
                    <a:pt x="1092" y="22"/>
                    <a:pt x="855" y="73"/>
                    <a:pt x="652" y="158"/>
                  </a:cubicBezTo>
                  <a:cubicBezTo>
                    <a:pt x="432" y="242"/>
                    <a:pt x="229" y="361"/>
                    <a:pt x="59" y="513"/>
                  </a:cubicBezTo>
                  <a:lnTo>
                    <a:pt x="76" y="513"/>
                  </a:lnTo>
                  <a:cubicBezTo>
                    <a:pt x="1" y="574"/>
                    <a:pt x="47" y="688"/>
                    <a:pt x="129" y="688"/>
                  </a:cubicBezTo>
                  <a:cubicBezTo>
                    <a:pt x="139" y="688"/>
                    <a:pt x="150" y="686"/>
                    <a:pt x="161" y="682"/>
                  </a:cubicBezTo>
                  <a:cubicBezTo>
                    <a:pt x="550" y="564"/>
                    <a:pt x="957" y="479"/>
                    <a:pt x="1363" y="429"/>
                  </a:cubicBezTo>
                  <a:cubicBezTo>
                    <a:pt x="1413" y="424"/>
                    <a:pt x="1464" y="422"/>
                    <a:pt x="1516" y="422"/>
                  </a:cubicBezTo>
                  <a:cubicBezTo>
                    <a:pt x="1657" y="422"/>
                    <a:pt x="1802" y="438"/>
                    <a:pt x="1939" y="462"/>
                  </a:cubicBezTo>
                  <a:cubicBezTo>
                    <a:pt x="2125" y="496"/>
                    <a:pt x="2328" y="564"/>
                    <a:pt x="2497" y="649"/>
                  </a:cubicBezTo>
                  <a:cubicBezTo>
                    <a:pt x="2510" y="653"/>
                    <a:pt x="2522" y="655"/>
                    <a:pt x="2533" y="655"/>
                  </a:cubicBezTo>
                  <a:cubicBezTo>
                    <a:pt x="2617" y="655"/>
                    <a:pt x="2676" y="554"/>
                    <a:pt x="2616" y="479"/>
                  </a:cubicBezTo>
                  <a:cubicBezTo>
                    <a:pt x="2464" y="310"/>
                    <a:pt x="2260" y="175"/>
                    <a:pt x="2023" y="90"/>
                  </a:cubicBezTo>
                  <a:cubicBezTo>
                    <a:pt x="1841" y="34"/>
                    <a:pt x="1635" y="1"/>
                    <a:pt x="143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9922;p28">
            <a:extLst>
              <a:ext uri="{FF2B5EF4-FFF2-40B4-BE49-F238E27FC236}">
                <a16:creationId xmlns:a16="http://schemas.microsoft.com/office/drawing/2014/main" id="{33F5C865-8FFE-EF44-0B4D-1B75A45586BA}"/>
              </a:ext>
            </a:extLst>
          </p:cNvPr>
          <p:cNvGrpSpPr/>
          <p:nvPr/>
        </p:nvGrpSpPr>
        <p:grpSpPr>
          <a:xfrm>
            <a:off x="2552764" y="3625988"/>
            <a:ext cx="213202" cy="337524"/>
            <a:chOff x="-1621788" y="2432386"/>
            <a:chExt cx="315201" cy="499001"/>
          </a:xfrm>
        </p:grpSpPr>
        <p:sp>
          <p:nvSpPr>
            <p:cNvPr id="112" name="Google Shape;9923;p28">
              <a:extLst>
                <a:ext uri="{FF2B5EF4-FFF2-40B4-BE49-F238E27FC236}">
                  <a16:creationId xmlns:a16="http://schemas.microsoft.com/office/drawing/2014/main" id="{6A20203E-50B8-6F6D-CC07-D58906E769CB}"/>
                </a:ext>
              </a:extLst>
            </p:cNvPr>
            <p:cNvSpPr/>
            <p:nvPr/>
          </p:nvSpPr>
          <p:spPr>
            <a:xfrm>
              <a:off x="-1586225" y="2629775"/>
              <a:ext cx="172550" cy="66350"/>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dk2"/>
              </a:solidFill>
              <a:prstDash val="solid"/>
              <a:round/>
              <a:headEnd type="none" w="med" len="med"/>
              <a:tailEnd type="none" w="med" len="med"/>
            </a:ln>
          </p:spPr>
        </p:sp>
        <p:sp>
          <p:nvSpPr>
            <p:cNvPr id="113" name="Google Shape;9924;p28">
              <a:extLst>
                <a:ext uri="{FF2B5EF4-FFF2-40B4-BE49-F238E27FC236}">
                  <a16:creationId xmlns:a16="http://schemas.microsoft.com/office/drawing/2014/main" id="{92465CB6-0DB8-CC71-8B96-B618C4DFD497}"/>
                </a:ext>
              </a:extLst>
            </p:cNvPr>
            <p:cNvSpPr/>
            <p:nvPr/>
          </p:nvSpPr>
          <p:spPr>
            <a:xfrm rot="2700000">
              <a:off x="-1477325" y="2483675"/>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accent1"/>
              </a:solidFill>
              <a:prstDash val="solid"/>
              <a:round/>
              <a:headEnd type="none" w="med" len="med"/>
              <a:tailEnd type="none" w="med" len="med"/>
            </a:ln>
          </p:spPr>
        </p:sp>
        <p:sp>
          <p:nvSpPr>
            <p:cNvPr id="114" name="Google Shape;9925;p28">
              <a:extLst>
                <a:ext uri="{FF2B5EF4-FFF2-40B4-BE49-F238E27FC236}">
                  <a16:creationId xmlns:a16="http://schemas.microsoft.com/office/drawing/2014/main" id="{8BBE4B7A-E2CC-9E61-1929-517316ACB86A}"/>
                </a:ext>
              </a:extLst>
            </p:cNvPr>
            <p:cNvSpPr/>
            <p:nvPr/>
          </p:nvSpPr>
          <p:spPr>
            <a:xfrm rot="-2700000">
              <a:off x="-1623600" y="2813750"/>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lt2"/>
              </a:solidFill>
              <a:prstDash val="solid"/>
              <a:round/>
              <a:headEnd type="none" w="med" len="med"/>
              <a:tailEnd type="none" w="med" len="med"/>
            </a:ln>
          </p:spPr>
        </p:sp>
      </p:grpSp>
      <p:grpSp>
        <p:nvGrpSpPr>
          <p:cNvPr id="115" name="Google Shape;9926;p28">
            <a:extLst>
              <a:ext uri="{FF2B5EF4-FFF2-40B4-BE49-F238E27FC236}">
                <a16:creationId xmlns:a16="http://schemas.microsoft.com/office/drawing/2014/main" id="{9F040612-3AD8-B9C7-D623-AAA5EE273B73}"/>
              </a:ext>
            </a:extLst>
          </p:cNvPr>
          <p:cNvGrpSpPr/>
          <p:nvPr/>
        </p:nvGrpSpPr>
        <p:grpSpPr>
          <a:xfrm rot="8100000">
            <a:off x="5922634" y="4551046"/>
            <a:ext cx="213208" cy="337534"/>
            <a:chOff x="-1621788" y="2432386"/>
            <a:chExt cx="315201" cy="499001"/>
          </a:xfrm>
        </p:grpSpPr>
        <p:sp>
          <p:nvSpPr>
            <p:cNvPr id="116" name="Google Shape;9927;p28">
              <a:extLst>
                <a:ext uri="{FF2B5EF4-FFF2-40B4-BE49-F238E27FC236}">
                  <a16:creationId xmlns:a16="http://schemas.microsoft.com/office/drawing/2014/main" id="{A270A030-CB0B-12A8-D0C2-414158606751}"/>
                </a:ext>
              </a:extLst>
            </p:cNvPr>
            <p:cNvSpPr/>
            <p:nvPr/>
          </p:nvSpPr>
          <p:spPr>
            <a:xfrm>
              <a:off x="-1586225" y="2629775"/>
              <a:ext cx="172550" cy="66350"/>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dk2"/>
              </a:solidFill>
              <a:prstDash val="solid"/>
              <a:round/>
              <a:headEnd type="none" w="med" len="med"/>
              <a:tailEnd type="none" w="med" len="med"/>
            </a:ln>
          </p:spPr>
        </p:sp>
        <p:sp>
          <p:nvSpPr>
            <p:cNvPr id="117" name="Google Shape;9928;p28">
              <a:extLst>
                <a:ext uri="{FF2B5EF4-FFF2-40B4-BE49-F238E27FC236}">
                  <a16:creationId xmlns:a16="http://schemas.microsoft.com/office/drawing/2014/main" id="{6C1C8415-0B44-8744-A8CC-42946E917D54}"/>
                </a:ext>
              </a:extLst>
            </p:cNvPr>
            <p:cNvSpPr/>
            <p:nvPr/>
          </p:nvSpPr>
          <p:spPr>
            <a:xfrm rot="2700000">
              <a:off x="-1477325" y="2483675"/>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accent1"/>
              </a:solidFill>
              <a:prstDash val="solid"/>
              <a:round/>
              <a:headEnd type="none" w="med" len="med"/>
              <a:tailEnd type="none" w="med" len="med"/>
            </a:ln>
          </p:spPr>
        </p:sp>
        <p:sp>
          <p:nvSpPr>
            <p:cNvPr id="118" name="Google Shape;9929;p28">
              <a:extLst>
                <a:ext uri="{FF2B5EF4-FFF2-40B4-BE49-F238E27FC236}">
                  <a16:creationId xmlns:a16="http://schemas.microsoft.com/office/drawing/2014/main" id="{8F93530D-B1BE-301C-7C6F-8F1211999D4D}"/>
                </a:ext>
              </a:extLst>
            </p:cNvPr>
            <p:cNvSpPr/>
            <p:nvPr/>
          </p:nvSpPr>
          <p:spPr>
            <a:xfrm rot="-2700000">
              <a:off x="-1623600" y="2813750"/>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lt2"/>
              </a:solidFill>
              <a:prstDash val="solid"/>
              <a:round/>
              <a:headEnd type="none" w="med" len="med"/>
              <a:tailEnd type="none" w="med" len="med"/>
            </a:ln>
          </p:spPr>
        </p:sp>
      </p:grpSp>
      <p:sp>
        <p:nvSpPr>
          <p:cNvPr id="119" name="Google Shape;9930;p28">
            <a:extLst>
              <a:ext uri="{FF2B5EF4-FFF2-40B4-BE49-F238E27FC236}">
                <a16:creationId xmlns:a16="http://schemas.microsoft.com/office/drawing/2014/main" id="{92BC9E22-8359-E817-B87B-49310D0B770E}"/>
              </a:ext>
            </a:extLst>
          </p:cNvPr>
          <p:cNvSpPr/>
          <p:nvPr/>
        </p:nvSpPr>
        <p:spPr>
          <a:xfrm>
            <a:off x="4631612" y="4302401"/>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sp>
        <p:nvSpPr>
          <p:cNvPr id="120" name="Google Shape;9931;p28">
            <a:extLst>
              <a:ext uri="{FF2B5EF4-FFF2-40B4-BE49-F238E27FC236}">
                <a16:creationId xmlns:a16="http://schemas.microsoft.com/office/drawing/2014/main" id="{F6B03C20-195D-65C9-4AF0-8BD7B4DC086C}"/>
              </a:ext>
            </a:extLst>
          </p:cNvPr>
          <p:cNvSpPr/>
          <p:nvPr/>
        </p:nvSpPr>
        <p:spPr>
          <a:xfrm>
            <a:off x="5630462" y="4368776"/>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sp>
        <p:nvSpPr>
          <p:cNvPr id="121" name="Google Shape;9932;p28">
            <a:extLst>
              <a:ext uri="{FF2B5EF4-FFF2-40B4-BE49-F238E27FC236}">
                <a16:creationId xmlns:a16="http://schemas.microsoft.com/office/drawing/2014/main" id="{E0AA31A6-299A-DC4E-AEF1-CF76A542E373}"/>
              </a:ext>
            </a:extLst>
          </p:cNvPr>
          <p:cNvSpPr/>
          <p:nvPr/>
        </p:nvSpPr>
        <p:spPr>
          <a:xfrm rot="281508">
            <a:off x="3097901" y="4009441"/>
            <a:ext cx="154108" cy="749263"/>
          </a:xfrm>
          <a:custGeom>
            <a:avLst/>
            <a:gdLst/>
            <a:ahLst/>
            <a:cxnLst/>
            <a:rect l="l" t="t" r="r" b="b"/>
            <a:pathLst>
              <a:path w="6164" h="29969" extrusionOk="0">
                <a:moveTo>
                  <a:pt x="6164" y="236"/>
                </a:moveTo>
                <a:cubicBezTo>
                  <a:pt x="4734" y="58"/>
                  <a:pt x="1520" y="-353"/>
                  <a:pt x="1916" y="1032"/>
                </a:cubicBezTo>
                <a:cubicBezTo>
                  <a:pt x="2349" y="2547"/>
                  <a:pt x="5540" y="3340"/>
                  <a:pt x="4836" y="4749"/>
                </a:cubicBezTo>
                <a:cubicBezTo>
                  <a:pt x="4211" y="6001"/>
                  <a:pt x="894" y="5828"/>
                  <a:pt x="1385" y="7138"/>
                </a:cubicBezTo>
                <a:cubicBezTo>
                  <a:pt x="1816" y="8289"/>
                  <a:pt x="3959" y="9324"/>
                  <a:pt x="3244" y="10324"/>
                </a:cubicBezTo>
                <a:cubicBezTo>
                  <a:pt x="2573" y="11263"/>
                  <a:pt x="917" y="11193"/>
                  <a:pt x="323" y="12182"/>
                </a:cubicBezTo>
                <a:cubicBezTo>
                  <a:pt x="-1060" y="14486"/>
                  <a:pt x="2713" y="17194"/>
                  <a:pt x="2713" y="19881"/>
                </a:cubicBezTo>
                <a:cubicBezTo>
                  <a:pt x="2713" y="23337"/>
                  <a:pt x="2011" y="28424"/>
                  <a:pt x="5102" y="29969"/>
                </a:cubicBezTo>
              </a:path>
            </a:pathLst>
          </a:custGeom>
          <a:noFill/>
          <a:ln w="9525" cap="flat" cmpd="sng">
            <a:solidFill>
              <a:schemeClr val="accent1"/>
            </a:solidFill>
            <a:prstDash val="solid"/>
            <a:round/>
            <a:headEnd type="none" w="med" len="med"/>
            <a:tailEnd type="none" w="med" len="med"/>
          </a:ln>
        </p:spPr>
      </p:sp>
      <p:sp>
        <p:nvSpPr>
          <p:cNvPr id="122" name="Google Shape;9933;p28">
            <a:extLst>
              <a:ext uri="{FF2B5EF4-FFF2-40B4-BE49-F238E27FC236}">
                <a16:creationId xmlns:a16="http://schemas.microsoft.com/office/drawing/2014/main" id="{D720E44E-8580-088F-E417-2B64EF700919}"/>
              </a:ext>
            </a:extLst>
          </p:cNvPr>
          <p:cNvSpPr/>
          <p:nvPr/>
        </p:nvSpPr>
        <p:spPr>
          <a:xfrm>
            <a:off x="4961151" y="3202806"/>
            <a:ext cx="213200" cy="397290"/>
          </a:xfrm>
          <a:custGeom>
            <a:avLst/>
            <a:gdLst/>
            <a:ahLst/>
            <a:cxnLst/>
            <a:rect l="l" t="t" r="r" b="b"/>
            <a:pathLst>
              <a:path w="10400" h="19380" extrusionOk="0">
                <a:moveTo>
                  <a:pt x="0" y="0"/>
                </a:moveTo>
                <a:cubicBezTo>
                  <a:pt x="3483" y="0"/>
                  <a:pt x="7735" y="1663"/>
                  <a:pt x="9292" y="4779"/>
                </a:cubicBezTo>
                <a:cubicBezTo>
                  <a:pt x="11547" y="9292"/>
                  <a:pt x="10095" y="17781"/>
                  <a:pt x="5310" y="19380"/>
                </a:cubicBezTo>
              </a:path>
            </a:pathLst>
          </a:custGeom>
          <a:noFill/>
          <a:ln w="9525" cap="flat" cmpd="sng">
            <a:solidFill>
              <a:schemeClr val="accent1"/>
            </a:solidFill>
            <a:prstDash val="solid"/>
            <a:round/>
            <a:headEnd type="none" w="med" len="med"/>
            <a:tailEnd type="none" w="med" len="med"/>
          </a:ln>
        </p:spPr>
      </p:sp>
      <p:sp>
        <p:nvSpPr>
          <p:cNvPr id="123" name="Google Shape;9934;p28">
            <a:extLst>
              <a:ext uri="{FF2B5EF4-FFF2-40B4-BE49-F238E27FC236}">
                <a16:creationId xmlns:a16="http://schemas.microsoft.com/office/drawing/2014/main" id="{A88A6C77-B5B8-4942-133F-3D8D7ABB6F0D}"/>
              </a:ext>
            </a:extLst>
          </p:cNvPr>
          <p:cNvSpPr/>
          <p:nvPr/>
        </p:nvSpPr>
        <p:spPr>
          <a:xfrm>
            <a:off x="4044186" y="3714818"/>
            <a:ext cx="246650" cy="215300"/>
          </a:xfrm>
          <a:custGeom>
            <a:avLst/>
            <a:gdLst/>
            <a:ahLst/>
            <a:cxnLst/>
            <a:rect l="l" t="t" r="r" b="b"/>
            <a:pathLst>
              <a:path w="9866" h="8612" extrusionOk="0">
                <a:moveTo>
                  <a:pt x="8332" y="8612"/>
                </a:moveTo>
                <a:cubicBezTo>
                  <a:pt x="10226" y="8612"/>
                  <a:pt x="5513" y="4314"/>
                  <a:pt x="3819" y="5161"/>
                </a:cubicBezTo>
                <a:cubicBezTo>
                  <a:pt x="2234" y="5954"/>
                  <a:pt x="9420" y="6644"/>
                  <a:pt x="9128" y="4896"/>
                </a:cubicBezTo>
                <a:cubicBezTo>
                  <a:pt x="8804" y="2958"/>
                  <a:pt x="3288" y="2134"/>
                  <a:pt x="3288" y="4099"/>
                </a:cubicBezTo>
                <a:cubicBezTo>
                  <a:pt x="3288" y="4693"/>
                  <a:pt x="3794" y="4421"/>
                  <a:pt x="4350" y="4630"/>
                </a:cubicBezTo>
                <a:cubicBezTo>
                  <a:pt x="6212" y="5329"/>
                  <a:pt x="11373" y="1642"/>
                  <a:pt x="9394" y="1445"/>
                </a:cubicBezTo>
                <a:cubicBezTo>
                  <a:pt x="6312" y="1137"/>
                  <a:pt x="1080" y="-1494"/>
                  <a:pt x="102" y="1445"/>
                </a:cubicBezTo>
                <a:cubicBezTo>
                  <a:pt x="-711" y="3886"/>
                  <a:pt x="5305" y="2599"/>
                  <a:pt x="7801" y="1976"/>
                </a:cubicBezTo>
              </a:path>
            </a:pathLst>
          </a:custGeom>
          <a:noFill/>
          <a:ln w="9525" cap="flat" cmpd="sng">
            <a:solidFill>
              <a:schemeClr val="dk2"/>
            </a:solidFill>
            <a:prstDash val="solid"/>
            <a:round/>
            <a:headEnd type="none" w="med" len="med"/>
            <a:tailEnd type="none" w="med" len="med"/>
          </a:ln>
        </p:spPr>
      </p:sp>
      <p:sp>
        <p:nvSpPr>
          <p:cNvPr id="124" name="Google Shape;9935;p28">
            <a:extLst>
              <a:ext uri="{FF2B5EF4-FFF2-40B4-BE49-F238E27FC236}">
                <a16:creationId xmlns:a16="http://schemas.microsoft.com/office/drawing/2014/main" id="{448C031F-E5A2-5774-9824-7B8D52F4C60E}"/>
              </a:ext>
            </a:extLst>
          </p:cNvPr>
          <p:cNvSpPr/>
          <p:nvPr/>
        </p:nvSpPr>
        <p:spPr>
          <a:xfrm>
            <a:off x="5338625" y="4560002"/>
            <a:ext cx="115769" cy="138467"/>
          </a:xfrm>
          <a:custGeom>
            <a:avLst/>
            <a:gdLst/>
            <a:ahLst/>
            <a:cxnLst/>
            <a:rect l="l" t="t" r="r" b="b"/>
            <a:pathLst>
              <a:path w="6437" h="7699" extrusionOk="0">
                <a:moveTo>
                  <a:pt x="3717" y="0"/>
                </a:moveTo>
                <a:cubicBezTo>
                  <a:pt x="3825" y="134"/>
                  <a:pt x="6503" y="2325"/>
                  <a:pt x="6371" y="2655"/>
                </a:cubicBezTo>
                <a:cubicBezTo>
                  <a:pt x="5365" y="5170"/>
                  <a:pt x="1502" y="5445"/>
                  <a:pt x="0" y="7699"/>
                </a:cubicBezTo>
              </a:path>
            </a:pathLst>
          </a:custGeom>
          <a:noFill/>
          <a:ln w="9525" cap="rnd" cmpd="sng">
            <a:solidFill>
              <a:schemeClr val="dk1"/>
            </a:solidFill>
            <a:prstDash val="solid"/>
            <a:round/>
            <a:headEnd type="none" w="med" len="med"/>
            <a:tailEnd type="none" w="med" len="med"/>
          </a:ln>
        </p:spPr>
      </p:sp>
      <p:sp>
        <p:nvSpPr>
          <p:cNvPr id="125" name="Google Shape;9936;p28">
            <a:extLst>
              <a:ext uri="{FF2B5EF4-FFF2-40B4-BE49-F238E27FC236}">
                <a16:creationId xmlns:a16="http://schemas.microsoft.com/office/drawing/2014/main" id="{7C446634-1143-E930-7ACB-DE6225E780CA}"/>
              </a:ext>
            </a:extLst>
          </p:cNvPr>
          <p:cNvSpPr/>
          <p:nvPr/>
        </p:nvSpPr>
        <p:spPr>
          <a:xfrm>
            <a:off x="7505525" y="41985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grpSp>
        <p:nvGrpSpPr>
          <p:cNvPr id="126" name="Google Shape;9937;p28">
            <a:extLst>
              <a:ext uri="{FF2B5EF4-FFF2-40B4-BE49-F238E27FC236}">
                <a16:creationId xmlns:a16="http://schemas.microsoft.com/office/drawing/2014/main" id="{4E31C5C3-22B4-B81B-A6C0-38C2067492EF}"/>
              </a:ext>
            </a:extLst>
          </p:cNvPr>
          <p:cNvGrpSpPr/>
          <p:nvPr/>
        </p:nvGrpSpPr>
        <p:grpSpPr>
          <a:xfrm>
            <a:off x="490475" y="780600"/>
            <a:ext cx="8053448" cy="3198204"/>
            <a:chOff x="490475" y="780600"/>
            <a:chExt cx="8053448" cy="3198204"/>
          </a:xfrm>
        </p:grpSpPr>
        <p:sp>
          <p:nvSpPr>
            <p:cNvPr id="127" name="Google Shape;9938;p28">
              <a:extLst>
                <a:ext uri="{FF2B5EF4-FFF2-40B4-BE49-F238E27FC236}">
                  <a16:creationId xmlns:a16="http://schemas.microsoft.com/office/drawing/2014/main" id="{8555E606-C01E-71D8-02E6-9E6E7D93D294}"/>
                </a:ext>
              </a:extLst>
            </p:cNvPr>
            <p:cNvSpPr/>
            <p:nvPr/>
          </p:nvSpPr>
          <p:spPr>
            <a:xfrm>
              <a:off x="1021400" y="26256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28" name="Google Shape;9939;p28">
              <a:extLst>
                <a:ext uri="{FF2B5EF4-FFF2-40B4-BE49-F238E27FC236}">
                  <a16:creationId xmlns:a16="http://schemas.microsoft.com/office/drawing/2014/main" id="{1050E515-729C-47B5-D2F3-AF7682F6ACEB}"/>
                </a:ext>
              </a:extLst>
            </p:cNvPr>
            <p:cNvSpPr/>
            <p:nvPr/>
          </p:nvSpPr>
          <p:spPr>
            <a:xfrm>
              <a:off x="2229300" y="32561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29" name="Google Shape;9940;p28">
              <a:extLst>
                <a:ext uri="{FF2B5EF4-FFF2-40B4-BE49-F238E27FC236}">
                  <a16:creationId xmlns:a16="http://schemas.microsoft.com/office/drawing/2014/main" id="{F030FD77-0F35-4A74-4E7F-DB8426341C55}"/>
                </a:ext>
              </a:extLst>
            </p:cNvPr>
            <p:cNvSpPr/>
            <p:nvPr/>
          </p:nvSpPr>
          <p:spPr>
            <a:xfrm>
              <a:off x="762575" y="39264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30" name="Google Shape;9941;p28">
              <a:extLst>
                <a:ext uri="{FF2B5EF4-FFF2-40B4-BE49-F238E27FC236}">
                  <a16:creationId xmlns:a16="http://schemas.microsoft.com/office/drawing/2014/main" id="{E26BCC99-34AC-E6F1-A2D7-B70CF54E8C8F}"/>
                </a:ext>
              </a:extLst>
            </p:cNvPr>
            <p:cNvSpPr/>
            <p:nvPr/>
          </p:nvSpPr>
          <p:spPr>
            <a:xfrm>
              <a:off x="490475" y="7806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31" name="Google Shape;9942;p28">
              <a:extLst>
                <a:ext uri="{FF2B5EF4-FFF2-40B4-BE49-F238E27FC236}">
                  <a16:creationId xmlns:a16="http://schemas.microsoft.com/office/drawing/2014/main" id="{AAC49C2C-D4B1-33E0-5589-6F18980A3B61}"/>
                </a:ext>
              </a:extLst>
            </p:cNvPr>
            <p:cNvSpPr/>
            <p:nvPr/>
          </p:nvSpPr>
          <p:spPr>
            <a:xfrm>
              <a:off x="7897100" y="8204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32" name="Google Shape;9943;p28">
              <a:extLst>
                <a:ext uri="{FF2B5EF4-FFF2-40B4-BE49-F238E27FC236}">
                  <a16:creationId xmlns:a16="http://schemas.microsoft.com/office/drawing/2014/main" id="{311D1B2E-413E-4329-2743-2F7D08B0B5A4}"/>
                </a:ext>
              </a:extLst>
            </p:cNvPr>
            <p:cNvSpPr/>
            <p:nvPr/>
          </p:nvSpPr>
          <p:spPr>
            <a:xfrm>
              <a:off x="7419250" y="2731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33" name="Google Shape;9944;p28">
              <a:extLst>
                <a:ext uri="{FF2B5EF4-FFF2-40B4-BE49-F238E27FC236}">
                  <a16:creationId xmlns:a16="http://schemas.microsoft.com/office/drawing/2014/main" id="{04DB405E-F9E2-B2E6-7F24-7A27B331C22B}"/>
                </a:ext>
              </a:extLst>
            </p:cNvPr>
            <p:cNvSpPr/>
            <p:nvPr/>
          </p:nvSpPr>
          <p:spPr>
            <a:xfrm>
              <a:off x="8481125" y="33822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spTree>
    <p:extLst>
      <p:ext uri="{BB962C8B-B14F-4D97-AF65-F5344CB8AC3E}">
        <p14:creationId xmlns:p14="http://schemas.microsoft.com/office/powerpoint/2010/main" val="3717390504"/>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0D9ACCA6-B97A-23B8-F0E4-59B4F412A819}"/>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1846CCD2-408A-ADB0-ABBB-73282BE9DC19}"/>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056A595E-2C5D-A13D-A903-4F34C4ECFCF5}"/>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51E0DDA5-CCC8-5EDB-8F26-FC67FACE1C5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3C56E193-0908-4A2F-875F-1FEBF31A94AF}"/>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9" name="Group 8">
            <a:extLst>
              <a:ext uri="{FF2B5EF4-FFF2-40B4-BE49-F238E27FC236}">
                <a16:creationId xmlns:a16="http://schemas.microsoft.com/office/drawing/2014/main" id="{92494FD4-0AD8-846C-DC56-D06552958CCE}"/>
              </a:ext>
            </a:extLst>
          </p:cNvPr>
          <p:cNvGrpSpPr/>
          <p:nvPr/>
        </p:nvGrpSpPr>
        <p:grpSpPr>
          <a:xfrm>
            <a:off x="221693" y="246743"/>
            <a:ext cx="4981678" cy="2963148"/>
            <a:chOff x="221693" y="246743"/>
            <a:chExt cx="4981678" cy="2963148"/>
          </a:xfrm>
        </p:grpSpPr>
        <p:sp>
          <p:nvSpPr>
            <p:cNvPr id="8" name="Rectangle: Rounded Corners 7">
              <a:extLst>
                <a:ext uri="{FF2B5EF4-FFF2-40B4-BE49-F238E27FC236}">
                  <a16:creationId xmlns:a16="http://schemas.microsoft.com/office/drawing/2014/main" id="{DCCD9030-78A7-56FE-7D51-E59B164AC272}"/>
                </a:ext>
              </a:extLst>
            </p:cNvPr>
            <p:cNvSpPr/>
            <p:nvPr/>
          </p:nvSpPr>
          <p:spPr>
            <a:xfrm>
              <a:off x="224971" y="246743"/>
              <a:ext cx="4978400" cy="2512611"/>
            </a:xfrm>
            <a:prstGeom prst="roundRect">
              <a:avLst>
                <a:gd name="adj" fmla="val 10602"/>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9999;p31">
              <a:extLst>
                <a:ext uri="{FF2B5EF4-FFF2-40B4-BE49-F238E27FC236}">
                  <a16:creationId xmlns:a16="http://schemas.microsoft.com/office/drawing/2014/main" id="{D76C6816-9AE7-442D-7850-BA600959B417}"/>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0" name="Google Shape;10002;p31">
              <a:extLst>
                <a:ext uri="{FF2B5EF4-FFF2-40B4-BE49-F238E27FC236}">
                  <a16:creationId xmlns:a16="http://schemas.microsoft.com/office/drawing/2014/main" id="{0A3DC320-E195-54C6-0209-52E9A118BCF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46507490-127B-254C-9F42-310CB5E0CAAF}"/>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4F516C4A-3F8E-8FE1-3DC6-F50A6C478FB8}"/>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6" name="TextBox 5">
              <a:extLst>
                <a:ext uri="{FF2B5EF4-FFF2-40B4-BE49-F238E27FC236}">
                  <a16:creationId xmlns:a16="http://schemas.microsoft.com/office/drawing/2014/main" id="{80F79810-B3A0-C936-5188-49B4F50FE02A}"/>
                </a:ext>
              </a:extLst>
            </p:cNvPr>
            <p:cNvSpPr txBox="1"/>
            <p:nvPr/>
          </p:nvSpPr>
          <p:spPr>
            <a:xfrm>
              <a:off x="221693" y="250815"/>
              <a:ext cx="4945391" cy="2456185"/>
            </a:xfrm>
            <a:prstGeom prst="rect">
              <a:avLst/>
            </a:prstGeom>
            <a:noFill/>
          </p:spPr>
          <p:txBody>
            <a:bodyPr wrap="square">
              <a:spAutoFit/>
            </a:bodyPr>
            <a:lstStyle/>
            <a:p>
              <a:pPr algn="just">
                <a:lnSpc>
                  <a:spcPct val="150000"/>
                </a:lnSpc>
              </a:pPr>
              <a:r>
                <a:rPr lang="vi-VN" sz="2100"/>
                <a:t>Khai thác Bảng 2, Tư liệu, mục Góc mở rộng, thông tin mục 2 SGK tr.81, 82 và trả lời câu hỏi: </a:t>
              </a:r>
              <a:r>
                <a:rPr lang="vi-VN" sz="2100" b="1" i="1">
                  <a:solidFill>
                    <a:srgbClr val="0070C0"/>
                  </a:solidFill>
                </a:rPr>
                <a:t>Nêu hoạt động đối ngoại chủ yếu của Việt Nam trong giai đoạn từ 1986 đến nay.</a:t>
              </a:r>
              <a:endParaRPr lang="en-US" sz="2100" b="1" i="1">
                <a:solidFill>
                  <a:srgbClr val="0070C0"/>
                </a:solidFill>
              </a:endParaRPr>
            </a:p>
          </p:txBody>
        </p:sp>
      </p:grpSp>
      <p:pic>
        <p:nvPicPr>
          <p:cNvPr id="12" name="Picture 19">
            <a:extLst>
              <a:ext uri="{FF2B5EF4-FFF2-40B4-BE49-F238E27FC236}">
                <a16:creationId xmlns:a16="http://schemas.microsoft.com/office/drawing/2014/main" id="{51F7C433-1201-0550-8E93-04CB6A16F5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032" y="2795639"/>
            <a:ext cx="2704328" cy="2313327"/>
          </a:xfrm>
          <a:prstGeom prst="rect">
            <a:avLst/>
          </a:prstGeom>
          <a:effectLst>
            <a:outerShdw blurRad="50800" dist="38100" dir="8100000" algn="tr" rotWithShape="0">
              <a:prstClr val="black">
                <a:alpha val="40000"/>
              </a:prstClr>
            </a:outerShdw>
          </a:effectLst>
        </p:spPr>
      </p:pic>
      <p:grpSp>
        <p:nvGrpSpPr>
          <p:cNvPr id="25" name="Group 24">
            <a:extLst>
              <a:ext uri="{FF2B5EF4-FFF2-40B4-BE49-F238E27FC236}">
                <a16:creationId xmlns:a16="http://schemas.microsoft.com/office/drawing/2014/main" id="{9F56F8E2-3B0B-4144-A404-CCCCD5B0F917}"/>
              </a:ext>
            </a:extLst>
          </p:cNvPr>
          <p:cNvGrpSpPr/>
          <p:nvPr/>
        </p:nvGrpSpPr>
        <p:grpSpPr>
          <a:xfrm>
            <a:off x="5459185" y="311603"/>
            <a:ext cx="3534228" cy="4520293"/>
            <a:chOff x="5437414" y="311603"/>
            <a:chExt cx="3534228" cy="4520293"/>
          </a:xfrm>
        </p:grpSpPr>
        <p:sp>
          <p:nvSpPr>
            <p:cNvPr id="13" name="Rectangle: Rounded Corners 12">
              <a:extLst>
                <a:ext uri="{FF2B5EF4-FFF2-40B4-BE49-F238E27FC236}">
                  <a16:creationId xmlns:a16="http://schemas.microsoft.com/office/drawing/2014/main" id="{B640A70A-291B-8126-D6D2-7C088B8229EB}"/>
                </a:ext>
              </a:extLst>
            </p:cNvPr>
            <p:cNvSpPr/>
            <p:nvPr/>
          </p:nvSpPr>
          <p:spPr>
            <a:xfrm>
              <a:off x="5437414" y="311603"/>
              <a:ext cx="3534228" cy="4520293"/>
            </a:xfrm>
            <a:prstGeom prst="roundRect">
              <a:avLst>
                <a:gd name="adj" fmla="val 8230"/>
              </a:avLst>
            </a:prstGeom>
            <a:solidFill>
              <a:schemeClr val="accent6">
                <a:lumMod val="9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A6B414-F223-BC05-3805-E9F0293D2010}"/>
                </a:ext>
              </a:extLst>
            </p:cNvPr>
            <p:cNvSpPr txBox="1"/>
            <p:nvPr/>
          </p:nvSpPr>
          <p:spPr>
            <a:xfrm>
              <a:off x="5457183" y="910553"/>
              <a:ext cx="3494690" cy="3838038"/>
            </a:xfrm>
            <a:prstGeom prst="rect">
              <a:avLst/>
            </a:prstGeom>
            <a:noFill/>
          </p:spPr>
          <p:txBody>
            <a:bodyPr wrap="square">
              <a:spAutoFit/>
            </a:bodyPr>
            <a:lstStyle/>
            <a:p>
              <a:pPr algn="just">
                <a:lnSpc>
                  <a:spcPct val="150000"/>
                </a:lnSpc>
              </a:pPr>
              <a:r>
                <a:rPr lang="vi-VN" sz="1600"/>
                <a:t>“Với chính sách đối ngoại rộng mở, chúng ta tuyên bố rằng: Việt Nam muốn là bạn với tất cả các nước trong cộng đồng thế giới, phấn đấu vì hoà bình, độc lập và phát triển”.</a:t>
              </a:r>
            </a:p>
            <a:p>
              <a:pPr algn="r">
                <a:lnSpc>
                  <a:spcPct val="150000"/>
                </a:lnSpc>
              </a:pPr>
              <a:r>
                <a:rPr lang="vi-VN" i="1"/>
                <a:t>(Đảng Cộng sản Việt Nam, Báo cáo của Ban Chấp hành Trung ương (khoá VI) về các văn kiện trình Đại hội VII (1991), trích trong: Văn kiện Đảng, Toàn tập, Tập 51, NXB Chính trị quốc gia, Hà Nội. 2007. tr.52 - 53)</a:t>
              </a:r>
            </a:p>
          </p:txBody>
        </p:sp>
        <p:sp>
          <p:nvSpPr>
            <p:cNvPr id="16" name="TextBox 15">
              <a:extLst>
                <a:ext uri="{FF2B5EF4-FFF2-40B4-BE49-F238E27FC236}">
                  <a16:creationId xmlns:a16="http://schemas.microsoft.com/office/drawing/2014/main" id="{97CE541E-5DD2-BAC8-761A-55CBD564EA2D}"/>
                </a:ext>
              </a:extLst>
            </p:cNvPr>
            <p:cNvSpPr txBox="1"/>
            <p:nvPr/>
          </p:nvSpPr>
          <p:spPr>
            <a:xfrm>
              <a:off x="5457183" y="517336"/>
              <a:ext cx="1401333" cy="369332"/>
            </a:xfrm>
            <a:prstGeom prst="rect">
              <a:avLst/>
            </a:prstGeom>
            <a:noFill/>
          </p:spPr>
          <p:txBody>
            <a:bodyPr wrap="square" rtlCol="0">
              <a:spAutoFit/>
            </a:bodyPr>
            <a:lstStyle/>
            <a:p>
              <a:pPr algn="ctr"/>
              <a:r>
                <a:rPr lang="en-US" sz="1800" b="1">
                  <a:solidFill>
                    <a:schemeClr val="accent3">
                      <a:lumMod val="50000"/>
                    </a:schemeClr>
                  </a:solidFill>
                </a:rPr>
                <a:t>TƯ LIỆU </a:t>
              </a:r>
            </a:p>
          </p:txBody>
        </p:sp>
      </p:grpSp>
    </p:spTree>
    <p:extLst>
      <p:ext uri="{BB962C8B-B14F-4D97-AF65-F5344CB8AC3E}">
        <p14:creationId xmlns:p14="http://schemas.microsoft.com/office/powerpoint/2010/main" val="420064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C945C6F7-4B37-9E11-6DD0-D7FA60C403D9}"/>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02BC0F71-4FEA-714D-3DE4-F4DDE4F6BA27}"/>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6A9AEF13-13D1-C078-135B-9A1B0D0D0B48}"/>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48960EE2-F332-1277-C96C-160BDD910C12}"/>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993F2930-9BDC-87C9-4B4F-3A0F901A739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8C67AA75-5F73-A22D-BE97-C67B514866C6}"/>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9FF31384-1529-9E22-E3B3-DE1CE50AC58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9D9B01F0-ECB7-C42A-96FC-A7493AF2FD15}"/>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46B039CC-2F5B-C573-F8A0-D546B6DE590C}"/>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0E1A03DF-02A2-D054-6F6E-57920825F2D4}"/>
              </a:ext>
            </a:extLst>
          </p:cNvPr>
          <p:cNvSpPr/>
          <p:nvPr/>
        </p:nvSpPr>
        <p:spPr>
          <a:xfrm>
            <a:off x="241075" y="331532"/>
            <a:ext cx="8661850" cy="541178"/>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Phá thế bao vây, cấm vận</a:t>
            </a:r>
          </a:p>
        </p:txBody>
      </p:sp>
      <p:sp>
        <p:nvSpPr>
          <p:cNvPr id="3" name="Rectangle: Rounded Corners 2">
            <a:extLst>
              <a:ext uri="{FF2B5EF4-FFF2-40B4-BE49-F238E27FC236}">
                <a16:creationId xmlns:a16="http://schemas.microsoft.com/office/drawing/2014/main" id="{12B20140-7AD2-7CD8-B241-87B060B34A07}"/>
              </a:ext>
            </a:extLst>
          </p:cNvPr>
          <p:cNvSpPr/>
          <p:nvPr/>
        </p:nvSpPr>
        <p:spPr>
          <a:xfrm>
            <a:off x="526818" y="1155188"/>
            <a:ext cx="3769706" cy="1560513"/>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1B253A"/>
                </a:solidFill>
              </a:rPr>
              <a:t>Năm 1991: bình thường hoá quan hệ ngoại giao với Trung Quốc.</a:t>
            </a:r>
            <a:endParaRPr lang="en-US" sz="2100">
              <a:solidFill>
                <a:srgbClr val="1B253A"/>
              </a:solidFill>
            </a:endParaRPr>
          </a:p>
        </p:txBody>
      </p:sp>
      <p:sp>
        <p:nvSpPr>
          <p:cNvPr id="4" name="Rectangle: Rounded Corners 3">
            <a:extLst>
              <a:ext uri="{FF2B5EF4-FFF2-40B4-BE49-F238E27FC236}">
                <a16:creationId xmlns:a16="http://schemas.microsoft.com/office/drawing/2014/main" id="{20C391A0-5965-DE0F-0CE4-99EDF1399DA2}"/>
              </a:ext>
            </a:extLst>
          </p:cNvPr>
          <p:cNvSpPr/>
          <p:nvPr/>
        </p:nvSpPr>
        <p:spPr>
          <a:xfrm>
            <a:off x="4891120" y="1155188"/>
            <a:ext cx="3769706" cy="1560513"/>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1B253A"/>
                </a:solidFill>
              </a:rPr>
              <a:t>Năm 1995: bình thường hoá quan hệ ngoại giao với Mỹ.</a:t>
            </a:r>
            <a:endParaRPr lang="en-US" sz="2100">
              <a:solidFill>
                <a:srgbClr val="1B253A"/>
              </a:solidFill>
            </a:endParaRPr>
          </a:p>
        </p:txBody>
      </p:sp>
      <p:pic>
        <p:nvPicPr>
          <p:cNvPr id="3074" name="Picture 2" descr="Kỷ niệm 24 năm Ngày bình thường hóa quan hệ ngoại giao Việt Nam – Hoa Kỳ  (11/7/1995 – 11/7/2019) - Ảnh chuyên đề - Thông tấn xã Việt Nam (TTXVN)">
            <a:extLst>
              <a:ext uri="{FF2B5EF4-FFF2-40B4-BE49-F238E27FC236}">
                <a16:creationId xmlns:a16="http://schemas.microsoft.com/office/drawing/2014/main" id="{3B0A5463-847F-27EC-8BF9-CAD1F35CB5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93"/>
          <a:stretch/>
        </p:blipFill>
        <p:spPr bwMode="auto">
          <a:xfrm>
            <a:off x="4837789" y="2873914"/>
            <a:ext cx="3876369" cy="21049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73 năm quan hệ ngoại giao Việt Nam - Trung Quốc: Phát huy tình đoàn kết,  hữu nghị truyền thống và đẩy mạnh mối quan hệ đối tác hợp tác chiến lược">
            <a:extLst>
              <a:ext uri="{FF2B5EF4-FFF2-40B4-BE49-F238E27FC236}">
                <a16:creationId xmlns:a16="http://schemas.microsoft.com/office/drawing/2014/main" id="{A123F417-24AE-EBC4-A5CC-25293CB66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25" y="2926268"/>
            <a:ext cx="4183917" cy="203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32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8554775-1005-8552-50B4-EDBA82C0F1F9}"/>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B3A29D6E-CA90-54E3-721B-FAC62DD11029}"/>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B13998D-2B9A-04A7-2921-560487EBBF9E}"/>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FFA6943-FF70-5169-624F-2A2F9079BE2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46D22AF0-2B2A-8AA9-95B9-D7F96348D9D5}"/>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DFBB9605-9B7D-57CC-2E02-227C3C12151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A0C96CA8-5D8C-F700-1A3C-29C219FDFA8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C891B431-E56F-B080-6D14-A3E08BAD3F03}"/>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12A2A7EF-F3C9-A10E-1F86-07A97F8BF463}"/>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7F82C566-04F0-6297-1230-97239531B77A}"/>
              </a:ext>
            </a:extLst>
          </p:cNvPr>
          <p:cNvSpPr/>
          <p:nvPr/>
        </p:nvSpPr>
        <p:spPr>
          <a:xfrm>
            <a:off x="169822" y="289785"/>
            <a:ext cx="2335502" cy="4563930"/>
          </a:xfrm>
          <a:prstGeom prst="roundRect">
            <a:avLst>
              <a:gd name="adj" fmla="val 8277"/>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bg1"/>
                </a:solidFill>
              </a:rPr>
              <a:t>Củng cố quan hệ hữu nghị truyền thống với Lào, Cam-pu-chia; tham gia ASEAN, thúc đẩy hoạt động đối ngoại ở Đông Nam Á</a:t>
            </a:r>
          </a:p>
        </p:txBody>
      </p:sp>
      <p:sp>
        <p:nvSpPr>
          <p:cNvPr id="3" name="Rectangle: Rounded Corners 2">
            <a:extLst>
              <a:ext uri="{FF2B5EF4-FFF2-40B4-BE49-F238E27FC236}">
                <a16:creationId xmlns:a16="http://schemas.microsoft.com/office/drawing/2014/main" id="{AA1129FE-20DA-C140-777E-A271F2A713AA}"/>
              </a:ext>
            </a:extLst>
          </p:cNvPr>
          <p:cNvSpPr/>
          <p:nvPr/>
        </p:nvSpPr>
        <p:spPr>
          <a:xfrm>
            <a:off x="2844803" y="901393"/>
            <a:ext cx="2830283" cy="1560513"/>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Là thành viên thứ 7 của ASEAN.</a:t>
            </a:r>
            <a:endParaRPr lang="en-US" sz="2000">
              <a:solidFill>
                <a:srgbClr val="1B253A"/>
              </a:solidFill>
            </a:endParaRPr>
          </a:p>
        </p:txBody>
      </p:sp>
      <p:sp>
        <p:nvSpPr>
          <p:cNvPr id="4" name="Rectangle: Rounded Corners 3">
            <a:extLst>
              <a:ext uri="{FF2B5EF4-FFF2-40B4-BE49-F238E27FC236}">
                <a16:creationId xmlns:a16="http://schemas.microsoft.com/office/drawing/2014/main" id="{7073403F-3072-75DC-F4BD-A8BB9BA224B0}"/>
              </a:ext>
            </a:extLst>
          </p:cNvPr>
          <p:cNvSpPr/>
          <p:nvPr/>
        </p:nvSpPr>
        <p:spPr>
          <a:xfrm>
            <a:off x="5964566" y="899818"/>
            <a:ext cx="2830283" cy="1560513"/>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Tham gia Hiệp định thương mại tự do ASEAN (AFTA).</a:t>
            </a:r>
            <a:endParaRPr lang="en-US" sz="2000">
              <a:solidFill>
                <a:srgbClr val="1B253A"/>
              </a:solidFill>
            </a:endParaRPr>
          </a:p>
        </p:txBody>
      </p:sp>
      <p:sp>
        <p:nvSpPr>
          <p:cNvPr id="5" name="Oval 4">
            <a:extLst>
              <a:ext uri="{FF2B5EF4-FFF2-40B4-BE49-F238E27FC236}">
                <a16:creationId xmlns:a16="http://schemas.microsoft.com/office/drawing/2014/main" id="{3199D28D-6817-2B32-F747-98C0283C4D71}"/>
              </a:ext>
            </a:extLst>
          </p:cNvPr>
          <p:cNvSpPr/>
          <p:nvPr/>
        </p:nvSpPr>
        <p:spPr>
          <a:xfrm>
            <a:off x="2790138" y="316888"/>
            <a:ext cx="1190172" cy="421332"/>
          </a:xfrm>
          <a:prstGeom prst="ellipse">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1995</a:t>
            </a:r>
          </a:p>
        </p:txBody>
      </p:sp>
      <p:sp>
        <p:nvSpPr>
          <p:cNvPr id="9" name="Rectangle: Rounded Corners 8">
            <a:extLst>
              <a:ext uri="{FF2B5EF4-FFF2-40B4-BE49-F238E27FC236}">
                <a16:creationId xmlns:a16="http://schemas.microsoft.com/office/drawing/2014/main" id="{D8DA599C-21AA-25C9-C2AA-88F282405C95}"/>
              </a:ext>
            </a:extLst>
          </p:cNvPr>
          <p:cNvSpPr/>
          <p:nvPr/>
        </p:nvSpPr>
        <p:spPr>
          <a:xfrm>
            <a:off x="2844803" y="3335963"/>
            <a:ext cx="2830283" cy="1560513"/>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là nước Chủ tịch ASEAN</a:t>
            </a:r>
            <a:r>
              <a:rPr lang="en-US" sz="2000">
                <a:solidFill>
                  <a:srgbClr val="1B253A"/>
                </a:solidFill>
              </a:rPr>
              <a:t>, tổ chức các sự kiện,…</a:t>
            </a:r>
          </a:p>
        </p:txBody>
      </p:sp>
      <p:sp>
        <p:nvSpPr>
          <p:cNvPr id="10" name="Rectangle: Rounded Corners 9">
            <a:extLst>
              <a:ext uri="{FF2B5EF4-FFF2-40B4-BE49-F238E27FC236}">
                <a16:creationId xmlns:a16="http://schemas.microsoft.com/office/drawing/2014/main" id="{F803C189-3F9D-8F36-0762-526A5717AF11}"/>
              </a:ext>
            </a:extLst>
          </p:cNvPr>
          <p:cNvSpPr/>
          <p:nvPr/>
        </p:nvSpPr>
        <p:spPr>
          <a:xfrm>
            <a:off x="5964566" y="3334388"/>
            <a:ext cx="2830283" cy="1560513"/>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1B253A"/>
                </a:solidFill>
              </a:rPr>
              <a:t>Đóng góp xây dựng cộng đồng ASEAN.</a:t>
            </a:r>
          </a:p>
        </p:txBody>
      </p:sp>
      <p:sp>
        <p:nvSpPr>
          <p:cNvPr id="11" name="Oval 10">
            <a:extLst>
              <a:ext uri="{FF2B5EF4-FFF2-40B4-BE49-F238E27FC236}">
                <a16:creationId xmlns:a16="http://schemas.microsoft.com/office/drawing/2014/main" id="{1F648ACB-34D1-A35F-B301-5CDA8FF91A69}"/>
              </a:ext>
            </a:extLst>
          </p:cNvPr>
          <p:cNvSpPr/>
          <p:nvPr/>
        </p:nvSpPr>
        <p:spPr>
          <a:xfrm>
            <a:off x="2790138" y="2751458"/>
            <a:ext cx="1190172" cy="421332"/>
          </a:xfrm>
          <a:prstGeom prst="ellipse">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1998</a:t>
            </a:r>
          </a:p>
        </p:txBody>
      </p:sp>
      <p:sp>
        <p:nvSpPr>
          <p:cNvPr id="12" name="Oval 11">
            <a:extLst>
              <a:ext uri="{FF2B5EF4-FFF2-40B4-BE49-F238E27FC236}">
                <a16:creationId xmlns:a16="http://schemas.microsoft.com/office/drawing/2014/main" id="{9D02C19B-BBF0-15B3-874B-0BA61EE8D35E}"/>
              </a:ext>
            </a:extLst>
          </p:cNvPr>
          <p:cNvSpPr/>
          <p:nvPr/>
        </p:nvSpPr>
        <p:spPr>
          <a:xfrm>
            <a:off x="4047249" y="2751929"/>
            <a:ext cx="1190172" cy="421332"/>
          </a:xfrm>
          <a:prstGeom prst="ellipse">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2010</a:t>
            </a:r>
          </a:p>
        </p:txBody>
      </p:sp>
      <p:sp>
        <p:nvSpPr>
          <p:cNvPr id="13" name="Oval 12">
            <a:extLst>
              <a:ext uri="{FF2B5EF4-FFF2-40B4-BE49-F238E27FC236}">
                <a16:creationId xmlns:a16="http://schemas.microsoft.com/office/drawing/2014/main" id="{64E44FB8-D377-372A-D11E-7E55E7CC16E6}"/>
              </a:ext>
            </a:extLst>
          </p:cNvPr>
          <p:cNvSpPr/>
          <p:nvPr/>
        </p:nvSpPr>
        <p:spPr>
          <a:xfrm>
            <a:off x="5304360" y="2751458"/>
            <a:ext cx="1190172" cy="421332"/>
          </a:xfrm>
          <a:prstGeom prst="ellipse">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2020</a:t>
            </a:r>
          </a:p>
        </p:txBody>
      </p:sp>
    </p:spTree>
    <p:extLst>
      <p:ext uri="{BB962C8B-B14F-4D97-AF65-F5344CB8AC3E}">
        <p14:creationId xmlns:p14="http://schemas.microsoft.com/office/powerpoint/2010/main" val="275192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67174A1-1C68-00F1-C8F3-86702CF537F7}"/>
            </a:ext>
          </a:extLst>
        </p:cNvPr>
        <p:cNvGrpSpPr/>
        <p:nvPr/>
      </p:nvGrpSpPr>
      <p:grpSpPr>
        <a:xfrm>
          <a:off x="0" y="0"/>
          <a:ext cx="0" cy="0"/>
          <a:chOff x="0" y="0"/>
          <a:chExt cx="0" cy="0"/>
        </a:xfrm>
      </p:grpSpPr>
      <p:pic>
        <p:nvPicPr>
          <p:cNvPr id="4102" name="Picture 6" descr="Gia nhập ASEAN - bước đột phá trong đổi mới tư duy đối ngoại của Việt Nam">
            <a:extLst>
              <a:ext uri="{FF2B5EF4-FFF2-40B4-BE49-F238E27FC236}">
                <a16:creationId xmlns:a16="http://schemas.microsoft.com/office/drawing/2014/main" id="{2B7559B3-3B3D-52F5-AB0D-4853FA32F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66"/>
          <a:stretch/>
        </p:blipFill>
        <p:spPr bwMode="auto">
          <a:xfrm>
            <a:off x="129791" y="2451597"/>
            <a:ext cx="4318837" cy="2563174"/>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9999;p31">
            <a:extLst>
              <a:ext uri="{FF2B5EF4-FFF2-40B4-BE49-F238E27FC236}">
                <a16:creationId xmlns:a16="http://schemas.microsoft.com/office/drawing/2014/main" id="{6C5FF803-057F-7CB1-31B9-55C78ED8210A}"/>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6390569C-06A6-DE20-F8C6-52782A73FAB9}"/>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57191882-3F28-7CE1-BA3B-4E4EFC32248B}"/>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87EA499D-91C9-BCD7-3D03-5278A01CEE28}"/>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AF9B8592-68ED-9D82-3FE0-6CDAF6C245E2}"/>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33B0D57B-8A85-10E9-22AD-85CAAD88405F}"/>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9B5A95DD-A9CD-7086-8E6C-EB12030E71F5}"/>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52293C8-FEEA-653B-7094-FABD45F8D4A1}"/>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pic>
        <p:nvPicPr>
          <p:cNvPr id="4098" name="Picture 2" descr="25 năm Việt Nam gia nhập ASEAN (28/7/1995 – 28/7/2020): Việt Nam vững bước  trên đường hội nhập - Ảnh chuyên đề - Thông tấn xã Việt Nam (TTXVN)">
            <a:extLst>
              <a:ext uri="{FF2B5EF4-FFF2-40B4-BE49-F238E27FC236}">
                <a16:creationId xmlns:a16="http://schemas.microsoft.com/office/drawing/2014/main" id="{809D428C-FA5A-213D-C97E-ADE67ED45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92" y="133124"/>
            <a:ext cx="5579355" cy="29281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ộng đồng ASEAN và những đóng góp tích cực của Việt Nam">
            <a:extLst>
              <a:ext uri="{FF2B5EF4-FFF2-40B4-BE49-F238E27FC236}">
                <a16:creationId xmlns:a16="http://schemas.microsoft.com/office/drawing/2014/main" id="{8554E84D-D3E6-249C-7B93-D1B21D7D52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511"/>
          <a:stretch/>
        </p:blipFill>
        <p:spPr bwMode="auto">
          <a:xfrm>
            <a:off x="4507143" y="2638883"/>
            <a:ext cx="4474864" cy="23714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ia nhập ASEAN - bước đột phá trong đổi mới tư duy đối ngoại của Việt Nam">
            <a:extLst>
              <a:ext uri="{FF2B5EF4-FFF2-40B4-BE49-F238E27FC236}">
                <a16:creationId xmlns:a16="http://schemas.microsoft.com/office/drawing/2014/main" id="{F171860F-04EF-9167-CC14-0C8F7C74A2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61" r="6915"/>
          <a:stretch/>
        </p:blipFill>
        <p:spPr bwMode="auto">
          <a:xfrm>
            <a:off x="5817893" y="133124"/>
            <a:ext cx="3164114" cy="24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63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par>
                                <p:cTn id="14" presetID="10" presetClass="entr" presetSubtype="0" fill="hold" nodeType="withEffect">
                                  <p:stCondLst>
                                    <p:cond delay="0"/>
                                  </p:stCondLst>
                                  <p:childTnLst>
                                    <p:set>
                                      <p:cBhvr>
                                        <p:cTn id="15" dur="1" fill="hold">
                                          <p:stCondLst>
                                            <p:cond delay="0"/>
                                          </p:stCondLst>
                                        </p:cTn>
                                        <p:tgtEl>
                                          <p:spTgt spid="4104"/>
                                        </p:tgtEl>
                                        <p:attrNameLst>
                                          <p:attrName>style.visibility</p:attrName>
                                        </p:attrNameLst>
                                      </p:cBhvr>
                                      <p:to>
                                        <p:strVal val="visible"/>
                                      </p:to>
                                    </p:set>
                                    <p:animEffect transition="in" filter="fade">
                                      <p:cBhvr>
                                        <p:cTn id="1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C71AD61-8D92-42B3-44CE-0FC7D90E2B57}"/>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4D32CE33-B35C-925F-3D23-229CE11600EC}"/>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43252587-A8B8-4326-E3A5-EBD1FC4B2852}"/>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CF2C706C-0AB8-5C14-6878-3058B8452E0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291802B6-2993-702B-E388-579528BDFD7B}"/>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6B8C6D29-BDEF-76D9-164B-51E12E5051C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D032C605-3AD5-725D-4973-1879117DF64D}"/>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D8683193-7189-1AA8-23D5-BB8EB790E9F4}"/>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FFE7861E-235E-5825-6BA9-329FE7341DC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458FDEC3-670A-C0B3-197E-2194E4CDED29}"/>
              </a:ext>
            </a:extLst>
          </p:cNvPr>
          <p:cNvSpPr/>
          <p:nvPr/>
        </p:nvSpPr>
        <p:spPr>
          <a:xfrm>
            <a:off x="241075" y="257913"/>
            <a:ext cx="8661850" cy="541178"/>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6F5F3"/>
                </a:solidFill>
                <a:effectLst/>
                <a:uLnTx/>
                <a:uFillTx/>
                <a:latin typeface="Arial"/>
                <a:ea typeface="+mn-ea"/>
                <a:cs typeface="+mn-cs"/>
                <a:sym typeface="Arial"/>
              </a:rPr>
              <a:t>Thiết lập và mở rộng quan hệ hợp tác với nhiều đối tác</a:t>
            </a:r>
          </a:p>
        </p:txBody>
      </p:sp>
      <p:grpSp>
        <p:nvGrpSpPr>
          <p:cNvPr id="6" name="Group 5">
            <a:extLst>
              <a:ext uri="{FF2B5EF4-FFF2-40B4-BE49-F238E27FC236}">
                <a16:creationId xmlns:a16="http://schemas.microsoft.com/office/drawing/2014/main" id="{0D66FA2E-47A4-0705-1EF8-E6A765FB988F}"/>
              </a:ext>
            </a:extLst>
          </p:cNvPr>
          <p:cNvGrpSpPr/>
          <p:nvPr/>
        </p:nvGrpSpPr>
        <p:grpSpPr>
          <a:xfrm>
            <a:off x="432621" y="1146091"/>
            <a:ext cx="3297696" cy="3540700"/>
            <a:chOff x="497789" y="1428850"/>
            <a:chExt cx="3297696" cy="3540700"/>
          </a:xfrm>
        </p:grpSpPr>
        <p:sp>
          <p:nvSpPr>
            <p:cNvPr id="3" name="Rectangle: Rounded Corners 2">
              <a:extLst>
                <a:ext uri="{FF2B5EF4-FFF2-40B4-BE49-F238E27FC236}">
                  <a16:creationId xmlns:a16="http://schemas.microsoft.com/office/drawing/2014/main" id="{4BD23C7B-A965-584F-2E83-E75F13D4FB90}"/>
                </a:ext>
              </a:extLst>
            </p:cNvPr>
            <p:cNvSpPr/>
            <p:nvPr/>
          </p:nvSpPr>
          <p:spPr>
            <a:xfrm>
              <a:off x="497789" y="1583359"/>
              <a:ext cx="3297696" cy="3386191"/>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1B253A"/>
                  </a:solidFill>
                  <a:effectLst/>
                  <a:uLnTx/>
                  <a:uFillTx/>
                  <a:latin typeface="Arial" panose="020B0604020202020204" pitchFamily="34" charset="0"/>
                  <a:ea typeface="+mn-ea"/>
                  <a:cs typeface="+mn-cs"/>
                  <a:sym typeface="Arial"/>
                </a:rPr>
                <a:t>Thiết lập, nâng cấp quan hệ đối tác chiến lược toàn diện với Trung Quốc, Liên bang Nga, Ấn Độ, Hàn Quốc, Mỹ, Nhật Bản.</a:t>
              </a:r>
              <a:endParaRPr kumimoji="0" lang="en-US" sz="21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5" name="Oval 4">
              <a:extLst>
                <a:ext uri="{FF2B5EF4-FFF2-40B4-BE49-F238E27FC236}">
                  <a16:creationId xmlns:a16="http://schemas.microsoft.com/office/drawing/2014/main" id="{90BC1E93-825A-4F02-7AB4-9EBB206C849F}"/>
                </a:ext>
              </a:extLst>
            </p:cNvPr>
            <p:cNvSpPr/>
            <p:nvPr/>
          </p:nvSpPr>
          <p:spPr>
            <a:xfrm>
              <a:off x="1992128" y="1428850"/>
              <a:ext cx="309017" cy="309017"/>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ABC3305-4B06-7DBD-F181-E08BFAEE8C5F}"/>
              </a:ext>
            </a:extLst>
          </p:cNvPr>
          <p:cNvGrpSpPr/>
          <p:nvPr/>
        </p:nvGrpSpPr>
        <p:grpSpPr>
          <a:xfrm>
            <a:off x="3730317" y="832950"/>
            <a:ext cx="5231176" cy="4232597"/>
            <a:chOff x="3730317" y="922075"/>
            <a:chExt cx="5231176" cy="4232597"/>
          </a:xfrm>
        </p:grpSpPr>
        <p:pic>
          <p:nvPicPr>
            <p:cNvPr id="5122" name="Picture 2" descr="Chú thích ảnh">
              <a:extLst>
                <a:ext uri="{FF2B5EF4-FFF2-40B4-BE49-F238E27FC236}">
                  <a16:creationId xmlns:a16="http://schemas.microsoft.com/office/drawing/2014/main" id="{C5D4B63C-D374-D43F-57D1-C9D04C6C6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490" y="922075"/>
              <a:ext cx="4526333" cy="32603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3EA890-5607-B3E6-EF7D-6A7FAFD06E88}"/>
                </a:ext>
              </a:extLst>
            </p:cNvPr>
            <p:cNvSpPr txBox="1"/>
            <p:nvPr/>
          </p:nvSpPr>
          <p:spPr>
            <a:xfrm>
              <a:off x="3730317" y="4132789"/>
              <a:ext cx="5231176" cy="1021883"/>
            </a:xfrm>
            <a:prstGeom prst="rect">
              <a:avLst/>
            </a:prstGeom>
            <a:noFill/>
          </p:spPr>
          <p:txBody>
            <a:bodyPr wrap="square">
              <a:spAutoFit/>
            </a:bodyPr>
            <a:lstStyle/>
            <a:p>
              <a:pPr algn="ctr">
                <a:lnSpc>
                  <a:spcPct val="150000"/>
                </a:lnSpc>
              </a:pPr>
              <a:r>
                <a:rPr lang="en-US" i="1"/>
                <a:t>T</a:t>
              </a:r>
              <a:r>
                <a:rPr lang="vi-VN" i="1"/>
                <a:t>hủ tướng Võ Văn Kiệt và Thủ tướng Viktor Chernomyrdin ký Hiệp ước về những nguyên tắc cơ bản của quan hệ hữu nghị giữa Việt Nam và Liên bang Nga (Moskva, 16/6/1994)</a:t>
              </a:r>
              <a:endParaRPr lang="en-US" i="1"/>
            </a:p>
          </p:txBody>
        </p:sp>
      </p:grpSp>
    </p:spTree>
    <p:extLst>
      <p:ext uri="{BB962C8B-B14F-4D97-AF65-F5344CB8AC3E}">
        <p14:creationId xmlns:p14="http://schemas.microsoft.com/office/powerpoint/2010/main" val="344355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CBC22987-D5C4-ED11-941A-7513A35CE924}"/>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D1738C2F-13E4-5D62-399B-B5906593789D}"/>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2544B05-3685-3FD0-2B4F-887133BB932A}"/>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CBA72E06-F194-6317-F696-F66084D52FCF}"/>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A1494DAC-9F3A-C151-C600-BE66FAD0D770}"/>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174E5BDF-16E6-85CD-DFCA-5CFD23C131F3}"/>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8B6AD212-7E3C-1B96-1695-2C398A070608}"/>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CBEC008D-FDE7-BB01-77AB-980066DA172A}"/>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6E1F4B80-5EE1-1FA1-7F8E-34714AF3A25C}"/>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A4EB7188-A0FA-334E-B8E1-813EF1F41A99}"/>
              </a:ext>
            </a:extLst>
          </p:cNvPr>
          <p:cNvSpPr/>
          <p:nvPr/>
        </p:nvSpPr>
        <p:spPr>
          <a:xfrm>
            <a:off x="241075" y="257913"/>
            <a:ext cx="8661850" cy="541178"/>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6F5F3"/>
                </a:solidFill>
                <a:effectLst/>
                <a:uLnTx/>
                <a:uFillTx/>
                <a:latin typeface="Arial"/>
                <a:ea typeface="+mn-ea"/>
                <a:cs typeface="+mn-cs"/>
                <a:sym typeface="Arial"/>
              </a:rPr>
              <a:t>Gia nhập và đóng góp tích cực với tổ chức, diễn đàn quốc tế</a:t>
            </a:r>
          </a:p>
        </p:txBody>
      </p:sp>
      <p:sp>
        <p:nvSpPr>
          <p:cNvPr id="4" name="Rectangle: Rounded Corners 3">
            <a:extLst>
              <a:ext uri="{FF2B5EF4-FFF2-40B4-BE49-F238E27FC236}">
                <a16:creationId xmlns:a16="http://schemas.microsoft.com/office/drawing/2014/main" id="{4325FD8A-2256-8ADB-0551-A4ECC16ACF1D}"/>
              </a:ext>
            </a:extLst>
          </p:cNvPr>
          <p:cNvSpPr/>
          <p:nvPr/>
        </p:nvSpPr>
        <p:spPr>
          <a:xfrm>
            <a:off x="323149" y="1660239"/>
            <a:ext cx="3401297" cy="1183007"/>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Gia nhập Tổ chức Thương mại Thế giới</a:t>
            </a:r>
            <a:r>
              <a:rPr lang="en-US" sz="2000">
                <a:solidFill>
                  <a:srgbClr val="1B253A"/>
                </a:solidFill>
              </a:rPr>
              <a:t> </a:t>
            </a:r>
            <a:r>
              <a:rPr lang="vi-VN" sz="2000">
                <a:solidFill>
                  <a:srgbClr val="1B253A"/>
                </a:solidFill>
              </a:rPr>
              <a:t>(WTO).</a:t>
            </a:r>
          </a:p>
        </p:txBody>
      </p:sp>
      <p:sp>
        <p:nvSpPr>
          <p:cNvPr id="7" name="Oval 6">
            <a:extLst>
              <a:ext uri="{FF2B5EF4-FFF2-40B4-BE49-F238E27FC236}">
                <a16:creationId xmlns:a16="http://schemas.microsoft.com/office/drawing/2014/main" id="{36303F47-CFBE-41E2-B65D-EB53F3260D07}"/>
              </a:ext>
            </a:extLst>
          </p:cNvPr>
          <p:cNvSpPr/>
          <p:nvPr/>
        </p:nvSpPr>
        <p:spPr>
          <a:xfrm>
            <a:off x="317752" y="1012519"/>
            <a:ext cx="1190172" cy="421332"/>
          </a:xfrm>
          <a:prstGeom prst="ellipse">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2007</a:t>
            </a:r>
          </a:p>
        </p:txBody>
      </p:sp>
      <p:pic>
        <p:nvPicPr>
          <p:cNvPr id="6146" name="Picture 2" descr="World Trade Organization (WTO) - Overview, Structure, Functions">
            <a:extLst>
              <a:ext uri="{FF2B5EF4-FFF2-40B4-BE49-F238E27FC236}">
                <a16:creationId xmlns:a16="http://schemas.microsoft.com/office/drawing/2014/main" id="{78561ABF-2B53-A479-1DB2-189AFB2CB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5297" y="1054520"/>
            <a:ext cx="4498325" cy="1704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Rounded Corners 9">
            <a:extLst>
              <a:ext uri="{FF2B5EF4-FFF2-40B4-BE49-F238E27FC236}">
                <a16:creationId xmlns:a16="http://schemas.microsoft.com/office/drawing/2014/main" id="{E6DBBA21-D78D-B050-A03F-594CA6B0FB80}"/>
              </a:ext>
            </a:extLst>
          </p:cNvPr>
          <p:cNvSpPr/>
          <p:nvPr/>
        </p:nvSpPr>
        <p:spPr>
          <a:xfrm>
            <a:off x="332607" y="3635016"/>
            <a:ext cx="3963825" cy="1227669"/>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Là thành viên của 70 diễn đàn và các cơ chế hợp tác quốc tế.</a:t>
            </a:r>
          </a:p>
        </p:txBody>
      </p:sp>
      <p:sp>
        <p:nvSpPr>
          <p:cNvPr id="11" name="Oval 10">
            <a:extLst>
              <a:ext uri="{FF2B5EF4-FFF2-40B4-BE49-F238E27FC236}">
                <a16:creationId xmlns:a16="http://schemas.microsoft.com/office/drawing/2014/main" id="{11F68B60-3CB7-327E-9D36-FF3A002CF4A0}"/>
              </a:ext>
            </a:extLst>
          </p:cNvPr>
          <p:cNvSpPr/>
          <p:nvPr/>
        </p:nvSpPr>
        <p:spPr>
          <a:xfrm>
            <a:off x="333876" y="2987562"/>
            <a:ext cx="1190172" cy="421332"/>
          </a:xfrm>
          <a:prstGeom prst="ellipse">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2023</a:t>
            </a:r>
          </a:p>
        </p:txBody>
      </p:sp>
      <p:sp>
        <p:nvSpPr>
          <p:cNvPr id="12" name="Rectangle: Rounded Corners 11">
            <a:extLst>
              <a:ext uri="{FF2B5EF4-FFF2-40B4-BE49-F238E27FC236}">
                <a16:creationId xmlns:a16="http://schemas.microsoft.com/office/drawing/2014/main" id="{E613BE25-A6FC-6921-4F5B-4BE111B66693}"/>
              </a:ext>
            </a:extLst>
          </p:cNvPr>
          <p:cNvSpPr/>
          <p:nvPr/>
        </p:nvSpPr>
        <p:spPr>
          <a:xfrm>
            <a:off x="4678041" y="3635016"/>
            <a:ext cx="3963825" cy="1227669"/>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Có quan hệ với hơn 500 tổ chức phi chính phủ trên thế giới.</a:t>
            </a:r>
          </a:p>
        </p:txBody>
      </p:sp>
    </p:spTree>
    <p:extLst>
      <p:ext uri="{BB962C8B-B14F-4D97-AF65-F5344CB8AC3E}">
        <p14:creationId xmlns:p14="http://schemas.microsoft.com/office/powerpoint/2010/main" val="275335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down)">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4EE74FF7-03B3-C201-868B-121F5679B805}"/>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37382EAF-229C-454E-1D52-E4697124281C}"/>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75B78429-741E-08E4-8555-FC1BEA456B4C}"/>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5A74C2D8-D335-67D7-4F88-0EFBEA5D232A}"/>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66F0FE3E-CF3C-C701-0E3C-C49D1D631645}"/>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81134876-A72E-6178-FA62-D7A984B8F06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17C4157C-8BE7-2E06-4CB6-6F5B17B18E61}"/>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792C649B-DEAF-0B4C-D91E-D65E00AD5121}"/>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533B81BA-D5D6-BB29-1AA1-1F59465A14D7}"/>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Rectangle: Rounded Corners 1">
            <a:extLst>
              <a:ext uri="{FF2B5EF4-FFF2-40B4-BE49-F238E27FC236}">
                <a16:creationId xmlns:a16="http://schemas.microsoft.com/office/drawing/2014/main" id="{ABF109D8-DA9F-7F54-11B9-327B721EC9BC}"/>
              </a:ext>
            </a:extLst>
          </p:cNvPr>
          <p:cNvSpPr/>
          <p:nvPr/>
        </p:nvSpPr>
        <p:spPr>
          <a:xfrm>
            <a:off x="241075" y="257913"/>
            <a:ext cx="8661850" cy="541178"/>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6F5F3"/>
                </a:solidFill>
                <a:effectLst/>
                <a:uLnTx/>
                <a:uFillTx/>
                <a:latin typeface="Arial"/>
                <a:ea typeface="+mn-ea"/>
                <a:cs typeface="+mn-cs"/>
                <a:sym typeface="Arial"/>
              </a:rPr>
              <a:t>Hoạt động khác </a:t>
            </a:r>
          </a:p>
        </p:txBody>
      </p:sp>
      <p:sp>
        <p:nvSpPr>
          <p:cNvPr id="4" name="Rectangle: Rounded Corners 3">
            <a:extLst>
              <a:ext uri="{FF2B5EF4-FFF2-40B4-BE49-F238E27FC236}">
                <a16:creationId xmlns:a16="http://schemas.microsoft.com/office/drawing/2014/main" id="{B0AE2C71-4C24-F877-83C6-E8A1AFF531A7}"/>
              </a:ext>
            </a:extLst>
          </p:cNvPr>
          <p:cNvSpPr/>
          <p:nvPr/>
        </p:nvSpPr>
        <p:spPr>
          <a:xfrm>
            <a:off x="349152" y="1199026"/>
            <a:ext cx="3784394" cy="1497298"/>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Mở rộng hoạt động đối ngoại, bảo vệ,  chủ quyền lãnh thổ, an ninh biên giới quốc gia</a:t>
            </a:r>
          </a:p>
        </p:txBody>
      </p:sp>
      <p:sp>
        <p:nvSpPr>
          <p:cNvPr id="3" name="Rectangle: Rounded Corners 2">
            <a:extLst>
              <a:ext uri="{FF2B5EF4-FFF2-40B4-BE49-F238E27FC236}">
                <a16:creationId xmlns:a16="http://schemas.microsoft.com/office/drawing/2014/main" id="{ED588A5A-577A-3C72-347F-2584E0482690}"/>
              </a:ext>
            </a:extLst>
          </p:cNvPr>
          <p:cNvSpPr/>
          <p:nvPr/>
        </p:nvSpPr>
        <p:spPr>
          <a:xfrm>
            <a:off x="5010455" y="1200771"/>
            <a:ext cx="3784394" cy="1497298"/>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Giải quyết tranh chấp, bất đồng về biên giới.</a:t>
            </a:r>
          </a:p>
        </p:txBody>
      </p:sp>
      <p:sp>
        <p:nvSpPr>
          <p:cNvPr id="5" name="Rectangle: Rounded Corners 4">
            <a:extLst>
              <a:ext uri="{FF2B5EF4-FFF2-40B4-BE49-F238E27FC236}">
                <a16:creationId xmlns:a16="http://schemas.microsoft.com/office/drawing/2014/main" id="{95F93D7F-12A6-3477-BF5C-983637E3FFF9}"/>
              </a:ext>
            </a:extLst>
          </p:cNvPr>
          <p:cNvSpPr/>
          <p:nvPr/>
        </p:nvSpPr>
        <p:spPr>
          <a:xfrm>
            <a:off x="369823" y="2979393"/>
            <a:ext cx="3784394" cy="1837608"/>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Giao lưu văn hoá, hỗ trợ nhân đạo, cứu hộ thảm họa thiên tai, bảo vệ môi trường,….</a:t>
            </a:r>
          </a:p>
        </p:txBody>
      </p:sp>
      <p:sp>
        <p:nvSpPr>
          <p:cNvPr id="6" name="Rectangle: Rounded Corners 5">
            <a:extLst>
              <a:ext uri="{FF2B5EF4-FFF2-40B4-BE49-F238E27FC236}">
                <a16:creationId xmlns:a16="http://schemas.microsoft.com/office/drawing/2014/main" id="{2938192E-F268-A09D-F72F-641E6DFFAC72}"/>
              </a:ext>
            </a:extLst>
          </p:cNvPr>
          <p:cNvSpPr/>
          <p:nvPr/>
        </p:nvSpPr>
        <p:spPr>
          <a:xfrm>
            <a:off x="5031126" y="2981138"/>
            <a:ext cx="3784394" cy="1837608"/>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1B253A"/>
                </a:solidFill>
              </a:rPr>
              <a:t>Đối ngoại nhân dân tiếp gắn với vai trò của MTTQ Việt Nam, các tổ chức chính trị - xã hội,…</a:t>
            </a:r>
          </a:p>
        </p:txBody>
      </p:sp>
    </p:spTree>
    <p:extLst>
      <p:ext uri="{BB962C8B-B14F-4D97-AF65-F5344CB8AC3E}">
        <p14:creationId xmlns:p14="http://schemas.microsoft.com/office/powerpoint/2010/main" val="11028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87AC060B-4216-202F-5185-F9EA3624234F}"/>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17B58933-0AD1-AD54-4F29-1A9C70929043}"/>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0D3F773-4D49-C5E1-3EC0-4E1D46280D41}"/>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ABB8EA63-4BD0-41BD-FFD3-7B8BDF98DDCC}"/>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E0B3295E-3E87-24EE-1956-EAC810B6AFF1}"/>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ECEA0D58-DC5E-B60E-B226-7F3E4E8773F3}"/>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36E048CA-ED85-5A2D-8E94-49CB6DA4DE4C}"/>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6C5C1B86-1C49-57B8-29FA-223BEE7B15D4}"/>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1DBF543B-FE21-0EE7-44EF-CD8D44072F8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8BA64F61-7D7A-EC73-C6EE-107145AEBF91}"/>
              </a:ext>
            </a:extLst>
          </p:cNvPr>
          <p:cNvGrpSpPr/>
          <p:nvPr/>
        </p:nvGrpSpPr>
        <p:grpSpPr>
          <a:xfrm>
            <a:off x="148412" y="211405"/>
            <a:ext cx="8691232" cy="1016131"/>
            <a:chOff x="591272" y="1095475"/>
            <a:chExt cx="8691232" cy="1016131"/>
          </a:xfrm>
        </p:grpSpPr>
        <p:sp>
          <p:nvSpPr>
            <p:cNvPr id="3" name="TextBox 2">
              <a:extLst>
                <a:ext uri="{FF2B5EF4-FFF2-40B4-BE49-F238E27FC236}">
                  <a16:creationId xmlns:a16="http://schemas.microsoft.com/office/drawing/2014/main" id="{1D2870D3-3A44-CD09-C4A9-7018748F6EE2}"/>
                </a:ext>
              </a:extLst>
            </p:cNvPr>
            <p:cNvSpPr txBox="1"/>
            <p:nvPr/>
          </p:nvSpPr>
          <p:spPr>
            <a:xfrm>
              <a:off x="1540076" y="1095475"/>
              <a:ext cx="7742428" cy="1001941"/>
            </a:xfrm>
            <a:prstGeom prst="rect">
              <a:avLst/>
            </a:prstGeom>
            <a:noFill/>
          </p:spPr>
          <p:txBody>
            <a:bodyPr wrap="square">
              <a:spAutoFit/>
            </a:bodyPr>
            <a:lstStyle/>
            <a:p>
              <a:pPr algn="just">
                <a:lnSpc>
                  <a:spcPct val="150000"/>
                </a:lnSpc>
              </a:pPr>
              <a:r>
                <a:rPr lang="en-US" sz="2100" b="1" i="1">
                  <a:solidFill>
                    <a:srgbClr val="C00000"/>
                  </a:solidFill>
                </a:rPr>
                <a:t>Theo em, nguyên nhân dẫn đến sự thành công trong hoạt động đối ngoại của Việt Nam thời kì Đổi mới?</a:t>
              </a:r>
            </a:p>
          </p:txBody>
        </p:sp>
        <p:pic>
          <p:nvPicPr>
            <p:cNvPr id="4" name="Picture 23">
              <a:extLst>
                <a:ext uri="{FF2B5EF4-FFF2-40B4-BE49-F238E27FC236}">
                  <a16:creationId xmlns:a16="http://schemas.microsoft.com/office/drawing/2014/main" id="{C7BDFC0C-742F-D126-DF21-930F0EBD2F96}"/>
                </a:ext>
              </a:extLst>
            </p:cNvPr>
            <p:cNvPicPr>
              <a:picLocks noChangeAspect="1"/>
            </p:cNvPicPr>
            <p:nvPr/>
          </p:nvPicPr>
          <p:blipFill>
            <a:blip r:embed="rId3"/>
            <a:srcRect/>
            <a:stretch>
              <a:fillRect/>
            </a:stretch>
          </p:blipFill>
          <p:spPr>
            <a:xfrm>
              <a:off x="591272" y="1249529"/>
              <a:ext cx="861718" cy="862077"/>
            </a:xfrm>
            <a:prstGeom prst="rect">
              <a:avLst/>
            </a:prstGeom>
          </p:spPr>
        </p:pic>
      </p:grpSp>
      <p:sp>
        <p:nvSpPr>
          <p:cNvPr id="6" name="Rectangle: Rounded Corners 5">
            <a:extLst>
              <a:ext uri="{FF2B5EF4-FFF2-40B4-BE49-F238E27FC236}">
                <a16:creationId xmlns:a16="http://schemas.microsoft.com/office/drawing/2014/main" id="{2FB28EDC-C674-A2AF-B824-468514E15381}"/>
              </a:ext>
            </a:extLst>
          </p:cNvPr>
          <p:cNvSpPr/>
          <p:nvPr/>
        </p:nvSpPr>
        <p:spPr>
          <a:xfrm>
            <a:off x="3305628" y="1295555"/>
            <a:ext cx="2532743" cy="629903"/>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1B253A"/>
                </a:solidFill>
              </a:rPr>
              <a:t>NGUYÊN NHÂN </a:t>
            </a:r>
          </a:p>
        </p:txBody>
      </p:sp>
      <p:sp>
        <p:nvSpPr>
          <p:cNvPr id="7" name="Rectangle: Rounded Corners 6">
            <a:extLst>
              <a:ext uri="{FF2B5EF4-FFF2-40B4-BE49-F238E27FC236}">
                <a16:creationId xmlns:a16="http://schemas.microsoft.com/office/drawing/2014/main" id="{11F6EE62-4797-568D-5A37-ED31E4E0AED1}"/>
              </a:ext>
            </a:extLst>
          </p:cNvPr>
          <p:cNvSpPr/>
          <p:nvPr/>
        </p:nvSpPr>
        <p:spPr>
          <a:xfrm>
            <a:off x="192655" y="2224259"/>
            <a:ext cx="2282324" cy="270783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a:solidFill>
                  <a:srgbClr val="1B253A"/>
                </a:solidFill>
                <a:latin typeface="Arial" panose="020B0604020202020204" pitchFamily="34" charset="0"/>
                <a:cs typeface="Arial" panose="020B0604020202020204" pitchFamily="34" charset="0"/>
              </a:rPr>
              <a:t>Đưa ra chủ trương, chính sách đối ngoại phù hợp với </a:t>
            </a:r>
            <a:r>
              <a:rPr lang="vi-VN" sz="1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 biến của tình hình quốc tế.</a:t>
            </a:r>
            <a:endParaRPr lang="vi-VN" sz="1900">
              <a:solidFill>
                <a:srgbClr val="1B253A"/>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02DE1646-5EA4-6B60-5AA0-0D9E5744157E}"/>
              </a:ext>
            </a:extLst>
          </p:cNvPr>
          <p:cNvSpPr/>
          <p:nvPr/>
        </p:nvSpPr>
        <p:spPr>
          <a:xfrm>
            <a:off x="2634667" y="2224259"/>
            <a:ext cx="2044946" cy="270783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1B253A"/>
                </a:solidFill>
                <a:latin typeface="Arial" panose="020B0604020202020204" pitchFamily="34" charset="0"/>
                <a:cs typeface="Arial" panose="020B0604020202020204" pitchFamily="34" charset="0"/>
              </a:rPr>
              <a:t>Xác định đúng các yêu cầu đặt ra đối với sự nghiệp xây dựng đất nước</a:t>
            </a:r>
            <a:r>
              <a:rPr lang="en-US" sz="1900">
                <a:solidFill>
                  <a:srgbClr val="1B253A"/>
                </a:solidFill>
                <a:latin typeface="Arial" panose="020B0604020202020204" pitchFamily="34" charset="0"/>
                <a:cs typeface="Arial" panose="020B0604020202020204" pitchFamily="34" charset="0"/>
              </a:rPr>
              <a:t>.</a:t>
            </a:r>
            <a:endParaRPr lang="vi-VN" sz="1900">
              <a:solidFill>
                <a:srgbClr val="1B253A"/>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7221450-91AC-AF98-6D91-B8BF1E7DD3BB}"/>
              </a:ext>
            </a:extLst>
          </p:cNvPr>
          <p:cNvSpPr/>
          <p:nvPr/>
        </p:nvSpPr>
        <p:spPr>
          <a:xfrm>
            <a:off x="4858805" y="2224259"/>
            <a:ext cx="1973683" cy="270783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900">
                <a:solidFill>
                  <a:srgbClr val="1B253A"/>
                </a:solidFill>
                <a:latin typeface="Arial" panose="020B0604020202020204" pitchFamily="34" charset="0"/>
                <a:cs typeface="Arial" panose="020B0604020202020204" pitchFamily="34" charset="0"/>
              </a:rPr>
              <a:t>Không ngừng nâng cao thực lực đất nước.</a:t>
            </a:r>
          </a:p>
        </p:txBody>
      </p:sp>
      <p:sp>
        <p:nvSpPr>
          <p:cNvPr id="10" name="Rectangle: Rounded Corners 9">
            <a:extLst>
              <a:ext uri="{FF2B5EF4-FFF2-40B4-BE49-F238E27FC236}">
                <a16:creationId xmlns:a16="http://schemas.microsoft.com/office/drawing/2014/main" id="{A5A1A9BE-326F-8D1C-3F0C-096785C99492}"/>
              </a:ext>
            </a:extLst>
          </p:cNvPr>
          <p:cNvSpPr/>
          <p:nvPr/>
        </p:nvSpPr>
        <p:spPr>
          <a:xfrm>
            <a:off x="6992176" y="2224259"/>
            <a:ext cx="1973683" cy="270783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a:solidFill>
                  <a:srgbClr val="1B253A"/>
                </a:solidFill>
                <a:latin typeface="Arial" panose="020B0604020202020204" pitchFamily="34" charset="0"/>
                <a:cs typeface="Arial" panose="020B0604020202020204" pitchFamily="34" charset="0"/>
              </a:rPr>
              <a:t>Linh hoạt trong tổ chức thực hiện các hoạt động đối ngoại.</a:t>
            </a:r>
            <a:endParaRPr lang="vi-VN" sz="1900">
              <a:solidFill>
                <a:srgbClr val="1B253A"/>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2F1EF7A1-64E8-36AD-6823-1D6C86CF659C}"/>
              </a:ext>
            </a:extLst>
          </p:cNvPr>
          <p:cNvCxnSpPr>
            <a:stCxn id="6" idx="2"/>
            <a:endCxn id="7" idx="0"/>
          </p:cNvCxnSpPr>
          <p:nvPr/>
        </p:nvCxnSpPr>
        <p:spPr>
          <a:xfrm flipH="1">
            <a:off x="1333817" y="1925458"/>
            <a:ext cx="3238183" cy="298801"/>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B30FF1-7B58-5C52-1EE2-9D2FDD98911F}"/>
              </a:ext>
            </a:extLst>
          </p:cNvPr>
          <p:cNvCxnSpPr>
            <a:cxnSpLocks/>
            <a:stCxn id="6" idx="2"/>
            <a:endCxn id="8" idx="0"/>
          </p:cNvCxnSpPr>
          <p:nvPr/>
        </p:nvCxnSpPr>
        <p:spPr>
          <a:xfrm flipH="1">
            <a:off x="3657140" y="1925458"/>
            <a:ext cx="914860" cy="298801"/>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A3836C-81BD-29A0-5008-3324E8F97CB9}"/>
              </a:ext>
            </a:extLst>
          </p:cNvPr>
          <p:cNvCxnSpPr>
            <a:cxnSpLocks/>
            <a:stCxn id="6" idx="2"/>
            <a:endCxn id="9" idx="0"/>
          </p:cNvCxnSpPr>
          <p:nvPr/>
        </p:nvCxnSpPr>
        <p:spPr>
          <a:xfrm>
            <a:off x="4572000" y="1925458"/>
            <a:ext cx="1273647" cy="298801"/>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101B33-41B5-4735-7323-D42085987629}"/>
              </a:ext>
            </a:extLst>
          </p:cNvPr>
          <p:cNvCxnSpPr>
            <a:cxnSpLocks/>
            <a:stCxn id="6" idx="2"/>
            <a:endCxn id="10" idx="0"/>
          </p:cNvCxnSpPr>
          <p:nvPr/>
        </p:nvCxnSpPr>
        <p:spPr>
          <a:xfrm>
            <a:off x="4572000" y="1925458"/>
            <a:ext cx="3407018" cy="298801"/>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19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22" presetClass="entr" presetSubtype="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D20A4EF-05B6-2D66-F5F4-4A6E65F18DF2}"/>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AA308910-4C9E-6371-D72C-335559440603}"/>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34B5AA09-2187-5B40-3610-4B3B5A94A42A}"/>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5B768763-0A85-4A16-30B2-4B82FCE7E48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E2C2F21C-D86A-8B9A-667C-651C3C79FA4D}"/>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CAC16E57-C025-47FB-E6FE-DE8BBC7B7821}"/>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0507A0B4-CC8A-6546-6D63-A52CB7F35885}"/>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81FCF47B-9E80-395F-48D9-7EDF3F4A753D}"/>
              </a:ext>
            </a:extLst>
          </p:cNvPr>
          <p:cNvSpPr/>
          <p:nvPr/>
        </p:nvSpPr>
        <p:spPr>
          <a:xfrm>
            <a:off x="4963362" y="4100063"/>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C47A2C1B-2B07-87C7-C8F1-D1E258260FEA}"/>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4" name="Straight Connector 3">
            <a:extLst>
              <a:ext uri="{FF2B5EF4-FFF2-40B4-BE49-F238E27FC236}">
                <a16:creationId xmlns:a16="http://schemas.microsoft.com/office/drawing/2014/main" id="{B25369DA-F170-176D-DE8C-917F010186EB}"/>
              </a:ext>
            </a:extLst>
          </p:cNvPr>
          <p:cNvCxnSpPr/>
          <p:nvPr/>
        </p:nvCxnSpPr>
        <p:spPr>
          <a:xfrm>
            <a:off x="-58057" y="4595924"/>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oogle Shape;9833;p28">
            <a:extLst>
              <a:ext uri="{FF2B5EF4-FFF2-40B4-BE49-F238E27FC236}">
                <a16:creationId xmlns:a16="http://schemas.microsoft.com/office/drawing/2014/main" id="{5894B399-861C-C63D-6868-70603E2082CD}"/>
              </a:ext>
            </a:extLst>
          </p:cNvPr>
          <p:cNvGrpSpPr/>
          <p:nvPr/>
        </p:nvGrpSpPr>
        <p:grpSpPr>
          <a:xfrm>
            <a:off x="3180454" y="3952627"/>
            <a:ext cx="863723" cy="1243355"/>
            <a:chOff x="3180454" y="2957619"/>
            <a:chExt cx="863723" cy="1243355"/>
          </a:xfrm>
        </p:grpSpPr>
        <p:grpSp>
          <p:nvGrpSpPr>
            <p:cNvPr id="6" name="Google Shape;9834;p28">
              <a:extLst>
                <a:ext uri="{FF2B5EF4-FFF2-40B4-BE49-F238E27FC236}">
                  <a16:creationId xmlns:a16="http://schemas.microsoft.com/office/drawing/2014/main" id="{E57436F6-8657-63BB-1FB1-42B9B4DBA578}"/>
                </a:ext>
              </a:extLst>
            </p:cNvPr>
            <p:cNvGrpSpPr/>
            <p:nvPr/>
          </p:nvGrpSpPr>
          <p:grpSpPr>
            <a:xfrm>
              <a:off x="3180454" y="2957619"/>
              <a:ext cx="863723" cy="1243355"/>
              <a:chOff x="3407128" y="3188573"/>
              <a:chExt cx="1093735" cy="1574665"/>
            </a:xfrm>
          </p:grpSpPr>
          <p:sp>
            <p:nvSpPr>
              <p:cNvPr id="8" name="Google Shape;9835;p28">
                <a:extLst>
                  <a:ext uri="{FF2B5EF4-FFF2-40B4-BE49-F238E27FC236}">
                    <a16:creationId xmlns:a16="http://schemas.microsoft.com/office/drawing/2014/main" id="{FEAAFDED-B392-934F-CF7E-46FACED71557}"/>
                  </a:ext>
                </a:extLst>
              </p:cNvPr>
              <p:cNvSpPr/>
              <p:nvPr/>
            </p:nvSpPr>
            <p:spPr>
              <a:xfrm>
                <a:off x="3647310" y="3674352"/>
                <a:ext cx="56836" cy="45526"/>
              </a:xfrm>
              <a:custGeom>
                <a:avLst/>
                <a:gdLst/>
                <a:ahLst/>
                <a:cxnLst/>
                <a:rect l="l" t="t" r="r" b="b"/>
                <a:pathLst>
                  <a:path w="1186" h="950" extrusionOk="0">
                    <a:moveTo>
                      <a:pt x="1151" y="1"/>
                    </a:moveTo>
                    <a:lnTo>
                      <a:pt x="1151" y="1"/>
                    </a:lnTo>
                    <a:cubicBezTo>
                      <a:pt x="779" y="103"/>
                      <a:pt x="389" y="187"/>
                      <a:pt x="0" y="255"/>
                    </a:cubicBezTo>
                    <a:lnTo>
                      <a:pt x="85" y="746"/>
                    </a:lnTo>
                    <a:cubicBezTo>
                      <a:pt x="137" y="741"/>
                      <a:pt x="189" y="738"/>
                      <a:pt x="241" y="738"/>
                    </a:cubicBezTo>
                    <a:cubicBezTo>
                      <a:pt x="539" y="738"/>
                      <a:pt x="824" y="819"/>
                      <a:pt x="1084" y="949"/>
                    </a:cubicBezTo>
                    <a:cubicBezTo>
                      <a:pt x="1151" y="644"/>
                      <a:pt x="1185" y="323"/>
                      <a:pt x="115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836;p28">
                <a:extLst>
                  <a:ext uri="{FF2B5EF4-FFF2-40B4-BE49-F238E27FC236}">
                    <a16:creationId xmlns:a16="http://schemas.microsoft.com/office/drawing/2014/main" id="{DEA1E8C4-4645-034C-F0DE-E296A3F3CB08}"/>
                  </a:ext>
                </a:extLst>
              </p:cNvPr>
              <p:cNvSpPr/>
              <p:nvPr/>
            </p:nvSpPr>
            <p:spPr>
              <a:xfrm>
                <a:off x="3407128" y="3188573"/>
                <a:ext cx="1093735" cy="1177120"/>
              </a:xfrm>
              <a:custGeom>
                <a:avLst/>
                <a:gdLst/>
                <a:ahLst/>
                <a:cxnLst/>
                <a:rect l="l" t="t" r="r" b="b"/>
                <a:pathLst>
                  <a:path w="22823" h="24563" extrusionOk="0">
                    <a:moveTo>
                      <a:pt x="9805" y="1"/>
                    </a:moveTo>
                    <a:cubicBezTo>
                      <a:pt x="8270" y="1"/>
                      <a:pt x="6360" y="560"/>
                      <a:pt x="4623" y="2672"/>
                    </a:cubicBezTo>
                    <a:cubicBezTo>
                      <a:pt x="1033" y="7057"/>
                      <a:pt x="1" y="21718"/>
                      <a:pt x="2997" y="24563"/>
                    </a:cubicBezTo>
                    <a:cubicBezTo>
                      <a:pt x="3421" y="22988"/>
                      <a:pt x="3962" y="21566"/>
                      <a:pt x="4623" y="20821"/>
                    </a:cubicBezTo>
                    <a:cubicBezTo>
                      <a:pt x="5808" y="19501"/>
                      <a:pt x="7416" y="18654"/>
                      <a:pt x="9160" y="18400"/>
                    </a:cubicBezTo>
                    <a:lnTo>
                      <a:pt x="9160" y="18315"/>
                    </a:lnTo>
                    <a:lnTo>
                      <a:pt x="9363" y="16318"/>
                    </a:lnTo>
                    <a:cubicBezTo>
                      <a:pt x="7839" y="15810"/>
                      <a:pt x="6553" y="14794"/>
                      <a:pt x="6079" y="13744"/>
                    </a:cubicBezTo>
                    <a:cubicBezTo>
                      <a:pt x="6079" y="13744"/>
                      <a:pt x="5999" y="13755"/>
                      <a:pt x="5872" y="13755"/>
                    </a:cubicBezTo>
                    <a:cubicBezTo>
                      <a:pt x="5497" y="13755"/>
                      <a:pt x="4706" y="13661"/>
                      <a:pt x="4301" y="12915"/>
                    </a:cubicBezTo>
                    <a:cubicBezTo>
                      <a:pt x="3878" y="12136"/>
                      <a:pt x="4301" y="11188"/>
                      <a:pt x="4961" y="10917"/>
                    </a:cubicBezTo>
                    <a:cubicBezTo>
                      <a:pt x="5012" y="10900"/>
                      <a:pt x="5063" y="10883"/>
                      <a:pt x="5114" y="10883"/>
                    </a:cubicBezTo>
                    <a:lnTo>
                      <a:pt x="5029" y="10392"/>
                    </a:lnTo>
                    <a:cubicBezTo>
                      <a:pt x="5401" y="10324"/>
                      <a:pt x="5791" y="10240"/>
                      <a:pt x="6163" y="10138"/>
                    </a:cubicBezTo>
                    <a:cubicBezTo>
                      <a:pt x="9380" y="9308"/>
                      <a:pt x="11903" y="6836"/>
                      <a:pt x="12783" y="3637"/>
                    </a:cubicBezTo>
                    <a:cubicBezTo>
                      <a:pt x="13274" y="5584"/>
                      <a:pt x="14612" y="7209"/>
                      <a:pt x="16423" y="8055"/>
                    </a:cubicBezTo>
                    <a:cubicBezTo>
                      <a:pt x="16288" y="9901"/>
                      <a:pt x="16762" y="10460"/>
                      <a:pt x="16762" y="10460"/>
                    </a:cubicBezTo>
                    <a:cubicBezTo>
                      <a:pt x="17033" y="10325"/>
                      <a:pt x="17274" y="10266"/>
                      <a:pt x="17485" y="10266"/>
                    </a:cubicBezTo>
                    <a:cubicBezTo>
                      <a:pt x="18652" y="10266"/>
                      <a:pt x="18877" y="12085"/>
                      <a:pt x="18116" y="12931"/>
                    </a:cubicBezTo>
                    <a:cubicBezTo>
                      <a:pt x="17774" y="13314"/>
                      <a:pt x="17450" y="13415"/>
                      <a:pt x="17203" y="13415"/>
                    </a:cubicBezTo>
                    <a:cubicBezTo>
                      <a:pt x="16925" y="13415"/>
                      <a:pt x="16745" y="13287"/>
                      <a:pt x="16745" y="13287"/>
                    </a:cubicBezTo>
                    <a:cubicBezTo>
                      <a:pt x="15932" y="14658"/>
                      <a:pt x="14679" y="15691"/>
                      <a:pt x="13189" y="16233"/>
                    </a:cubicBezTo>
                    <a:lnTo>
                      <a:pt x="13427" y="18146"/>
                    </a:lnTo>
                    <a:cubicBezTo>
                      <a:pt x="13427" y="18146"/>
                      <a:pt x="16474" y="18857"/>
                      <a:pt x="18065" y="20212"/>
                    </a:cubicBezTo>
                    <a:cubicBezTo>
                      <a:pt x="18726" y="20770"/>
                      <a:pt x="19335" y="21939"/>
                      <a:pt x="19860" y="23259"/>
                    </a:cubicBezTo>
                    <a:cubicBezTo>
                      <a:pt x="22823" y="19890"/>
                      <a:pt x="21384" y="4297"/>
                      <a:pt x="17456" y="1097"/>
                    </a:cubicBezTo>
                    <a:cubicBezTo>
                      <a:pt x="16472" y="293"/>
                      <a:pt x="15561" y="44"/>
                      <a:pt x="14810" y="44"/>
                    </a:cubicBezTo>
                    <a:cubicBezTo>
                      <a:pt x="13584" y="44"/>
                      <a:pt x="12783" y="708"/>
                      <a:pt x="12783" y="708"/>
                    </a:cubicBezTo>
                    <a:cubicBezTo>
                      <a:pt x="12783" y="708"/>
                      <a:pt x="11531" y="1"/>
                      <a:pt x="980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837;p28">
                <a:extLst>
                  <a:ext uri="{FF2B5EF4-FFF2-40B4-BE49-F238E27FC236}">
                    <a16:creationId xmlns:a16="http://schemas.microsoft.com/office/drawing/2014/main" id="{9D17CEE0-C258-CC55-B375-EEBBC73ED81D}"/>
                  </a:ext>
                </a:extLst>
              </p:cNvPr>
              <p:cNvSpPr/>
              <p:nvPr/>
            </p:nvSpPr>
            <p:spPr>
              <a:xfrm>
                <a:off x="3490703" y="4058154"/>
                <a:ext cx="962332" cy="705084"/>
              </a:xfrm>
              <a:custGeom>
                <a:avLst/>
                <a:gdLst/>
                <a:ahLst/>
                <a:cxnLst/>
                <a:rect l="l" t="t" r="r" b="b"/>
                <a:pathLst>
                  <a:path w="20081" h="14713" extrusionOk="0">
                    <a:moveTo>
                      <a:pt x="11683" y="0"/>
                    </a:moveTo>
                    <a:cubicBezTo>
                      <a:pt x="11400" y="283"/>
                      <a:pt x="10759" y="712"/>
                      <a:pt x="9663" y="712"/>
                    </a:cubicBezTo>
                    <a:cubicBezTo>
                      <a:pt x="9642" y="712"/>
                      <a:pt x="9621" y="712"/>
                      <a:pt x="9600" y="711"/>
                    </a:cubicBezTo>
                    <a:cubicBezTo>
                      <a:pt x="8838" y="711"/>
                      <a:pt x="8093" y="525"/>
                      <a:pt x="7416" y="169"/>
                    </a:cubicBezTo>
                    <a:lnTo>
                      <a:pt x="7416" y="254"/>
                    </a:lnTo>
                    <a:cubicBezTo>
                      <a:pt x="5672" y="508"/>
                      <a:pt x="4081" y="1355"/>
                      <a:pt x="2896" y="2675"/>
                    </a:cubicBezTo>
                    <a:cubicBezTo>
                      <a:pt x="2235" y="3420"/>
                      <a:pt x="1693" y="4842"/>
                      <a:pt x="1270" y="6417"/>
                    </a:cubicBezTo>
                    <a:cubicBezTo>
                      <a:pt x="407" y="9566"/>
                      <a:pt x="0" y="13325"/>
                      <a:pt x="0" y="13325"/>
                    </a:cubicBezTo>
                    <a:cubicBezTo>
                      <a:pt x="0" y="13325"/>
                      <a:pt x="4606" y="14713"/>
                      <a:pt x="11039" y="14713"/>
                    </a:cubicBezTo>
                    <a:cubicBezTo>
                      <a:pt x="17473" y="14713"/>
                      <a:pt x="20080" y="11716"/>
                      <a:pt x="20080" y="11716"/>
                    </a:cubicBezTo>
                    <a:cubicBezTo>
                      <a:pt x="20080" y="11716"/>
                      <a:pt x="19284" y="8008"/>
                      <a:pt x="18116" y="5113"/>
                    </a:cubicBezTo>
                    <a:cubicBezTo>
                      <a:pt x="17591" y="3776"/>
                      <a:pt x="16965" y="2624"/>
                      <a:pt x="16321" y="2066"/>
                    </a:cubicBezTo>
                    <a:cubicBezTo>
                      <a:pt x="14747" y="694"/>
                      <a:pt x="11683" y="0"/>
                      <a:pt x="1168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838;p28">
                <a:extLst>
                  <a:ext uri="{FF2B5EF4-FFF2-40B4-BE49-F238E27FC236}">
                    <a16:creationId xmlns:a16="http://schemas.microsoft.com/office/drawing/2014/main" id="{985DCB71-935D-6B57-4A23-BCBAEA08D30B}"/>
                  </a:ext>
                </a:extLst>
              </p:cNvPr>
              <p:cNvSpPr/>
              <p:nvPr/>
            </p:nvSpPr>
            <p:spPr>
              <a:xfrm>
                <a:off x="3592919" y="3362815"/>
                <a:ext cx="719173" cy="729476"/>
              </a:xfrm>
              <a:custGeom>
                <a:avLst/>
                <a:gdLst/>
                <a:ahLst/>
                <a:cxnLst/>
                <a:rect l="l" t="t" r="r" b="b"/>
                <a:pathLst>
                  <a:path w="15007" h="15222" extrusionOk="0">
                    <a:moveTo>
                      <a:pt x="8906" y="1"/>
                    </a:moveTo>
                    <a:cubicBezTo>
                      <a:pt x="8026" y="3200"/>
                      <a:pt x="5503" y="5672"/>
                      <a:pt x="2286" y="6502"/>
                    </a:cubicBezTo>
                    <a:cubicBezTo>
                      <a:pt x="2320" y="6824"/>
                      <a:pt x="2303" y="7145"/>
                      <a:pt x="2219" y="7450"/>
                    </a:cubicBezTo>
                    <a:cubicBezTo>
                      <a:pt x="1959" y="7320"/>
                      <a:pt x="1674" y="7239"/>
                      <a:pt x="1386" y="7239"/>
                    </a:cubicBezTo>
                    <a:cubicBezTo>
                      <a:pt x="1336" y="7239"/>
                      <a:pt x="1287" y="7242"/>
                      <a:pt x="1237" y="7247"/>
                    </a:cubicBezTo>
                    <a:cubicBezTo>
                      <a:pt x="1186" y="7247"/>
                      <a:pt x="1135" y="7264"/>
                      <a:pt x="1084" y="7281"/>
                    </a:cubicBezTo>
                    <a:cubicBezTo>
                      <a:pt x="424" y="7552"/>
                      <a:pt x="1" y="8500"/>
                      <a:pt x="424" y="9279"/>
                    </a:cubicBezTo>
                    <a:cubicBezTo>
                      <a:pt x="829" y="10025"/>
                      <a:pt x="1620" y="10119"/>
                      <a:pt x="1995" y="10119"/>
                    </a:cubicBezTo>
                    <a:cubicBezTo>
                      <a:pt x="2122" y="10119"/>
                      <a:pt x="2202" y="10108"/>
                      <a:pt x="2202" y="10108"/>
                    </a:cubicBezTo>
                    <a:cubicBezTo>
                      <a:pt x="2676" y="11141"/>
                      <a:pt x="3962" y="12174"/>
                      <a:pt x="5486" y="12682"/>
                    </a:cubicBezTo>
                    <a:lnTo>
                      <a:pt x="5283" y="14679"/>
                    </a:lnTo>
                    <a:cubicBezTo>
                      <a:pt x="5960" y="15035"/>
                      <a:pt x="6705" y="15221"/>
                      <a:pt x="7484" y="15221"/>
                    </a:cubicBezTo>
                    <a:cubicBezTo>
                      <a:pt x="7505" y="15222"/>
                      <a:pt x="7526" y="15222"/>
                      <a:pt x="7547" y="15222"/>
                    </a:cubicBezTo>
                    <a:cubicBezTo>
                      <a:pt x="8642" y="15222"/>
                      <a:pt x="9267" y="14793"/>
                      <a:pt x="9550" y="14510"/>
                    </a:cubicBezTo>
                    <a:lnTo>
                      <a:pt x="9312" y="12597"/>
                    </a:lnTo>
                    <a:cubicBezTo>
                      <a:pt x="10802" y="12055"/>
                      <a:pt x="12072" y="11022"/>
                      <a:pt x="12868" y="9651"/>
                    </a:cubicBezTo>
                    <a:cubicBezTo>
                      <a:pt x="12868" y="9651"/>
                      <a:pt x="13048" y="9779"/>
                      <a:pt x="13328" y="9779"/>
                    </a:cubicBezTo>
                    <a:cubicBezTo>
                      <a:pt x="13578" y="9779"/>
                      <a:pt x="13906" y="9678"/>
                      <a:pt x="14256" y="9295"/>
                    </a:cubicBezTo>
                    <a:cubicBezTo>
                      <a:pt x="15006" y="8459"/>
                      <a:pt x="14785" y="6626"/>
                      <a:pt x="13593" y="6626"/>
                    </a:cubicBezTo>
                    <a:cubicBezTo>
                      <a:pt x="13386" y="6626"/>
                      <a:pt x="13150" y="6681"/>
                      <a:pt x="12885" y="6807"/>
                    </a:cubicBezTo>
                    <a:cubicBezTo>
                      <a:pt x="12885" y="6807"/>
                      <a:pt x="12411" y="6265"/>
                      <a:pt x="12546" y="4419"/>
                    </a:cubicBezTo>
                    <a:cubicBezTo>
                      <a:pt x="10735" y="3573"/>
                      <a:pt x="9397" y="1948"/>
                      <a:pt x="890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839;p28">
                <a:extLst>
                  <a:ext uri="{FF2B5EF4-FFF2-40B4-BE49-F238E27FC236}">
                    <a16:creationId xmlns:a16="http://schemas.microsoft.com/office/drawing/2014/main" id="{59C3A2FA-69B6-8DA8-3849-5ED88A87725B}"/>
                  </a:ext>
                </a:extLst>
              </p:cNvPr>
              <p:cNvSpPr/>
              <p:nvPr/>
            </p:nvSpPr>
            <p:spPr>
              <a:xfrm>
                <a:off x="3850927" y="3967247"/>
                <a:ext cx="190732" cy="50462"/>
              </a:xfrm>
              <a:custGeom>
                <a:avLst/>
                <a:gdLst/>
                <a:ahLst/>
                <a:cxnLst/>
                <a:rect l="l" t="t" r="r" b="b"/>
                <a:pathLst>
                  <a:path w="3980" h="1053" extrusionOk="0">
                    <a:moveTo>
                      <a:pt x="3928" y="1"/>
                    </a:moveTo>
                    <a:cubicBezTo>
                      <a:pt x="3658" y="102"/>
                      <a:pt x="3387" y="187"/>
                      <a:pt x="3116" y="255"/>
                    </a:cubicBezTo>
                    <a:cubicBezTo>
                      <a:pt x="2729" y="340"/>
                      <a:pt x="2336" y="382"/>
                      <a:pt x="1942" y="382"/>
                    </a:cubicBezTo>
                    <a:cubicBezTo>
                      <a:pt x="1318" y="382"/>
                      <a:pt x="694" y="276"/>
                      <a:pt x="102" y="69"/>
                    </a:cubicBezTo>
                    <a:lnTo>
                      <a:pt x="1" y="1034"/>
                    </a:lnTo>
                    <a:cubicBezTo>
                      <a:pt x="294" y="1044"/>
                      <a:pt x="588" y="1053"/>
                      <a:pt x="879" y="1053"/>
                    </a:cubicBezTo>
                    <a:cubicBezTo>
                      <a:pt x="1983" y="1053"/>
                      <a:pt x="3055" y="932"/>
                      <a:pt x="3979" y="356"/>
                    </a:cubicBezTo>
                    <a:lnTo>
                      <a:pt x="392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840;p28">
                <a:extLst>
                  <a:ext uri="{FF2B5EF4-FFF2-40B4-BE49-F238E27FC236}">
                    <a16:creationId xmlns:a16="http://schemas.microsoft.com/office/drawing/2014/main" id="{753F0073-DCC9-ED87-588D-DEC99E6EBB86}"/>
                  </a:ext>
                </a:extLst>
              </p:cNvPr>
              <p:cNvSpPr/>
              <p:nvPr/>
            </p:nvSpPr>
            <p:spPr>
              <a:xfrm>
                <a:off x="3825769" y="4039896"/>
                <a:ext cx="243255" cy="67858"/>
              </a:xfrm>
              <a:custGeom>
                <a:avLst/>
                <a:gdLst/>
                <a:ahLst/>
                <a:cxnLst/>
                <a:rect l="l" t="t" r="r" b="b"/>
                <a:pathLst>
                  <a:path w="5076" h="1416" extrusionOk="0">
                    <a:moveTo>
                      <a:pt x="4881" y="0"/>
                    </a:moveTo>
                    <a:cubicBezTo>
                      <a:pt x="4846" y="0"/>
                      <a:pt x="4809" y="13"/>
                      <a:pt x="4775" y="43"/>
                    </a:cubicBezTo>
                    <a:lnTo>
                      <a:pt x="4758" y="59"/>
                    </a:lnTo>
                    <a:cubicBezTo>
                      <a:pt x="4470" y="330"/>
                      <a:pt x="4132" y="517"/>
                      <a:pt x="3759" y="635"/>
                    </a:cubicBezTo>
                    <a:cubicBezTo>
                      <a:pt x="3434" y="724"/>
                      <a:pt x="3096" y="774"/>
                      <a:pt x="2756" y="774"/>
                    </a:cubicBezTo>
                    <a:cubicBezTo>
                      <a:pt x="2707" y="774"/>
                      <a:pt x="2658" y="773"/>
                      <a:pt x="2608" y="771"/>
                    </a:cubicBezTo>
                    <a:cubicBezTo>
                      <a:pt x="2202" y="771"/>
                      <a:pt x="1795" y="720"/>
                      <a:pt x="1389" y="635"/>
                    </a:cubicBezTo>
                    <a:cubicBezTo>
                      <a:pt x="1000" y="567"/>
                      <a:pt x="610" y="432"/>
                      <a:pt x="238" y="263"/>
                    </a:cubicBezTo>
                    <a:lnTo>
                      <a:pt x="221" y="263"/>
                    </a:lnTo>
                    <a:cubicBezTo>
                      <a:pt x="203" y="251"/>
                      <a:pt x="183" y="245"/>
                      <a:pt x="162" y="245"/>
                    </a:cubicBezTo>
                    <a:cubicBezTo>
                      <a:pt x="124" y="245"/>
                      <a:pt x="84" y="264"/>
                      <a:pt x="52" y="296"/>
                    </a:cubicBezTo>
                    <a:cubicBezTo>
                      <a:pt x="1" y="347"/>
                      <a:pt x="1" y="449"/>
                      <a:pt x="52" y="500"/>
                    </a:cubicBezTo>
                    <a:cubicBezTo>
                      <a:pt x="390" y="821"/>
                      <a:pt x="796" y="1041"/>
                      <a:pt x="1237" y="1194"/>
                    </a:cubicBezTo>
                    <a:cubicBezTo>
                      <a:pt x="1677" y="1329"/>
                      <a:pt x="2134" y="1397"/>
                      <a:pt x="2591" y="1414"/>
                    </a:cubicBezTo>
                    <a:cubicBezTo>
                      <a:pt x="2626" y="1415"/>
                      <a:pt x="2660" y="1416"/>
                      <a:pt x="2694" y="1416"/>
                    </a:cubicBezTo>
                    <a:cubicBezTo>
                      <a:pt x="3131" y="1416"/>
                      <a:pt x="3554" y="1317"/>
                      <a:pt x="3962" y="1160"/>
                    </a:cubicBezTo>
                    <a:cubicBezTo>
                      <a:pt x="4403" y="974"/>
                      <a:pt x="4775" y="652"/>
                      <a:pt x="5012" y="229"/>
                    </a:cubicBezTo>
                    <a:cubicBezTo>
                      <a:pt x="5076" y="114"/>
                      <a:pt x="4987" y="0"/>
                      <a:pt x="488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841;p28">
                <a:extLst>
                  <a:ext uri="{FF2B5EF4-FFF2-40B4-BE49-F238E27FC236}">
                    <a16:creationId xmlns:a16="http://schemas.microsoft.com/office/drawing/2014/main" id="{F9516428-E9F4-543C-DCB1-DDED1B5D1A01}"/>
                  </a:ext>
                </a:extLst>
              </p:cNvPr>
              <p:cNvSpPr/>
              <p:nvPr/>
            </p:nvSpPr>
            <p:spPr>
              <a:xfrm>
                <a:off x="3624547" y="3739285"/>
                <a:ext cx="68242" cy="36757"/>
              </a:xfrm>
              <a:custGeom>
                <a:avLst/>
                <a:gdLst/>
                <a:ahLst/>
                <a:cxnLst/>
                <a:rect l="l" t="t" r="r" b="b"/>
                <a:pathLst>
                  <a:path w="1424" h="767" extrusionOk="0">
                    <a:moveTo>
                      <a:pt x="712" y="0"/>
                    </a:moveTo>
                    <a:cubicBezTo>
                      <a:pt x="526" y="0"/>
                      <a:pt x="340" y="68"/>
                      <a:pt x="204" y="204"/>
                    </a:cubicBezTo>
                    <a:cubicBezTo>
                      <a:pt x="86" y="322"/>
                      <a:pt x="18" y="474"/>
                      <a:pt x="1" y="644"/>
                    </a:cubicBezTo>
                    <a:cubicBezTo>
                      <a:pt x="1" y="678"/>
                      <a:pt x="1" y="711"/>
                      <a:pt x="35" y="728"/>
                    </a:cubicBezTo>
                    <a:cubicBezTo>
                      <a:pt x="52" y="754"/>
                      <a:pt x="77" y="767"/>
                      <a:pt x="103" y="767"/>
                    </a:cubicBezTo>
                    <a:cubicBezTo>
                      <a:pt x="128" y="767"/>
                      <a:pt x="153" y="754"/>
                      <a:pt x="170" y="728"/>
                    </a:cubicBezTo>
                    <a:lnTo>
                      <a:pt x="187" y="728"/>
                    </a:lnTo>
                    <a:cubicBezTo>
                      <a:pt x="272" y="644"/>
                      <a:pt x="356" y="559"/>
                      <a:pt x="458" y="491"/>
                    </a:cubicBezTo>
                    <a:cubicBezTo>
                      <a:pt x="526" y="458"/>
                      <a:pt x="610" y="424"/>
                      <a:pt x="712" y="424"/>
                    </a:cubicBezTo>
                    <a:cubicBezTo>
                      <a:pt x="797" y="424"/>
                      <a:pt x="898" y="441"/>
                      <a:pt x="983" y="491"/>
                    </a:cubicBezTo>
                    <a:cubicBezTo>
                      <a:pt x="1068" y="542"/>
                      <a:pt x="1152" y="627"/>
                      <a:pt x="1220" y="695"/>
                    </a:cubicBezTo>
                    <a:lnTo>
                      <a:pt x="1237" y="728"/>
                    </a:lnTo>
                    <a:cubicBezTo>
                      <a:pt x="1254" y="745"/>
                      <a:pt x="1288" y="762"/>
                      <a:pt x="1322" y="762"/>
                    </a:cubicBezTo>
                    <a:cubicBezTo>
                      <a:pt x="1372" y="762"/>
                      <a:pt x="1423" y="711"/>
                      <a:pt x="1406" y="661"/>
                    </a:cubicBezTo>
                    <a:cubicBezTo>
                      <a:pt x="1406" y="474"/>
                      <a:pt x="1338" y="322"/>
                      <a:pt x="1220" y="187"/>
                    </a:cubicBezTo>
                    <a:cubicBezTo>
                      <a:pt x="1085" y="68"/>
                      <a:pt x="898" y="0"/>
                      <a:pt x="7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842;p28">
                <a:extLst>
                  <a:ext uri="{FF2B5EF4-FFF2-40B4-BE49-F238E27FC236}">
                    <a16:creationId xmlns:a16="http://schemas.microsoft.com/office/drawing/2014/main" id="{CA1AC87C-1833-1BFC-6A8B-596A0A094F52}"/>
                  </a:ext>
                </a:extLst>
              </p:cNvPr>
              <p:cNvSpPr/>
              <p:nvPr/>
            </p:nvSpPr>
            <p:spPr>
              <a:xfrm>
                <a:off x="4209522" y="3708472"/>
                <a:ext cx="69008" cy="36948"/>
              </a:xfrm>
              <a:custGeom>
                <a:avLst/>
                <a:gdLst/>
                <a:ahLst/>
                <a:cxnLst/>
                <a:rect l="l" t="t" r="r" b="b"/>
                <a:pathLst>
                  <a:path w="1440" h="771" extrusionOk="0">
                    <a:moveTo>
                      <a:pt x="729" y="0"/>
                    </a:moveTo>
                    <a:cubicBezTo>
                      <a:pt x="526" y="0"/>
                      <a:pt x="356" y="85"/>
                      <a:pt x="221" y="220"/>
                    </a:cubicBezTo>
                    <a:cubicBezTo>
                      <a:pt x="102" y="339"/>
                      <a:pt x="18" y="491"/>
                      <a:pt x="1" y="660"/>
                    </a:cubicBezTo>
                    <a:cubicBezTo>
                      <a:pt x="1" y="694"/>
                      <a:pt x="18" y="728"/>
                      <a:pt x="52" y="745"/>
                    </a:cubicBezTo>
                    <a:cubicBezTo>
                      <a:pt x="69" y="762"/>
                      <a:pt x="94" y="770"/>
                      <a:pt x="119" y="770"/>
                    </a:cubicBezTo>
                    <a:cubicBezTo>
                      <a:pt x="145" y="770"/>
                      <a:pt x="170" y="762"/>
                      <a:pt x="187" y="745"/>
                    </a:cubicBezTo>
                    <a:lnTo>
                      <a:pt x="204" y="728"/>
                    </a:lnTo>
                    <a:cubicBezTo>
                      <a:pt x="289" y="643"/>
                      <a:pt x="373" y="576"/>
                      <a:pt x="475" y="508"/>
                    </a:cubicBezTo>
                    <a:cubicBezTo>
                      <a:pt x="543" y="457"/>
                      <a:pt x="627" y="440"/>
                      <a:pt x="729" y="440"/>
                    </a:cubicBezTo>
                    <a:cubicBezTo>
                      <a:pt x="814" y="440"/>
                      <a:pt x="915" y="457"/>
                      <a:pt x="1000" y="491"/>
                    </a:cubicBezTo>
                    <a:cubicBezTo>
                      <a:pt x="1084" y="559"/>
                      <a:pt x="1169" y="626"/>
                      <a:pt x="1237" y="711"/>
                    </a:cubicBezTo>
                    <a:lnTo>
                      <a:pt x="1254" y="728"/>
                    </a:lnTo>
                    <a:cubicBezTo>
                      <a:pt x="1271" y="762"/>
                      <a:pt x="1305" y="762"/>
                      <a:pt x="1338" y="762"/>
                    </a:cubicBezTo>
                    <a:cubicBezTo>
                      <a:pt x="1389" y="762"/>
                      <a:pt x="1440" y="728"/>
                      <a:pt x="1440" y="660"/>
                    </a:cubicBezTo>
                    <a:cubicBezTo>
                      <a:pt x="1423" y="491"/>
                      <a:pt x="1355" y="322"/>
                      <a:pt x="1220" y="203"/>
                    </a:cubicBezTo>
                    <a:cubicBezTo>
                      <a:pt x="1084" y="68"/>
                      <a:pt x="898" y="0"/>
                      <a:pt x="7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843;p28">
                <a:extLst>
                  <a:ext uri="{FF2B5EF4-FFF2-40B4-BE49-F238E27FC236}">
                    <a16:creationId xmlns:a16="http://schemas.microsoft.com/office/drawing/2014/main" id="{4F3E5E1D-0B45-8C12-C1EB-5E757D44DFAE}"/>
                  </a:ext>
                </a:extLst>
              </p:cNvPr>
              <p:cNvSpPr/>
              <p:nvPr/>
            </p:nvSpPr>
            <p:spPr>
              <a:xfrm>
                <a:off x="3618892" y="4249792"/>
                <a:ext cx="41405" cy="43466"/>
              </a:xfrm>
              <a:custGeom>
                <a:avLst/>
                <a:gdLst/>
                <a:ahLst/>
                <a:cxnLst/>
                <a:rect l="l" t="t" r="r" b="b"/>
                <a:pathLst>
                  <a:path w="864" h="907" extrusionOk="0">
                    <a:moveTo>
                      <a:pt x="441" y="1"/>
                    </a:moveTo>
                    <a:cubicBezTo>
                      <a:pt x="364" y="1"/>
                      <a:pt x="288" y="22"/>
                      <a:pt x="221" y="64"/>
                    </a:cubicBezTo>
                    <a:cubicBezTo>
                      <a:pt x="85" y="149"/>
                      <a:pt x="0" y="285"/>
                      <a:pt x="0" y="437"/>
                    </a:cubicBezTo>
                    <a:cubicBezTo>
                      <a:pt x="0" y="488"/>
                      <a:pt x="0" y="539"/>
                      <a:pt x="17" y="572"/>
                    </a:cubicBezTo>
                    <a:cubicBezTo>
                      <a:pt x="17" y="572"/>
                      <a:pt x="17" y="589"/>
                      <a:pt x="17" y="589"/>
                    </a:cubicBezTo>
                    <a:cubicBezTo>
                      <a:pt x="34" y="640"/>
                      <a:pt x="51" y="674"/>
                      <a:pt x="68" y="708"/>
                    </a:cubicBezTo>
                    <a:cubicBezTo>
                      <a:pt x="68" y="708"/>
                      <a:pt x="68" y="708"/>
                      <a:pt x="85" y="725"/>
                    </a:cubicBezTo>
                    <a:cubicBezTo>
                      <a:pt x="102" y="776"/>
                      <a:pt x="153" y="826"/>
                      <a:pt x="221" y="860"/>
                    </a:cubicBezTo>
                    <a:cubicBezTo>
                      <a:pt x="276" y="891"/>
                      <a:pt x="339" y="906"/>
                      <a:pt x="402" y="906"/>
                    </a:cubicBezTo>
                    <a:cubicBezTo>
                      <a:pt x="511" y="906"/>
                      <a:pt x="620" y="861"/>
                      <a:pt x="695" y="776"/>
                    </a:cubicBezTo>
                    <a:lnTo>
                      <a:pt x="712" y="759"/>
                    </a:lnTo>
                    <a:cubicBezTo>
                      <a:pt x="745" y="725"/>
                      <a:pt x="779" y="691"/>
                      <a:pt x="813" y="657"/>
                    </a:cubicBezTo>
                    <a:cubicBezTo>
                      <a:pt x="847" y="589"/>
                      <a:pt x="864" y="522"/>
                      <a:pt x="864" y="437"/>
                    </a:cubicBezTo>
                    <a:cubicBezTo>
                      <a:pt x="864" y="285"/>
                      <a:pt x="779" y="149"/>
                      <a:pt x="661" y="64"/>
                    </a:cubicBezTo>
                    <a:cubicBezTo>
                      <a:pt x="593" y="22"/>
                      <a:pt x="517" y="1"/>
                      <a:pt x="4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844;p28">
                <a:extLst>
                  <a:ext uri="{FF2B5EF4-FFF2-40B4-BE49-F238E27FC236}">
                    <a16:creationId xmlns:a16="http://schemas.microsoft.com/office/drawing/2014/main" id="{187CEE90-3EC1-98B4-9BFE-E9D62312B962}"/>
                  </a:ext>
                </a:extLst>
              </p:cNvPr>
              <p:cNvSpPr/>
              <p:nvPr/>
            </p:nvSpPr>
            <p:spPr>
              <a:xfrm>
                <a:off x="3551563" y="4419194"/>
                <a:ext cx="49504" cy="49025"/>
              </a:xfrm>
              <a:custGeom>
                <a:avLst/>
                <a:gdLst/>
                <a:ahLst/>
                <a:cxnLst/>
                <a:rect l="l" t="t" r="r" b="b"/>
                <a:pathLst>
                  <a:path w="1033" h="1023" extrusionOk="0">
                    <a:moveTo>
                      <a:pt x="508" y="0"/>
                    </a:moveTo>
                    <a:cubicBezTo>
                      <a:pt x="440" y="0"/>
                      <a:pt x="373" y="17"/>
                      <a:pt x="322" y="51"/>
                    </a:cubicBezTo>
                    <a:cubicBezTo>
                      <a:pt x="254" y="68"/>
                      <a:pt x="186" y="102"/>
                      <a:pt x="153" y="153"/>
                    </a:cubicBezTo>
                    <a:cubicBezTo>
                      <a:pt x="102" y="186"/>
                      <a:pt x="68" y="254"/>
                      <a:pt x="34" y="322"/>
                    </a:cubicBezTo>
                    <a:cubicBezTo>
                      <a:pt x="17" y="373"/>
                      <a:pt x="0" y="440"/>
                      <a:pt x="0" y="508"/>
                    </a:cubicBezTo>
                    <a:lnTo>
                      <a:pt x="17" y="644"/>
                    </a:lnTo>
                    <a:cubicBezTo>
                      <a:pt x="34" y="728"/>
                      <a:pt x="85" y="813"/>
                      <a:pt x="153" y="881"/>
                    </a:cubicBezTo>
                    <a:lnTo>
                      <a:pt x="254" y="948"/>
                    </a:lnTo>
                    <a:cubicBezTo>
                      <a:pt x="310" y="990"/>
                      <a:pt x="389" y="1020"/>
                      <a:pt x="462" y="1020"/>
                    </a:cubicBezTo>
                    <a:cubicBezTo>
                      <a:pt x="478" y="1020"/>
                      <a:pt x="493" y="1019"/>
                      <a:pt x="508" y="1016"/>
                    </a:cubicBezTo>
                    <a:cubicBezTo>
                      <a:pt x="526" y="1021"/>
                      <a:pt x="544" y="1023"/>
                      <a:pt x="563" y="1023"/>
                    </a:cubicBezTo>
                    <a:cubicBezTo>
                      <a:pt x="612" y="1023"/>
                      <a:pt x="662" y="1007"/>
                      <a:pt x="711" y="982"/>
                    </a:cubicBezTo>
                    <a:cubicBezTo>
                      <a:pt x="762" y="965"/>
                      <a:pt x="830" y="914"/>
                      <a:pt x="881" y="881"/>
                    </a:cubicBezTo>
                    <a:cubicBezTo>
                      <a:pt x="914" y="830"/>
                      <a:pt x="965" y="779"/>
                      <a:pt x="982" y="711"/>
                    </a:cubicBezTo>
                    <a:cubicBezTo>
                      <a:pt x="1016" y="644"/>
                      <a:pt x="1033" y="576"/>
                      <a:pt x="1016" y="508"/>
                    </a:cubicBezTo>
                    <a:lnTo>
                      <a:pt x="999" y="373"/>
                    </a:lnTo>
                    <a:cubicBezTo>
                      <a:pt x="982" y="288"/>
                      <a:pt x="931" y="203"/>
                      <a:pt x="881" y="153"/>
                    </a:cubicBezTo>
                    <a:lnTo>
                      <a:pt x="762" y="68"/>
                    </a:lnTo>
                    <a:cubicBezTo>
                      <a:pt x="694" y="17"/>
                      <a:pt x="593" y="0"/>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845;p28">
                <a:extLst>
                  <a:ext uri="{FF2B5EF4-FFF2-40B4-BE49-F238E27FC236}">
                    <a16:creationId xmlns:a16="http://schemas.microsoft.com/office/drawing/2014/main" id="{D656AB32-EBD5-82E6-7926-6DED4967677F}"/>
                  </a:ext>
                </a:extLst>
              </p:cNvPr>
              <p:cNvSpPr/>
              <p:nvPr/>
            </p:nvSpPr>
            <p:spPr>
              <a:xfrm>
                <a:off x="3648891" y="4552223"/>
                <a:ext cx="39824" cy="40638"/>
              </a:xfrm>
              <a:custGeom>
                <a:avLst/>
                <a:gdLst/>
                <a:ahLst/>
                <a:cxnLst/>
                <a:rect l="l" t="t" r="r" b="b"/>
                <a:pathLst>
                  <a:path w="831" h="848" extrusionOk="0">
                    <a:moveTo>
                      <a:pt x="424" y="1"/>
                    </a:moveTo>
                    <a:cubicBezTo>
                      <a:pt x="306" y="1"/>
                      <a:pt x="204" y="52"/>
                      <a:pt x="119" y="119"/>
                    </a:cubicBezTo>
                    <a:cubicBezTo>
                      <a:pt x="35" y="204"/>
                      <a:pt x="1" y="306"/>
                      <a:pt x="1" y="424"/>
                    </a:cubicBezTo>
                    <a:cubicBezTo>
                      <a:pt x="1" y="458"/>
                      <a:pt x="1" y="509"/>
                      <a:pt x="18" y="543"/>
                    </a:cubicBezTo>
                    <a:cubicBezTo>
                      <a:pt x="35" y="610"/>
                      <a:pt x="69" y="678"/>
                      <a:pt x="119" y="729"/>
                    </a:cubicBezTo>
                    <a:lnTo>
                      <a:pt x="204" y="797"/>
                    </a:lnTo>
                    <a:cubicBezTo>
                      <a:pt x="272" y="830"/>
                      <a:pt x="339" y="847"/>
                      <a:pt x="407" y="847"/>
                    </a:cubicBezTo>
                    <a:cubicBezTo>
                      <a:pt x="475" y="847"/>
                      <a:pt x="526" y="847"/>
                      <a:pt x="577" y="814"/>
                    </a:cubicBezTo>
                    <a:cubicBezTo>
                      <a:pt x="627" y="797"/>
                      <a:pt x="678" y="763"/>
                      <a:pt x="712" y="729"/>
                    </a:cubicBezTo>
                    <a:cubicBezTo>
                      <a:pt x="797" y="644"/>
                      <a:pt x="830" y="543"/>
                      <a:pt x="830" y="424"/>
                    </a:cubicBezTo>
                    <a:cubicBezTo>
                      <a:pt x="830" y="390"/>
                      <a:pt x="830" y="356"/>
                      <a:pt x="830" y="306"/>
                    </a:cubicBezTo>
                    <a:cubicBezTo>
                      <a:pt x="814" y="238"/>
                      <a:pt x="763" y="170"/>
                      <a:pt x="712" y="119"/>
                    </a:cubicBezTo>
                    <a:lnTo>
                      <a:pt x="627" y="52"/>
                    </a:lnTo>
                    <a:cubicBezTo>
                      <a:pt x="560" y="18"/>
                      <a:pt x="492" y="1"/>
                      <a:pt x="424"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846;p28">
                <a:extLst>
                  <a:ext uri="{FF2B5EF4-FFF2-40B4-BE49-F238E27FC236}">
                    <a16:creationId xmlns:a16="http://schemas.microsoft.com/office/drawing/2014/main" id="{28353694-85D9-5984-911E-2A978D12E9A8}"/>
                  </a:ext>
                </a:extLst>
              </p:cNvPr>
              <p:cNvSpPr/>
              <p:nvPr/>
            </p:nvSpPr>
            <p:spPr>
              <a:xfrm>
                <a:off x="3531678" y="4623216"/>
                <a:ext cx="42268" cy="42268"/>
              </a:xfrm>
              <a:custGeom>
                <a:avLst/>
                <a:gdLst/>
                <a:ahLst/>
                <a:cxnLst/>
                <a:rect l="l" t="t" r="r" b="b"/>
                <a:pathLst>
                  <a:path w="882" h="882" extrusionOk="0">
                    <a:moveTo>
                      <a:pt x="458" y="1"/>
                    </a:moveTo>
                    <a:cubicBezTo>
                      <a:pt x="390" y="1"/>
                      <a:pt x="339" y="18"/>
                      <a:pt x="288" y="51"/>
                    </a:cubicBezTo>
                    <a:cubicBezTo>
                      <a:pt x="221" y="68"/>
                      <a:pt x="187" y="85"/>
                      <a:pt x="136" y="136"/>
                    </a:cubicBezTo>
                    <a:cubicBezTo>
                      <a:pt x="102" y="170"/>
                      <a:pt x="68" y="221"/>
                      <a:pt x="51" y="272"/>
                    </a:cubicBezTo>
                    <a:cubicBezTo>
                      <a:pt x="18" y="322"/>
                      <a:pt x="1" y="390"/>
                      <a:pt x="18" y="441"/>
                    </a:cubicBezTo>
                    <a:lnTo>
                      <a:pt x="18" y="559"/>
                    </a:lnTo>
                    <a:cubicBezTo>
                      <a:pt x="51" y="627"/>
                      <a:pt x="85" y="695"/>
                      <a:pt x="136" y="746"/>
                    </a:cubicBezTo>
                    <a:lnTo>
                      <a:pt x="238" y="813"/>
                    </a:lnTo>
                    <a:cubicBezTo>
                      <a:pt x="288" y="864"/>
                      <a:pt x="373" y="881"/>
                      <a:pt x="441" y="881"/>
                    </a:cubicBezTo>
                    <a:cubicBezTo>
                      <a:pt x="492" y="881"/>
                      <a:pt x="559" y="864"/>
                      <a:pt x="610" y="847"/>
                    </a:cubicBezTo>
                    <a:cubicBezTo>
                      <a:pt x="661" y="830"/>
                      <a:pt x="712" y="796"/>
                      <a:pt x="746" y="746"/>
                    </a:cubicBezTo>
                    <a:cubicBezTo>
                      <a:pt x="830" y="661"/>
                      <a:pt x="881" y="559"/>
                      <a:pt x="881" y="441"/>
                    </a:cubicBezTo>
                    <a:cubicBezTo>
                      <a:pt x="881" y="407"/>
                      <a:pt x="881" y="373"/>
                      <a:pt x="881" y="322"/>
                    </a:cubicBezTo>
                    <a:cubicBezTo>
                      <a:pt x="847" y="255"/>
                      <a:pt x="813" y="187"/>
                      <a:pt x="763" y="136"/>
                    </a:cubicBezTo>
                    <a:lnTo>
                      <a:pt x="678" y="68"/>
                    </a:lnTo>
                    <a:cubicBezTo>
                      <a:pt x="610" y="35"/>
                      <a:pt x="525" y="1"/>
                      <a:pt x="458"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847;p28">
                <a:extLst>
                  <a:ext uri="{FF2B5EF4-FFF2-40B4-BE49-F238E27FC236}">
                    <a16:creationId xmlns:a16="http://schemas.microsoft.com/office/drawing/2014/main" id="{B9A04214-C2BE-5515-1CEE-5E72B0C1A3A1}"/>
                  </a:ext>
                </a:extLst>
              </p:cNvPr>
              <p:cNvSpPr/>
              <p:nvPr/>
            </p:nvSpPr>
            <p:spPr>
              <a:xfrm>
                <a:off x="3566131" y="4531138"/>
                <a:ext cx="47108" cy="47108"/>
              </a:xfrm>
              <a:custGeom>
                <a:avLst/>
                <a:gdLst/>
                <a:ahLst/>
                <a:cxnLst/>
                <a:rect l="l" t="t" r="r" b="b"/>
                <a:pathLst>
                  <a:path w="983" h="983" extrusionOk="0">
                    <a:moveTo>
                      <a:pt x="492" y="1"/>
                    </a:moveTo>
                    <a:cubicBezTo>
                      <a:pt x="424" y="1"/>
                      <a:pt x="356" y="18"/>
                      <a:pt x="306" y="51"/>
                    </a:cubicBezTo>
                    <a:cubicBezTo>
                      <a:pt x="187" y="85"/>
                      <a:pt x="86" y="187"/>
                      <a:pt x="52" y="305"/>
                    </a:cubicBezTo>
                    <a:cubicBezTo>
                      <a:pt x="18" y="356"/>
                      <a:pt x="1" y="424"/>
                      <a:pt x="1" y="492"/>
                    </a:cubicBezTo>
                    <a:lnTo>
                      <a:pt x="18" y="627"/>
                    </a:lnTo>
                    <a:cubicBezTo>
                      <a:pt x="52" y="695"/>
                      <a:pt x="86" y="779"/>
                      <a:pt x="153" y="830"/>
                    </a:cubicBezTo>
                    <a:lnTo>
                      <a:pt x="255" y="915"/>
                    </a:lnTo>
                    <a:cubicBezTo>
                      <a:pt x="323" y="949"/>
                      <a:pt x="407" y="983"/>
                      <a:pt x="492" y="983"/>
                    </a:cubicBezTo>
                    <a:cubicBezTo>
                      <a:pt x="560" y="983"/>
                      <a:pt x="627" y="966"/>
                      <a:pt x="678" y="932"/>
                    </a:cubicBezTo>
                    <a:cubicBezTo>
                      <a:pt x="847" y="864"/>
                      <a:pt x="966" y="678"/>
                      <a:pt x="983" y="492"/>
                    </a:cubicBezTo>
                    <a:lnTo>
                      <a:pt x="966" y="356"/>
                    </a:lnTo>
                    <a:cubicBezTo>
                      <a:pt x="932" y="288"/>
                      <a:pt x="898" y="204"/>
                      <a:pt x="831" y="153"/>
                    </a:cubicBezTo>
                    <a:lnTo>
                      <a:pt x="729" y="68"/>
                    </a:lnTo>
                    <a:cubicBezTo>
                      <a:pt x="661" y="35"/>
                      <a:pt x="577" y="1"/>
                      <a:pt x="49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848;p28">
                <a:extLst>
                  <a:ext uri="{FF2B5EF4-FFF2-40B4-BE49-F238E27FC236}">
                    <a16:creationId xmlns:a16="http://schemas.microsoft.com/office/drawing/2014/main" id="{DCDF5124-B2E3-64B8-2B2B-3CF5B9C3876C}"/>
                  </a:ext>
                </a:extLst>
              </p:cNvPr>
              <p:cNvSpPr/>
              <p:nvPr/>
            </p:nvSpPr>
            <p:spPr>
              <a:xfrm>
                <a:off x="3762513" y="4151936"/>
                <a:ext cx="55207" cy="54727"/>
              </a:xfrm>
              <a:custGeom>
                <a:avLst/>
                <a:gdLst/>
                <a:ahLst/>
                <a:cxnLst/>
                <a:rect l="l" t="t" r="r" b="b"/>
                <a:pathLst>
                  <a:path w="1152" h="1142" extrusionOk="0">
                    <a:moveTo>
                      <a:pt x="528" y="0"/>
                    </a:moveTo>
                    <a:cubicBezTo>
                      <a:pt x="472" y="0"/>
                      <a:pt x="422" y="16"/>
                      <a:pt x="373" y="41"/>
                    </a:cubicBezTo>
                    <a:cubicBezTo>
                      <a:pt x="220" y="92"/>
                      <a:pt x="119" y="210"/>
                      <a:pt x="68" y="346"/>
                    </a:cubicBezTo>
                    <a:cubicBezTo>
                      <a:pt x="17" y="413"/>
                      <a:pt x="0" y="498"/>
                      <a:pt x="17" y="566"/>
                    </a:cubicBezTo>
                    <a:cubicBezTo>
                      <a:pt x="17" y="617"/>
                      <a:pt x="34" y="667"/>
                      <a:pt x="34" y="718"/>
                    </a:cubicBezTo>
                    <a:cubicBezTo>
                      <a:pt x="68" y="820"/>
                      <a:pt x="102" y="904"/>
                      <a:pt x="186" y="972"/>
                    </a:cubicBezTo>
                    <a:lnTo>
                      <a:pt x="305" y="1074"/>
                    </a:lnTo>
                    <a:cubicBezTo>
                      <a:pt x="390" y="1124"/>
                      <a:pt x="491" y="1141"/>
                      <a:pt x="593" y="1141"/>
                    </a:cubicBezTo>
                    <a:cubicBezTo>
                      <a:pt x="660" y="1141"/>
                      <a:pt x="728" y="1124"/>
                      <a:pt x="796" y="1091"/>
                    </a:cubicBezTo>
                    <a:cubicBezTo>
                      <a:pt x="864" y="1074"/>
                      <a:pt x="931" y="1023"/>
                      <a:pt x="982" y="972"/>
                    </a:cubicBezTo>
                    <a:cubicBezTo>
                      <a:pt x="1033" y="921"/>
                      <a:pt x="1084" y="871"/>
                      <a:pt x="1101" y="786"/>
                    </a:cubicBezTo>
                    <a:cubicBezTo>
                      <a:pt x="1134" y="735"/>
                      <a:pt x="1151" y="650"/>
                      <a:pt x="1151" y="583"/>
                    </a:cubicBezTo>
                    <a:lnTo>
                      <a:pt x="1134" y="413"/>
                    </a:lnTo>
                    <a:cubicBezTo>
                      <a:pt x="1118" y="329"/>
                      <a:pt x="1067" y="244"/>
                      <a:pt x="999" y="159"/>
                    </a:cubicBezTo>
                    <a:lnTo>
                      <a:pt x="881" y="75"/>
                    </a:lnTo>
                    <a:cubicBezTo>
                      <a:pt x="779" y="24"/>
                      <a:pt x="694" y="7"/>
                      <a:pt x="593" y="7"/>
                    </a:cubicBezTo>
                    <a:cubicBezTo>
                      <a:pt x="570" y="3"/>
                      <a:pt x="549" y="0"/>
                      <a:pt x="52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849;p28">
                <a:extLst>
                  <a:ext uri="{FF2B5EF4-FFF2-40B4-BE49-F238E27FC236}">
                    <a16:creationId xmlns:a16="http://schemas.microsoft.com/office/drawing/2014/main" id="{00E9A7AC-A93F-372B-A85D-EE25E36C52D4}"/>
                  </a:ext>
                </a:extLst>
              </p:cNvPr>
              <p:cNvSpPr/>
              <p:nvPr/>
            </p:nvSpPr>
            <p:spPr>
              <a:xfrm>
                <a:off x="3804683" y="4340986"/>
                <a:ext cx="57651" cy="57938"/>
              </a:xfrm>
              <a:custGeom>
                <a:avLst/>
                <a:gdLst/>
                <a:ahLst/>
                <a:cxnLst/>
                <a:rect l="l" t="t" r="r" b="b"/>
                <a:pathLst>
                  <a:path w="1203" h="1209" extrusionOk="0">
                    <a:moveTo>
                      <a:pt x="547" y="1"/>
                    </a:moveTo>
                    <a:cubicBezTo>
                      <a:pt x="484" y="1"/>
                      <a:pt x="424" y="20"/>
                      <a:pt x="373" y="58"/>
                    </a:cubicBezTo>
                    <a:cubicBezTo>
                      <a:pt x="288" y="75"/>
                      <a:pt x="221" y="125"/>
                      <a:pt x="170" y="176"/>
                    </a:cubicBezTo>
                    <a:cubicBezTo>
                      <a:pt x="68" y="295"/>
                      <a:pt x="1" y="447"/>
                      <a:pt x="1" y="599"/>
                    </a:cubicBezTo>
                    <a:lnTo>
                      <a:pt x="17" y="769"/>
                    </a:lnTo>
                    <a:cubicBezTo>
                      <a:pt x="51" y="870"/>
                      <a:pt x="102" y="955"/>
                      <a:pt x="170" y="1023"/>
                    </a:cubicBezTo>
                    <a:lnTo>
                      <a:pt x="305" y="1124"/>
                    </a:lnTo>
                    <a:cubicBezTo>
                      <a:pt x="390" y="1175"/>
                      <a:pt x="492" y="1209"/>
                      <a:pt x="610" y="1209"/>
                    </a:cubicBezTo>
                    <a:cubicBezTo>
                      <a:pt x="762" y="1192"/>
                      <a:pt x="915" y="1141"/>
                      <a:pt x="1033" y="1023"/>
                    </a:cubicBezTo>
                    <a:cubicBezTo>
                      <a:pt x="1084" y="972"/>
                      <a:pt x="1135" y="904"/>
                      <a:pt x="1152" y="836"/>
                    </a:cubicBezTo>
                    <a:cubicBezTo>
                      <a:pt x="1186" y="769"/>
                      <a:pt x="1203" y="684"/>
                      <a:pt x="1203" y="599"/>
                    </a:cubicBezTo>
                    <a:cubicBezTo>
                      <a:pt x="1203" y="549"/>
                      <a:pt x="1203" y="498"/>
                      <a:pt x="1186" y="447"/>
                    </a:cubicBezTo>
                    <a:cubicBezTo>
                      <a:pt x="1169" y="346"/>
                      <a:pt x="1101" y="244"/>
                      <a:pt x="1033" y="176"/>
                    </a:cubicBezTo>
                    <a:lnTo>
                      <a:pt x="915" y="75"/>
                    </a:lnTo>
                    <a:cubicBezTo>
                      <a:pt x="831" y="33"/>
                      <a:pt x="748" y="2"/>
                      <a:pt x="664" y="2"/>
                    </a:cubicBezTo>
                    <a:cubicBezTo>
                      <a:pt x="646" y="2"/>
                      <a:pt x="628" y="4"/>
                      <a:pt x="610" y="7"/>
                    </a:cubicBezTo>
                    <a:cubicBezTo>
                      <a:pt x="589" y="3"/>
                      <a:pt x="568" y="1"/>
                      <a:pt x="54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850;p28">
                <a:extLst>
                  <a:ext uri="{FF2B5EF4-FFF2-40B4-BE49-F238E27FC236}">
                    <a16:creationId xmlns:a16="http://schemas.microsoft.com/office/drawing/2014/main" id="{A762E2C0-1797-EE6F-1E10-731A90CC8616}"/>
                  </a:ext>
                </a:extLst>
              </p:cNvPr>
              <p:cNvSpPr/>
              <p:nvPr/>
            </p:nvSpPr>
            <p:spPr>
              <a:xfrm>
                <a:off x="3984819" y="4404577"/>
                <a:ext cx="50319" cy="48737"/>
              </a:xfrm>
              <a:custGeom>
                <a:avLst/>
                <a:gdLst/>
                <a:ahLst/>
                <a:cxnLst/>
                <a:rect l="l" t="t" r="r" b="b"/>
                <a:pathLst>
                  <a:path w="1050" h="1017" extrusionOk="0">
                    <a:moveTo>
                      <a:pt x="525" y="0"/>
                    </a:moveTo>
                    <a:lnTo>
                      <a:pt x="390" y="17"/>
                    </a:lnTo>
                    <a:cubicBezTo>
                      <a:pt x="322" y="17"/>
                      <a:pt x="254" y="51"/>
                      <a:pt x="203" y="102"/>
                    </a:cubicBezTo>
                    <a:cubicBezTo>
                      <a:pt x="153" y="136"/>
                      <a:pt x="102" y="187"/>
                      <a:pt x="85" y="238"/>
                    </a:cubicBezTo>
                    <a:cubicBezTo>
                      <a:pt x="34" y="305"/>
                      <a:pt x="17" y="373"/>
                      <a:pt x="17" y="441"/>
                    </a:cubicBezTo>
                    <a:cubicBezTo>
                      <a:pt x="0" y="508"/>
                      <a:pt x="0" y="576"/>
                      <a:pt x="17" y="644"/>
                    </a:cubicBezTo>
                    <a:lnTo>
                      <a:pt x="68" y="762"/>
                    </a:lnTo>
                    <a:cubicBezTo>
                      <a:pt x="119" y="847"/>
                      <a:pt x="169" y="915"/>
                      <a:pt x="254" y="949"/>
                    </a:cubicBezTo>
                    <a:lnTo>
                      <a:pt x="373" y="999"/>
                    </a:lnTo>
                    <a:cubicBezTo>
                      <a:pt x="406" y="1016"/>
                      <a:pt x="440" y="1016"/>
                      <a:pt x="474" y="1016"/>
                    </a:cubicBezTo>
                    <a:lnTo>
                      <a:pt x="610" y="1016"/>
                    </a:lnTo>
                    <a:cubicBezTo>
                      <a:pt x="677" y="1016"/>
                      <a:pt x="728" y="999"/>
                      <a:pt x="796" y="949"/>
                    </a:cubicBezTo>
                    <a:cubicBezTo>
                      <a:pt x="897" y="881"/>
                      <a:pt x="982" y="779"/>
                      <a:pt x="1033" y="644"/>
                    </a:cubicBezTo>
                    <a:lnTo>
                      <a:pt x="1050" y="508"/>
                    </a:lnTo>
                    <a:cubicBezTo>
                      <a:pt x="1050" y="424"/>
                      <a:pt x="1016" y="322"/>
                      <a:pt x="982" y="238"/>
                    </a:cubicBezTo>
                    <a:lnTo>
                      <a:pt x="897" y="136"/>
                    </a:lnTo>
                    <a:cubicBezTo>
                      <a:pt x="830" y="85"/>
                      <a:pt x="762" y="34"/>
                      <a:pt x="677" y="17"/>
                    </a:cubicBezTo>
                    <a:lnTo>
                      <a:pt x="525"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851;p28">
                <a:extLst>
                  <a:ext uri="{FF2B5EF4-FFF2-40B4-BE49-F238E27FC236}">
                    <a16:creationId xmlns:a16="http://schemas.microsoft.com/office/drawing/2014/main" id="{62FE5B56-CA93-7219-0028-954A84C48507}"/>
                  </a:ext>
                </a:extLst>
              </p:cNvPr>
              <p:cNvSpPr/>
              <p:nvPr/>
            </p:nvSpPr>
            <p:spPr>
              <a:xfrm>
                <a:off x="4087035" y="4210688"/>
                <a:ext cx="53577" cy="49504"/>
              </a:xfrm>
              <a:custGeom>
                <a:avLst/>
                <a:gdLst/>
                <a:ahLst/>
                <a:cxnLst/>
                <a:rect l="l" t="t" r="r" b="b"/>
                <a:pathLst>
                  <a:path w="1118" h="1033" extrusionOk="0">
                    <a:moveTo>
                      <a:pt x="576" y="0"/>
                    </a:moveTo>
                    <a:cubicBezTo>
                      <a:pt x="491" y="0"/>
                      <a:pt x="407" y="17"/>
                      <a:pt x="322" y="68"/>
                    </a:cubicBezTo>
                    <a:cubicBezTo>
                      <a:pt x="68" y="203"/>
                      <a:pt x="0" y="525"/>
                      <a:pt x="136" y="762"/>
                    </a:cubicBezTo>
                    <a:cubicBezTo>
                      <a:pt x="187" y="847"/>
                      <a:pt x="237" y="914"/>
                      <a:pt x="322" y="948"/>
                    </a:cubicBezTo>
                    <a:cubicBezTo>
                      <a:pt x="407" y="999"/>
                      <a:pt x="491" y="1033"/>
                      <a:pt x="576" y="1033"/>
                    </a:cubicBezTo>
                    <a:cubicBezTo>
                      <a:pt x="678" y="1033"/>
                      <a:pt x="762" y="999"/>
                      <a:pt x="847" y="948"/>
                    </a:cubicBezTo>
                    <a:cubicBezTo>
                      <a:pt x="915" y="914"/>
                      <a:pt x="982" y="847"/>
                      <a:pt x="1033" y="762"/>
                    </a:cubicBezTo>
                    <a:cubicBezTo>
                      <a:pt x="1118" y="610"/>
                      <a:pt x="1118" y="406"/>
                      <a:pt x="1033" y="254"/>
                    </a:cubicBezTo>
                    <a:cubicBezTo>
                      <a:pt x="982" y="169"/>
                      <a:pt x="915" y="119"/>
                      <a:pt x="847" y="68"/>
                    </a:cubicBezTo>
                    <a:cubicBezTo>
                      <a:pt x="762" y="17"/>
                      <a:pt x="678" y="0"/>
                      <a:pt x="57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852;p28">
                <a:extLst>
                  <a:ext uri="{FF2B5EF4-FFF2-40B4-BE49-F238E27FC236}">
                    <a16:creationId xmlns:a16="http://schemas.microsoft.com/office/drawing/2014/main" id="{459D6EAC-1D63-A348-1B15-5C993D7578B8}"/>
                  </a:ext>
                </a:extLst>
              </p:cNvPr>
              <p:cNvSpPr/>
              <p:nvPr/>
            </p:nvSpPr>
            <p:spPr>
              <a:xfrm>
                <a:off x="3932058" y="4179012"/>
                <a:ext cx="50367" cy="49887"/>
              </a:xfrm>
              <a:custGeom>
                <a:avLst/>
                <a:gdLst/>
                <a:ahLst/>
                <a:cxnLst/>
                <a:rect l="l" t="t" r="r" b="b"/>
                <a:pathLst>
                  <a:path w="1051" h="1041" extrusionOk="0">
                    <a:moveTo>
                      <a:pt x="525" y="1"/>
                    </a:moveTo>
                    <a:cubicBezTo>
                      <a:pt x="458" y="1"/>
                      <a:pt x="390" y="18"/>
                      <a:pt x="322" y="52"/>
                    </a:cubicBezTo>
                    <a:cubicBezTo>
                      <a:pt x="255" y="69"/>
                      <a:pt x="204" y="102"/>
                      <a:pt x="153" y="153"/>
                    </a:cubicBezTo>
                    <a:cubicBezTo>
                      <a:pt x="102" y="204"/>
                      <a:pt x="68" y="255"/>
                      <a:pt x="51" y="322"/>
                    </a:cubicBezTo>
                    <a:cubicBezTo>
                      <a:pt x="18" y="373"/>
                      <a:pt x="1" y="458"/>
                      <a:pt x="1" y="526"/>
                    </a:cubicBezTo>
                    <a:lnTo>
                      <a:pt x="18" y="661"/>
                    </a:lnTo>
                    <a:cubicBezTo>
                      <a:pt x="51" y="746"/>
                      <a:pt x="85" y="830"/>
                      <a:pt x="153" y="881"/>
                    </a:cubicBezTo>
                    <a:lnTo>
                      <a:pt x="255" y="966"/>
                    </a:lnTo>
                    <a:cubicBezTo>
                      <a:pt x="339" y="1017"/>
                      <a:pt x="424" y="1034"/>
                      <a:pt x="525" y="1034"/>
                    </a:cubicBezTo>
                    <a:cubicBezTo>
                      <a:pt x="544" y="1038"/>
                      <a:pt x="562" y="1040"/>
                      <a:pt x="580" y="1040"/>
                    </a:cubicBezTo>
                    <a:cubicBezTo>
                      <a:pt x="630" y="1040"/>
                      <a:pt x="679" y="1024"/>
                      <a:pt x="729" y="1000"/>
                    </a:cubicBezTo>
                    <a:cubicBezTo>
                      <a:pt x="779" y="983"/>
                      <a:pt x="847" y="932"/>
                      <a:pt x="898" y="881"/>
                    </a:cubicBezTo>
                    <a:cubicBezTo>
                      <a:pt x="932" y="847"/>
                      <a:pt x="983" y="780"/>
                      <a:pt x="1000" y="729"/>
                    </a:cubicBezTo>
                    <a:cubicBezTo>
                      <a:pt x="1033" y="661"/>
                      <a:pt x="1050" y="593"/>
                      <a:pt x="1033" y="526"/>
                    </a:cubicBezTo>
                    <a:cubicBezTo>
                      <a:pt x="1033" y="475"/>
                      <a:pt x="1033" y="424"/>
                      <a:pt x="1033" y="390"/>
                    </a:cubicBezTo>
                    <a:cubicBezTo>
                      <a:pt x="1000" y="289"/>
                      <a:pt x="949" y="221"/>
                      <a:pt x="898" y="153"/>
                    </a:cubicBezTo>
                    <a:lnTo>
                      <a:pt x="779" y="69"/>
                    </a:lnTo>
                    <a:cubicBezTo>
                      <a:pt x="712" y="18"/>
                      <a:pt x="610" y="1"/>
                      <a:pt x="52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853;p28">
                <a:extLst>
                  <a:ext uri="{FF2B5EF4-FFF2-40B4-BE49-F238E27FC236}">
                    <a16:creationId xmlns:a16="http://schemas.microsoft.com/office/drawing/2014/main" id="{29CEF20C-C142-5A12-CFCD-9E7C24141628}"/>
                  </a:ext>
                </a:extLst>
              </p:cNvPr>
              <p:cNvSpPr/>
              <p:nvPr/>
            </p:nvSpPr>
            <p:spPr>
              <a:xfrm>
                <a:off x="4104047" y="4089608"/>
                <a:ext cx="49552" cy="49983"/>
              </a:xfrm>
              <a:custGeom>
                <a:avLst/>
                <a:gdLst/>
                <a:ahLst/>
                <a:cxnLst/>
                <a:rect l="l" t="t" r="r" b="b"/>
                <a:pathLst>
                  <a:path w="1034" h="1043" extrusionOk="0">
                    <a:moveTo>
                      <a:pt x="520" y="1"/>
                    </a:moveTo>
                    <a:cubicBezTo>
                      <a:pt x="337" y="1"/>
                      <a:pt x="160" y="91"/>
                      <a:pt x="69" y="251"/>
                    </a:cubicBezTo>
                    <a:lnTo>
                      <a:pt x="69" y="268"/>
                    </a:lnTo>
                    <a:cubicBezTo>
                      <a:pt x="52" y="319"/>
                      <a:pt x="35" y="353"/>
                      <a:pt x="18" y="404"/>
                    </a:cubicBezTo>
                    <a:lnTo>
                      <a:pt x="1" y="539"/>
                    </a:lnTo>
                    <a:lnTo>
                      <a:pt x="18" y="658"/>
                    </a:lnTo>
                    <a:cubicBezTo>
                      <a:pt x="18" y="675"/>
                      <a:pt x="18" y="692"/>
                      <a:pt x="18" y="692"/>
                    </a:cubicBezTo>
                    <a:lnTo>
                      <a:pt x="18" y="726"/>
                    </a:lnTo>
                    <a:cubicBezTo>
                      <a:pt x="35" y="742"/>
                      <a:pt x="35" y="759"/>
                      <a:pt x="52" y="776"/>
                    </a:cubicBezTo>
                    <a:cubicBezTo>
                      <a:pt x="69" y="827"/>
                      <a:pt x="86" y="878"/>
                      <a:pt x="136" y="912"/>
                    </a:cubicBezTo>
                    <a:lnTo>
                      <a:pt x="221" y="979"/>
                    </a:lnTo>
                    <a:cubicBezTo>
                      <a:pt x="272" y="1013"/>
                      <a:pt x="323" y="1030"/>
                      <a:pt x="390" y="1030"/>
                    </a:cubicBezTo>
                    <a:cubicBezTo>
                      <a:pt x="416" y="1039"/>
                      <a:pt x="441" y="1043"/>
                      <a:pt x="469" y="1043"/>
                    </a:cubicBezTo>
                    <a:cubicBezTo>
                      <a:pt x="496" y="1043"/>
                      <a:pt x="526" y="1039"/>
                      <a:pt x="560" y="1030"/>
                    </a:cubicBezTo>
                    <a:lnTo>
                      <a:pt x="627" y="1030"/>
                    </a:lnTo>
                    <a:lnTo>
                      <a:pt x="746" y="979"/>
                    </a:lnTo>
                    <a:lnTo>
                      <a:pt x="763" y="979"/>
                    </a:lnTo>
                    <a:cubicBezTo>
                      <a:pt x="797" y="946"/>
                      <a:pt x="831" y="912"/>
                      <a:pt x="864" y="895"/>
                    </a:cubicBezTo>
                    <a:cubicBezTo>
                      <a:pt x="932" y="827"/>
                      <a:pt x="983" y="742"/>
                      <a:pt x="1000" y="658"/>
                    </a:cubicBezTo>
                    <a:cubicBezTo>
                      <a:pt x="1034" y="573"/>
                      <a:pt x="1034" y="472"/>
                      <a:pt x="1017" y="370"/>
                    </a:cubicBezTo>
                    <a:cubicBezTo>
                      <a:pt x="1000" y="302"/>
                      <a:pt x="966" y="251"/>
                      <a:pt x="915" y="201"/>
                    </a:cubicBezTo>
                    <a:cubicBezTo>
                      <a:pt x="881" y="150"/>
                      <a:pt x="831" y="99"/>
                      <a:pt x="780" y="65"/>
                    </a:cubicBezTo>
                    <a:cubicBezTo>
                      <a:pt x="697" y="21"/>
                      <a:pt x="608" y="1"/>
                      <a:pt x="52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854;p28">
                <a:extLst>
                  <a:ext uri="{FF2B5EF4-FFF2-40B4-BE49-F238E27FC236}">
                    <a16:creationId xmlns:a16="http://schemas.microsoft.com/office/drawing/2014/main" id="{F1A36967-8BD2-8482-A5AC-4108712721AC}"/>
                  </a:ext>
                </a:extLst>
              </p:cNvPr>
              <p:cNvSpPr/>
              <p:nvPr/>
            </p:nvSpPr>
            <p:spPr>
              <a:xfrm>
                <a:off x="3948303" y="4284678"/>
                <a:ext cx="43034" cy="41022"/>
              </a:xfrm>
              <a:custGeom>
                <a:avLst/>
                <a:gdLst/>
                <a:ahLst/>
                <a:cxnLst/>
                <a:rect l="l" t="t" r="r" b="b"/>
                <a:pathLst>
                  <a:path w="898" h="856" extrusionOk="0">
                    <a:moveTo>
                      <a:pt x="451" y="1"/>
                    </a:moveTo>
                    <a:cubicBezTo>
                      <a:pt x="411" y="1"/>
                      <a:pt x="373" y="5"/>
                      <a:pt x="339" y="14"/>
                    </a:cubicBezTo>
                    <a:lnTo>
                      <a:pt x="322" y="14"/>
                    </a:lnTo>
                    <a:lnTo>
                      <a:pt x="220" y="64"/>
                    </a:lnTo>
                    <a:cubicBezTo>
                      <a:pt x="170" y="81"/>
                      <a:pt x="136" y="132"/>
                      <a:pt x="102" y="166"/>
                    </a:cubicBezTo>
                    <a:cubicBezTo>
                      <a:pt x="85" y="200"/>
                      <a:pt x="51" y="234"/>
                      <a:pt x="51" y="268"/>
                    </a:cubicBezTo>
                    <a:cubicBezTo>
                      <a:pt x="17" y="318"/>
                      <a:pt x="0" y="369"/>
                      <a:pt x="17" y="437"/>
                    </a:cubicBezTo>
                    <a:cubicBezTo>
                      <a:pt x="17" y="471"/>
                      <a:pt x="17" y="505"/>
                      <a:pt x="34" y="539"/>
                    </a:cubicBezTo>
                    <a:lnTo>
                      <a:pt x="68" y="640"/>
                    </a:lnTo>
                    <a:cubicBezTo>
                      <a:pt x="102" y="691"/>
                      <a:pt x="136" y="742"/>
                      <a:pt x="186" y="759"/>
                    </a:cubicBezTo>
                    <a:cubicBezTo>
                      <a:pt x="220" y="809"/>
                      <a:pt x="271" y="826"/>
                      <a:pt x="322" y="843"/>
                    </a:cubicBezTo>
                    <a:lnTo>
                      <a:pt x="339" y="843"/>
                    </a:lnTo>
                    <a:cubicBezTo>
                      <a:pt x="373" y="852"/>
                      <a:pt x="411" y="856"/>
                      <a:pt x="449" y="856"/>
                    </a:cubicBezTo>
                    <a:cubicBezTo>
                      <a:pt x="487" y="856"/>
                      <a:pt x="525" y="852"/>
                      <a:pt x="559" y="843"/>
                    </a:cubicBezTo>
                    <a:cubicBezTo>
                      <a:pt x="610" y="826"/>
                      <a:pt x="644" y="809"/>
                      <a:pt x="677" y="792"/>
                    </a:cubicBezTo>
                    <a:cubicBezTo>
                      <a:pt x="728" y="759"/>
                      <a:pt x="796" y="708"/>
                      <a:pt x="830" y="640"/>
                    </a:cubicBezTo>
                    <a:cubicBezTo>
                      <a:pt x="898" y="505"/>
                      <a:pt x="898" y="352"/>
                      <a:pt x="830" y="217"/>
                    </a:cubicBezTo>
                    <a:cubicBezTo>
                      <a:pt x="796" y="149"/>
                      <a:pt x="728" y="98"/>
                      <a:pt x="677" y="64"/>
                    </a:cubicBezTo>
                    <a:cubicBezTo>
                      <a:pt x="644" y="48"/>
                      <a:pt x="610" y="31"/>
                      <a:pt x="576" y="14"/>
                    </a:cubicBezTo>
                    <a:cubicBezTo>
                      <a:pt x="534" y="5"/>
                      <a:pt x="491" y="1"/>
                      <a:pt x="45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855;p28">
                <a:extLst>
                  <a:ext uri="{FF2B5EF4-FFF2-40B4-BE49-F238E27FC236}">
                    <a16:creationId xmlns:a16="http://schemas.microsoft.com/office/drawing/2014/main" id="{9E76ED6F-97EF-65A0-1FD5-9F233EB04869}"/>
                  </a:ext>
                </a:extLst>
              </p:cNvPr>
              <p:cNvSpPr/>
              <p:nvPr/>
            </p:nvSpPr>
            <p:spPr>
              <a:xfrm>
                <a:off x="3813597" y="4234696"/>
                <a:ext cx="41453" cy="41261"/>
              </a:xfrm>
              <a:custGeom>
                <a:avLst/>
                <a:gdLst/>
                <a:ahLst/>
                <a:cxnLst/>
                <a:rect l="l" t="t" r="r" b="b"/>
                <a:pathLst>
                  <a:path w="865" h="861" extrusionOk="0">
                    <a:moveTo>
                      <a:pt x="390" y="0"/>
                    </a:moveTo>
                    <a:cubicBezTo>
                      <a:pt x="346" y="0"/>
                      <a:pt x="309" y="16"/>
                      <a:pt x="272" y="41"/>
                    </a:cubicBezTo>
                    <a:cubicBezTo>
                      <a:pt x="221" y="58"/>
                      <a:pt x="170" y="92"/>
                      <a:pt x="136" y="126"/>
                    </a:cubicBezTo>
                    <a:cubicBezTo>
                      <a:pt x="85" y="159"/>
                      <a:pt x="52" y="210"/>
                      <a:pt x="52" y="261"/>
                    </a:cubicBezTo>
                    <a:cubicBezTo>
                      <a:pt x="18" y="312"/>
                      <a:pt x="1" y="379"/>
                      <a:pt x="1" y="430"/>
                    </a:cubicBezTo>
                    <a:cubicBezTo>
                      <a:pt x="1" y="464"/>
                      <a:pt x="18" y="515"/>
                      <a:pt x="18" y="549"/>
                    </a:cubicBezTo>
                    <a:cubicBezTo>
                      <a:pt x="35" y="616"/>
                      <a:pt x="85" y="684"/>
                      <a:pt x="136" y="735"/>
                    </a:cubicBezTo>
                    <a:lnTo>
                      <a:pt x="221" y="803"/>
                    </a:lnTo>
                    <a:cubicBezTo>
                      <a:pt x="289" y="837"/>
                      <a:pt x="356" y="854"/>
                      <a:pt x="424" y="854"/>
                    </a:cubicBezTo>
                    <a:cubicBezTo>
                      <a:pt x="442" y="858"/>
                      <a:pt x="459" y="860"/>
                      <a:pt x="475" y="860"/>
                    </a:cubicBezTo>
                    <a:cubicBezTo>
                      <a:pt x="519" y="860"/>
                      <a:pt x="556" y="844"/>
                      <a:pt x="593" y="820"/>
                    </a:cubicBezTo>
                    <a:cubicBezTo>
                      <a:pt x="644" y="803"/>
                      <a:pt x="695" y="769"/>
                      <a:pt x="729" y="735"/>
                    </a:cubicBezTo>
                    <a:cubicBezTo>
                      <a:pt x="813" y="650"/>
                      <a:pt x="847" y="549"/>
                      <a:pt x="864" y="430"/>
                    </a:cubicBezTo>
                    <a:cubicBezTo>
                      <a:pt x="864" y="396"/>
                      <a:pt x="847" y="363"/>
                      <a:pt x="847" y="312"/>
                    </a:cubicBezTo>
                    <a:cubicBezTo>
                      <a:pt x="830" y="244"/>
                      <a:pt x="780" y="176"/>
                      <a:pt x="729" y="126"/>
                    </a:cubicBezTo>
                    <a:lnTo>
                      <a:pt x="644" y="58"/>
                    </a:lnTo>
                    <a:cubicBezTo>
                      <a:pt x="576" y="24"/>
                      <a:pt x="509" y="7"/>
                      <a:pt x="441" y="7"/>
                    </a:cubicBezTo>
                    <a:cubicBezTo>
                      <a:pt x="423" y="2"/>
                      <a:pt x="406" y="0"/>
                      <a:pt x="39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856;p28">
                <a:extLst>
                  <a:ext uri="{FF2B5EF4-FFF2-40B4-BE49-F238E27FC236}">
                    <a16:creationId xmlns:a16="http://schemas.microsoft.com/office/drawing/2014/main" id="{7D4123E9-13C4-BF08-5E51-97A6E4205E17}"/>
                  </a:ext>
                </a:extLst>
              </p:cNvPr>
              <p:cNvSpPr/>
              <p:nvPr/>
            </p:nvSpPr>
            <p:spPr>
              <a:xfrm>
                <a:off x="3687851" y="4389961"/>
                <a:ext cx="65750" cy="50367"/>
              </a:xfrm>
              <a:custGeom>
                <a:avLst/>
                <a:gdLst/>
                <a:ahLst/>
                <a:cxnLst/>
                <a:rect l="l" t="t" r="r" b="b"/>
                <a:pathLst>
                  <a:path w="1372" h="1051" extrusionOk="0">
                    <a:moveTo>
                      <a:pt x="695" y="1"/>
                    </a:moveTo>
                    <a:cubicBezTo>
                      <a:pt x="17" y="1"/>
                      <a:pt x="1" y="1050"/>
                      <a:pt x="695" y="1050"/>
                    </a:cubicBezTo>
                    <a:cubicBezTo>
                      <a:pt x="1372" y="1050"/>
                      <a:pt x="1372" y="1"/>
                      <a:pt x="6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857;p28">
                <a:extLst>
                  <a:ext uri="{FF2B5EF4-FFF2-40B4-BE49-F238E27FC236}">
                    <a16:creationId xmlns:a16="http://schemas.microsoft.com/office/drawing/2014/main" id="{C99D68C2-2314-BCDB-8499-DD25F1A18293}"/>
                  </a:ext>
                </a:extLst>
              </p:cNvPr>
              <p:cNvSpPr/>
              <p:nvPr/>
            </p:nvSpPr>
            <p:spPr>
              <a:xfrm>
                <a:off x="3760069" y="4546568"/>
                <a:ext cx="47922" cy="47108"/>
              </a:xfrm>
              <a:custGeom>
                <a:avLst/>
                <a:gdLst/>
                <a:ahLst/>
                <a:cxnLst/>
                <a:rect l="l" t="t" r="r" b="b"/>
                <a:pathLst>
                  <a:path w="1000" h="983" extrusionOk="0">
                    <a:moveTo>
                      <a:pt x="508" y="0"/>
                    </a:moveTo>
                    <a:cubicBezTo>
                      <a:pt x="441" y="0"/>
                      <a:pt x="373" y="17"/>
                      <a:pt x="322" y="51"/>
                    </a:cubicBezTo>
                    <a:cubicBezTo>
                      <a:pt x="187" y="85"/>
                      <a:pt x="102" y="187"/>
                      <a:pt x="51" y="305"/>
                    </a:cubicBezTo>
                    <a:cubicBezTo>
                      <a:pt x="17" y="356"/>
                      <a:pt x="0" y="424"/>
                      <a:pt x="17" y="491"/>
                    </a:cubicBezTo>
                    <a:lnTo>
                      <a:pt x="34" y="627"/>
                    </a:lnTo>
                    <a:cubicBezTo>
                      <a:pt x="51" y="711"/>
                      <a:pt x="102" y="779"/>
                      <a:pt x="153" y="847"/>
                    </a:cubicBezTo>
                    <a:lnTo>
                      <a:pt x="254" y="915"/>
                    </a:lnTo>
                    <a:cubicBezTo>
                      <a:pt x="322" y="965"/>
                      <a:pt x="424" y="982"/>
                      <a:pt x="508" y="982"/>
                    </a:cubicBezTo>
                    <a:cubicBezTo>
                      <a:pt x="627" y="982"/>
                      <a:pt x="762" y="932"/>
                      <a:pt x="847" y="847"/>
                    </a:cubicBezTo>
                    <a:cubicBezTo>
                      <a:pt x="898" y="796"/>
                      <a:pt x="932" y="745"/>
                      <a:pt x="948" y="678"/>
                    </a:cubicBezTo>
                    <a:cubicBezTo>
                      <a:pt x="982" y="627"/>
                      <a:pt x="999" y="559"/>
                      <a:pt x="999" y="491"/>
                    </a:cubicBezTo>
                    <a:lnTo>
                      <a:pt x="982" y="356"/>
                    </a:lnTo>
                    <a:cubicBezTo>
                      <a:pt x="948" y="271"/>
                      <a:pt x="915" y="204"/>
                      <a:pt x="847" y="153"/>
                    </a:cubicBezTo>
                    <a:lnTo>
                      <a:pt x="745" y="68"/>
                    </a:lnTo>
                    <a:cubicBezTo>
                      <a:pt x="678" y="34"/>
                      <a:pt x="593" y="0"/>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858;p28">
                <a:extLst>
                  <a:ext uri="{FF2B5EF4-FFF2-40B4-BE49-F238E27FC236}">
                    <a16:creationId xmlns:a16="http://schemas.microsoft.com/office/drawing/2014/main" id="{654F89DF-5777-2D5E-5BC0-D55E6A658BD9}"/>
                  </a:ext>
                </a:extLst>
              </p:cNvPr>
              <p:cNvSpPr/>
              <p:nvPr/>
            </p:nvSpPr>
            <p:spPr>
              <a:xfrm>
                <a:off x="3704911" y="4651229"/>
                <a:ext cx="47875" cy="47731"/>
              </a:xfrm>
              <a:custGeom>
                <a:avLst/>
                <a:gdLst/>
                <a:ahLst/>
                <a:cxnLst/>
                <a:rect l="l" t="t" r="r" b="b"/>
                <a:pathLst>
                  <a:path w="999" h="996" extrusionOk="0">
                    <a:moveTo>
                      <a:pt x="491" y="0"/>
                    </a:moveTo>
                    <a:cubicBezTo>
                      <a:pt x="406" y="0"/>
                      <a:pt x="322" y="34"/>
                      <a:pt x="254" y="68"/>
                    </a:cubicBezTo>
                    <a:cubicBezTo>
                      <a:pt x="169" y="119"/>
                      <a:pt x="119" y="170"/>
                      <a:pt x="68" y="254"/>
                    </a:cubicBezTo>
                    <a:lnTo>
                      <a:pt x="68" y="271"/>
                    </a:lnTo>
                    <a:cubicBezTo>
                      <a:pt x="51" y="305"/>
                      <a:pt x="17" y="339"/>
                      <a:pt x="17" y="390"/>
                    </a:cubicBezTo>
                    <a:cubicBezTo>
                      <a:pt x="0" y="441"/>
                      <a:pt x="0" y="508"/>
                      <a:pt x="17" y="576"/>
                    </a:cubicBezTo>
                    <a:cubicBezTo>
                      <a:pt x="17" y="627"/>
                      <a:pt x="17" y="661"/>
                      <a:pt x="34" y="695"/>
                    </a:cubicBezTo>
                    <a:cubicBezTo>
                      <a:pt x="68" y="762"/>
                      <a:pt x="102" y="813"/>
                      <a:pt x="152" y="864"/>
                    </a:cubicBezTo>
                    <a:lnTo>
                      <a:pt x="237" y="932"/>
                    </a:lnTo>
                    <a:lnTo>
                      <a:pt x="356" y="982"/>
                    </a:lnTo>
                    <a:cubicBezTo>
                      <a:pt x="389" y="991"/>
                      <a:pt x="423" y="995"/>
                      <a:pt x="457" y="995"/>
                    </a:cubicBezTo>
                    <a:cubicBezTo>
                      <a:pt x="491" y="995"/>
                      <a:pt x="525" y="991"/>
                      <a:pt x="559" y="982"/>
                    </a:cubicBezTo>
                    <a:cubicBezTo>
                      <a:pt x="610" y="982"/>
                      <a:pt x="677" y="965"/>
                      <a:pt x="728" y="932"/>
                    </a:cubicBezTo>
                    <a:lnTo>
                      <a:pt x="745" y="915"/>
                    </a:lnTo>
                    <a:cubicBezTo>
                      <a:pt x="830" y="864"/>
                      <a:pt x="880" y="813"/>
                      <a:pt x="931" y="728"/>
                    </a:cubicBezTo>
                    <a:cubicBezTo>
                      <a:pt x="965" y="661"/>
                      <a:pt x="999" y="576"/>
                      <a:pt x="999" y="491"/>
                    </a:cubicBezTo>
                    <a:lnTo>
                      <a:pt x="965" y="356"/>
                    </a:lnTo>
                    <a:cubicBezTo>
                      <a:pt x="948" y="288"/>
                      <a:pt x="897" y="204"/>
                      <a:pt x="847" y="153"/>
                    </a:cubicBezTo>
                    <a:cubicBezTo>
                      <a:pt x="796" y="102"/>
                      <a:pt x="745" y="68"/>
                      <a:pt x="694" y="51"/>
                    </a:cubicBezTo>
                    <a:cubicBezTo>
                      <a:pt x="627" y="17"/>
                      <a:pt x="559" y="0"/>
                      <a:pt x="491"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859;p28">
                <a:extLst>
                  <a:ext uri="{FF2B5EF4-FFF2-40B4-BE49-F238E27FC236}">
                    <a16:creationId xmlns:a16="http://schemas.microsoft.com/office/drawing/2014/main" id="{5CEC5D1A-066E-10C8-81DF-33A63AA7A4A4}"/>
                  </a:ext>
                </a:extLst>
              </p:cNvPr>
              <p:cNvSpPr/>
              <p:nvPr/>
            </p:nvSpPr>
            <p:spPr>
              <a:xfrm>
                <a:off x="3916627" y="4659327"/>
                <a:ext cx="47108" cy="46101"/>
              </a:xfrm>
              <a:custGeom>
                <a:avLst/>
                <a:gdLst/>
                <a:ahLst/>
                <a:cxnLst/>
                <a:rect l="l" t="t" r="r" b="b"/>
                <a:pathLst>
                  <a:path w="983" h="962" extrusionOk="0">
                    <a:moveTo>
                      <a:pt x="492" y="1"/>
                    </a:moveTo>
                    <a:cubicBezTo>
                      <a:pt x="407" y="1"/>
                      <a:pt x="323" y="18"/>
                      <a:pt x="238" y="68"/>
                    </a:cubicBezTo>
                    <a:cubicBezTo>
                      <a:pt x="187" y="85"/>
                      <a:pt x="136" y="136"/>
                      <a:pt x="103" y="187"/>
                    </a:cubicBezTo>
                    <a:cubicBezTo>
                      <a:pt x="69" y="238"/>
                      <a:pt x="35" y="289"/>
                      <a:pt x="18" y="356"/>
                    </a:cubicBezTo>
                    <a:cubicBezTo>
                      <a:pt x="1" y="407"/>
                      <a:pt x="1" y="475"/>
                      <a:pt x="18" y="542"/>
                    </a:cubicBezTo>
                    <a:cubicBezTo>
                      <a:pt x="18" y="610"/>
                      <a:pt x="35" y="678"/>
                      <a:pt x="86" y="729"/>
                    </a:cubicBezTo>
                    <a:cubicBezTo>
                      <a:pt x="119" y="796"/>
                      <a:pt x="170" y="864"/>
                      <a:pt x="255" y="898"/>
                    </a:cubicBezTo>
                    <a:cubicBezTo>
                      <a:pt x="306" y="932"/>
                      <a:pt x="373" y="949"/>
                      <a:pt x="424" y="949"/>
                    </a:cubicBezTo>
                    <a:cubicBezTo>
                      <a:pt x="458" y="957"/>
                      <a:pt x="492" y="962"/>
                      <a:pt x="526" y="962"/>
                    </a:cubicBezTo>
                    <a:cubicBezTo>
                      <a:pt x="560" y="962"/>
                      <a:pt x="594" y="957"/>
                      <a:pt x="627" y="949"/>
                    </a:cubicBezTo>
                    <a:lnTo>
                      <a:pt x="746" y="898"/>
                    </a:lnTo>
                    <a:cubicBezTo>
                      <a:pt x="797" y="881"/>
                      <a:pt x="831" y="830"/>
                      <a:pt x="881" y="780"/>
                    </a:cubicBezTo>
                    <a:cubicBezTo>
                      <a:pt x="898" y="746"/>
                      <a:pt x="915" y="712"/>
                      <a:pt x="932" y="678"/>
                    </a:cubicBezTo>
                    <a:cubicBezTo>
                      <a:pt x="966" y="610"/>
                      <a:pt x="983" y="559"/>
                      <a:pt x="983" y="492"/>
                    </a:cubicBezTo>
                    <a:cubicBezTo>
                      <a:pt x="966" y="441"/>
                      <a:pt x="966" y="390"/>
                      <a:pt x="949" y="356"/>
                    </a:cubicBezTo>
                    <a:cubicBezTo>
                      <a:pt x="932" y="272"/>
                      <a:pt x="881" y="204"/>
                      <a:pt x="831" y="136"/>
                    </a:cubicBezTo>
                    <a:cubicBezTo>
                      <a:pt x="763" y="85"/>
                      <a:pt x="695" y="35"/>
                      <a:pt x="610" y="18"/>
                    </a:cubicBezTo>
                    <a:lnTo>
                      <a:pt x="492" y="1"/>
                    </a:ln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860;p28">
                <a:extLst>
                  <a:ext uri="{FF2B5EF4-FFF2-40B4-BE49-F238E27FC236}">
                    <a16:creationId xmlns:a16="http://schemas.microsoft.com/office/drawing/2014/main" id="{E7EE921C-9A06-4064-97A0-7008CFD052CC}"/>
                  </a:ext>
                </a:extLst>
              </p:cNvPr>
              <p:cNvSpPr/>
              <p:nvPr/>
            </p:nvSpPr>
            <p:spPr>
              <a:xfrm>
                <a:off x="3903689" y="4514126"/>
                <a:ext cx="48689" cy="48689"/>
              </a:xfrm>
              <a:custGeom>
                <a:avLst/>
                <a:gdLst/>
                <a:ahLst/>
                <a:cxnLst/>
                <a:rect l="l" t="t" r="r" b="b"/>
                <a:pathLst>
                  <a:path w="1016" h="1016" extrusionOk="0">
                    <a:moveTo>
                      <a:pt x="508" y="0"/>
                    </a:moveTo>
                    <a:cubicBezTo>
                      <a:pt x="440" y="0"/>
                      <a:pt x="373" y="17"/>
                      <a:pt x="305" y="51"/>
                    </a:cubicBezTo>
                    <a:cubicBezTo>
                      <a:pt x="254" y="68"/>
                      <a:pt x="203" y="102"/>
                      <a:pt x="152" y="152"/>
                    </a:cubicBezTo>
                    <a:cubicBezTo>
                      <a:pt x="68" y="254"/>
                      <a:pt x="17" y="373"/>
                      <a:pt x="0" y="508"/>
                    </a:cubicBezTo>
                    <a:lnTo>
                      <a:pt x="17" y="643"/>
                    </a:lnTo>
                    <a:cubicBezTo>
                      <a:pt x="51" y="728"/>
                      <a:pt x="85" y="796"/>
                      <a:pt x="152" y="864"/>
                    </a:cubicBezTo>
                    <a:lnTo>
                      <a:pt x="254" y="948"/>
                    </a:lnTo>
                    <a:cubicBezTo>
                      <a:pt x="339" y="982"/>
                      <a:pt x="423" y="1016"/>
                      <a:pt x="508" y="1016"/>
                    </a:cubicBezTo>
                    <a:cubicBezTo>
                      <a:pt x="576" y="1016"/>
                      <a:pt x="643" y="999"/>
                      <a:pt x="694" y="965"/>
                    </a:cubicBezTo>
                    <a:cubicBezTo>
                      <a:pt x="762" y="948"/>
                      <a:pt x="813" y="914"/>
                      <a:pt x="864" y="864"/>
                    </a:cubicBezTo>
                    <a:cubicBezTo>
                      <a:pt x="914" y="813"/>
                      <a:pt x="948" y="762"/>
                      <a:pt x="965" y="694"/>
                    </a:cubicBezTo>
                    <a:cubicBezTo>
                      <a:pt x="999" y="643"/>
                      <a:pt x="1016" y="576"/>
                      <a:pt x="999" y="508"/>
                    </a:cubicBezTo>
                    <a:cubicBezTo>
                      <a:pt x="999" y="457"/>
                      <a:pt x="999" y="406"/>
                      <a:pt x="982" y="373"/>
                    </a:cubicBezTo>
                    <a:cubicBezTo>
                      <a:pt x="965" y="288"/>
                      <a:pt x="914" y="220"/>
                      <a:pt x="864" y="152"/>
                    </a:cubicBezTo>
                    <a:lnTo>
                      <a:pt x="762" y="68"/>
                    </a:lnTo>
                    <a:cubicBezTo>
                      <a:pt x="677" y="34"/>
                      <a:pt x="593" y="17"/>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861;p28">
                <a:extLst>
                  <a:ext uri="{FF2B5EF4-FFF2-40B4-BE49-F238E27FC236}">
                    <a16:creationId xmlns:a16="http://schemas.microsoft.com/office/drawing/2014/main" id="{F68FBE07-802C-7F4A-469A-81BC7F2CA6D5}"/>
                  </a:ext>
                </a:extLst>
              </p:cNvPr>
              <p:cNvSpPr/>
              <p:nvPr/>
            </p:nvSpPr>
            <p:spPr>
              <a:xfrm>
                <a:off x="4081333" y="4558740"/>
                <a:ext cx="47922" cy="45478"/>
              </a:xfrm>
              <a:custGeom>
                <a:avLst/>
                <a:gdLst/>
                <a:ahLst/>
                <a:cxnLst/>
                <a:rect l="l" t="t" r="r" b="b"/>
                <a:pathLst>
                  <a:path w="1000" h="949" extrusionOk="0">
                    <a:moveTo>
                      <a:pt x="475" y="0"/>
                    </a:moveTo>
                    <a:lnTo>
                      <a:pt x="356" y="17"/>
                    </a:lnTo>
                    <a:cubicBezTo>
                      <a:pt x="339" y="34"/>
                      <a:pt x="323" y="34"/>
                      <a:pt x="289" y="51"/>
                    </a:cubicBezTo>
                    <a:cubicBezTo>
                      <a:pt x="255" y="68"/>
                      <a:pt x="221" y="85"/>
                      <a:pt x="187" y="102"/>
                    </a:cubicBezTo>
                    <a:cubicBezTo>
                      <a:pt x="170" y="119"/>
                      <a:pt x="153" y="136"/>
                      <a:pt x="153" y="153"/>
                    </a:cubicBezTo>
                    <a:cubicBezTo>
                      <a:pt x="86" y="203"/>
                      <a:pt x="52" y="271"/>
                      <a:pt x="35" y="356"/>
                    </a:cubicBezTo>
                    <a:cubicBezTo>
                      <a:pt x="1" y="440"/>
                      <a:pt x="1" y="525"/>
                      <a:pt x="35" y="593"/>
                    </a:cubicBezTo>
                    <a:cubicBezTo>
                      <a:pt x="52" y="678"/>
                      <a:pt x="86" y="762"/>
                      <a:pt x="153" y="813"/>
                    </a:cubicBezTo>
                    <a:cubicBezTo>
                      <a:pt x="204" y="864"/>
                      <a:pt x="272" y="915"/>
                      <a:pt x="356" y="931"/>
                    </a:cubicBezTo>
                    <a:lnTo>
                      <a:pt x="475" y="948"/>
                    </a:lnTo>
                    <a:cubicBezTo>
                      <a:pt x="526" y="948"/>
                      <a:pt x="560" y="948"/>
                      <a:pt x="610" y="931"/>
                    </a:cubicBezTo>
                    <a:lnTo>
                      <a:pt x="729" y="881"/>
                    </a:lnTo>
                    <a:lnTo>
                      <a:pt x="746" y="864"/>
                    </a:lnTo>
                    <a:lnTo>
                      <a:pt x="780" y="830"/>
                    </a:lnTo>
                    <a:lnTo>
                      <a:pt x="864" y="762"/>
                    </a:lnTo>
                    <a:cubicBezTo>
                      <a:pt x="881" y="745"/>
                      <a:pt x="915" y="711"/>
                      <a:pt x="932" y="678"/>
                    </a:cubicBezTo>
                    <a:lnTo>
                      <a:pt x="983" y="576"/>
                    </a:lnTo>
                    <a:cubicBezTo>
                      <a:pt x="1000" y="508"/>
                      <a:pt x="1000" y="440"/>
                      <a:pt x="983" y="390"/>
                    </a:cubicBezTo>
                    <a:cubicBezTo>
                      <a:pt x="966" y="271"/>
                      <a:pt x="915" y="170"/>
                      <a:pt x="814" y="102"/>
                    </a:cubicBezTo>
                    <a:cubicBezTo>
                      <a:pt x="780" y="68"/>
                      <a:pt x="729" y="34"/>
                      <a:pt x="678" y="17"/>
                    </a:cubicBezTo>
                    <a:lnTo>
                      <a:pt x="610" y="17"/>
                    </a:lnTo>
                    <a:lnTo>
                      <a:pt x="475" y="0"/>
                    </a:ln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862;p28">
                <a:extLst>
                  <a:ext uri="{FF2B5EF4-FFF2-40B4-BE49-F238E27FC236}">
                    <a16:creationId xmlns:a16="http://schemas.microsoft.com/office/drawing/2014/main" id="{D85CC5AE-0937-B046-9778-BAF06F06FE50}"/>
                  </a:ext>
                </a:extLst>
              </p:cNvPr>
              <p:cNvSpPr/>
              <p:nvPr/>
            </p:nvSpPr>
            <p:spPr>
              <a:xfrm>
                <a:off x="4089479" y="4667666"/>
                <a:ext cx="44664" cy="44232"/>
              </a:xfrm>
              <a:custGeom>
                <a:avLst/>
                <a:gdLst/>
                <a:ahLst/>
                <a:cxnLst/>
                <a:rect l="l" t="t" r="r" b="b"/>
                <a:pathLst>
                  <a:path w="932" h="923" extrusionOk="0">
                    <a:moveTo>
                      <a:pt x="398" y="0"/>
                    </a:moveTo>
                    <a:cubicBezTo>
                      <a:pt x="360" y="0"/>
                      <a:pt x="322" y="4"/>
                      <a:pt x="288" y="13"/>
                    </a:cubicBezTo>
                    <a:cubicBezTo>
                      <a:pt x="220" y="30"/>
                      <a:pt x="169" y="64"/>
                      <a:pt x="119" y="115"/>
                    </a:cubicBezTo>
                    <a:cubicBezTo>
                      <a:pt x="68" y="165"/>
                      <a:pt x="34" y="216"/>
                      <a:pt x="17" y="284"/>
                    </a:cubicBezTo>
                    <a:cubicBezTo>
                      <a:pt x="0" y="352"/>
                      <a:pt x="0" y="436"/>
                      <a:pt x="17" y="504"/>
                    </a:cubicBezTo>
                    <a:lnTo>
                      <a:pt x="34" y="555"/>
                    </a:lnTo>
                    <a:cubicBezTo>
                      <a:pt x="51" y="606"/>
                      <a:pt x="68" y="639"/>
                      <a:pt x="85" y="690"/>
                    </a:cubicBezTo>
                    <a:cubicBezTo>
                      <a:pt x="102" y="724"/>
                      <a:pt x="136" y="758"/>
                      <a:pt x="186" y="792"/>
                    </a:cubicBezTo>
                    <a:cubicBezTo>
                      <a:pt x="263" y="881"/>
                      <a:pt x="379" y="923"/>
                      <a:pt x="497" y="923"/>
                    </a:cubicBezTo>
                    <a:cubicBezTo>
                      <a:pt x="535" y="923"/>
                      <a:pt x="573" y="918"/>
                      <a:pt x="610" y="910"/>
                    </a:cubicBezTo>
                    <a:lnTo>
                      <a:pt x="660" y="893"/>
                    </a:lnTo>
                    <a:cubicBezTo>
                      <a:pt x="711" y="876"/>
                      <a:pt x="762" y="843"/>
                      <a:pt x="796" y="792"/>
                    </a:cubicBezTo>
                    <a:lnTo>
                      <a:pt x="864" y="707"/>
                    </a:lnTo>
                    <a:cubicBezTo>
                      <a:pt x="881" y="673"/>
                      <a:pt x="897" y="639"/>
                      <a:pt x="914" y="606"/>
                    </a:cubicBezTo>
                    <a:cubicBezTo>
                      <a:pt x="931" y="521"/>
                      <a:pt x="931" y="436"/>
                      <a:pt x="914" y="352"/>
                    </a:cubicBezTo>
                    <a:cubicBezTo>
                      <a:pt x="897" y="284"/>
                      <a:pt x="847" y="216"/>
                      <a:pt x="796" y="148"/>
                    </a:cubicBezTo>
                    <a:cubicBezTo>
                      <a:pt x="728" y="81"/>
                      <a:pt x="660" y="47"/>
                      <a:pt x="593" y="30"/>
                    </a:cubicBezTo>
                    <a:lnTo>
                      <a:pt x="559" y="30"/>
                    </a:lnTo>
                    <a:lnTo>
                      <a:pt x="508" y="13"/>
                    </a:lnTo>
                    <a:cubicBezTo>
                      <a:pt x="474" y="4"/>
                      <a:pt x="436" y="0"/>
                      <a:pt x="398"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863;p28">
                <a:extLst>
                  <a:ext uri="{FF2B5EF4-FFF2-40B4-BE49-F238E27FC236}">
                    <a16:creationId xmlns:a16="http://schemas.microsoft.com/office/drawing/2014/main" id="{9FED8BAC-A936-5972-5161-0ABC3412DC84}"/>
                  </a:ext>
                </a:extLst>
              </p:cNvPr>
              <p:cNvSpPr/>
              <p:nvPr/>
            </p:nvSpPr>
            <p:spPr>
              <a:xfrm>
                <a:off x="4203053" y="4643609"/>
                <a:ext cx="38194" cy="36852"/>
              </a:xfrm>
              <a:custGeom>
                <a:avLst/>
                <a:gdLst/>
                <a:ahLst/>
                <a:cxnLst/>
                <a:rect l="l" t="t" r="r" b="b"/>
                <a:pathLst>
                  <a:path w="797" h="769" extrusionOk="0">
                    <a:moveTo>
                      <a:pt x="431" y="0"/>
                    </a:moveTo>
                    <a:cubicBezTo>
                      <a:pt x="417" y="0"/>
                      <a:pt x="403" y="2"/>
                      <a:pt x="390" y="7"/>
                    </a:cubicBezTo>
                    <a:lnTo>
                      <a:pt x="288" y="7"/>
                    </a:lnTo>
                    <a:lnTo>
                      <a:pt x="204" y="58"/>
                    </a:lnTo>
                    <a:cubicBezTo>
                      <a:pt x="153" y="75"/>
                      <a:pt x="119" y="109"/>
                      <a:pt x="85" y="159"/>
                    </a:cubicBezTo>
                    <a:cubicBezTo>
                      <a:pt x="68" y="176"/>
                      <a:pt x="51" y="210"/>
                      <a:pt x="34" y="244"/>
                    </a:cubicBezTo>
                    <a:cubicBezTo>
                      <a:pt x="17" y="278"/>
                      <a:pt x="0" y="329"/>
                      <a:pt x="0" y="379"/>
                    </a:cubicBezTo>
                    <a:lnTo>
                      <a:pt x="17" y="498"/>
                    </a:lnTo>
                    <a:lnTo>
                      <a:pt x="51" y="583"/>
                    </a:lnTo>
                    <a:cubicBezTo>
                      <a:pt x="85" y="617"/>
                      <a:pt x="119" y="667"/>
                      <a:pt x="153" y="684"/>
                    </a:cubicBezTo>
                    <a:cubicBezTo>
                      <a:pt x="187" y="718"/>
                      <a:pt x="204" y="735"/>
                      <a:pt x="237" y="735"/>
                    </a:cubicBezTo>
                    <a:cubicBezTo>
                      <a:pt x="288" y="769"/>
                      <a:pt x="339" y="769"/>
                      <a:pt x="390" y="769"/>
                    </a:cubicBezTo>
                    <a:lnTo>
                      <a:pt x="491" y="752"/>
                    </a:lnTo>
                    <a:lnTo>
                      <a:pt x="593" y="718"/>
                    </a:lnTo>
                    <a:cubicBezTo>
                      <a:pt x="644" y="684"/>
                      <a:pt x="695" y="633"/>
                      <a:pt x="728" y="583"/>
                    </a:cubicBezTo>
                    <a:cubicBezTo>
                      <a:pt x="796" y="464"/>
                      <a:pt x="796" y="312"/>
                      <a:pt x="728" y="193"/>
                    </a:cubicBezTo>
                    <a:cubicBezTo>
                      <a:pt x="695" y="142"/>
                      <a:pt x="661" y="109"/>
                      <a:pt x="627" y="92"/>
                    </a:cubicBezTo>
                    <a:cubicBezTo>
                      <a:pt x="593" y="58"/>
                      <a:pt x="576" y="41"/>
                      <a:pt x="542" y="41"/>
                    </a:cubicBezTo>
                    <a:cubicBezTo>
                      <a:pt x="505" y="16"/>
                      <a:pt x="468" y="0"/>
                      <a:pt x="431"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864;p28">
                <a:extLst>
                  <a:ext uri="{FF2B5EF4-FFF2-40B4-BE49-F238E27FC236}">
                    <a16:creationId xmlns:a16="http://schemas.microsoft.com/office/drawing/2014/main" id="{976AAEFB-B651-17EE-B5C3-452835F424A1}"/>
                  </a:ext>
                </a:extLst>
              </p:cNvPr>
              <p:cNvSpPr/>
              <p:nvPr/>
            </p:nvSpPr>
            <p:spPr>
              <a:xfrm>
                <a:off x="4130835" y="4390776"/>
                <a:ext cx="51181" cy="51181"/>
              </a:xfrm>
              <a:custGeom>
                <a:avLst/>
                <a:gdLst/>
                <a:ahLst/>
                <a:cxnLst/>
                <a:rect l="l" t="t" r="r" b="b"/>
                <a:pathLst>
                  <a:path w="1068" h="1068" extrusionOk="0">
                    <a:moveTo>
                      <a:pt x="532" y="1"/>
                    </a:moveTo>
                    <a:cubicBezTo>
                      <a:pt x="462" y="1"/>
                      <a:pt x="390" y="18"/>
                      <a:pt x="322" y="51"/>
                    </a:cubicBezTo>
                    <a:cubicBezTo>
                      <a:pt x="255" y="68"/>
                      <a:pt x="204" y="102"/>
                      <a:pt x="153" y="170"/>
                    </a:cubicBezTo>
                    <a:cubicBezTo>
                      <a:pt x="102" y="204"/>
                      <a:pt x="68" y="272"/>
                      <a:pt x="51" y="339"/>
                    </a:cubicBezTo>
                    <a:cubicBezTo>
                      <a:pt x="18" y="390"/>
                      <a:pt x="1" y="475"/>
                      <a:pt x="1" y="542"/>
                    </a:cubicBezTo>
                    <a:lnTo>
                      <a:pt x="18" y="678"/>
                    </a:lnTo>
                    <a:cubicBezTo>
                      <a:pt x="51" y="779"/>
                      <a:pt x="85" y="847"/>
                      <a:pt x="153" y="915"/>
                    </a:cubicBezTo>
                    <a:lnTo>
                      <a:pt x="255" y="1000"/>
                    </a:lnTo>
                    <a:cubicBezTo>
                      <a:pt x="339" y="1050"/>
                      <a:pt x="441" y="1067"/>
                      <a:pt x="525" y="1067"/>
                    </a:cubicBezTo>
                    <a:lnTo>
                      <a:pt x="678" y="1050"/>
                    </a:lnTo>
                    <a:cubicBezTo>
                      <a:pt x="729" y="1033"/>
                      <a:pt x="796" y="1000"/>
                      <a:pt x="847" y="966"/>
                    </a:cubicBezTo>
                    <a:cubicBezTo>
                      <a:pt x="915" y="915"/>
                      <a:pt x="949" y="864"/>
                      <a:pt x="983" y="813"/>
                    </a:cubicBezTo>
                    <a:lnTo>
                      <a:pt x="1000" y="779"/>
                    </a:lnTo>
                    <a:cubicBezTo>
                      <a:pt x="1050" y="712"/>
                      <a:pt x="1067" y="627"/>
                      <a:pt x="1067" y="542"/>
                    </a:cubicBezTo>
                    <a:cubicBezTo>
                      <a:pt x="1067" y="441"/>
                      <a:pt x="1050" y="373"/>
                      <a:pt x="1000" y="288"/>
                    </a:cubicBezTo>
                    <a:lnTo>
                      <a:pt x="983" y="272"/>
                    </a:lnTo>
                    <a:lnTo>
                      <a:pt x="898" y="170"/>
                    </a:lnTo>
                    <a:cubicBezTo>
                      <a:pt x="864" y="102"/>
                      <a:pt x="796" y="68"/>
                      <a:pt x="729" y="51"/>
                    </a:cubicBezTo>
                    <a:cubicBezTo>
                      <a:pt x="669" y="18"/>
                      <a:pt x="602" y="1"/>
                      <a:pt x="53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865;p28">
                <a:extLst>
                  <a:ext uri="{FF2B5EF4-FFF2-40B4-BE49-F238E27FC236}">
                    <a16:creationId xmlns:a16="http://schemas.microsoft.com/office/drawing/2014/main" id="{3207BA0A-F71D-3C3D-AAFF-523DCD3F81FD}"/>
                  </a:ext>
                </a:extLst>
              </p:cNvPr>
              <p:cNvSpPr/>
              <p:nvPr/>
            </p:nvSpPr>
            <p:spPr>
              <a:xfrm>
                <a:off x="4279342" y="4272740"/>
                <a:ext cx="48737" cy="47347"/>
              </a:xfrm>
              <a:custGeom>
                <a:avLst/>
                <a:gdLst/>
                <a:ahLst/>
                <a:cxnLst/>
                <a:rect l="l" t="t" r="r" b="b"/>
                <a:pathLst>
                  <a:path w="1017" h="988" extrusionOk="0">
                    <a:moveTo>
                      <a:pt x="554" y="1"/>
                    </a:moveTo>
                    <a:cubicBezTo>
                      <a:pt x="539" y="1"/>
                      <a:pt x="524" y="2"/>
                      <a:pt x="509" y="5"/>
                    </a:cubicBezTo>
                    <a:cubicBezTo>
                      <a:pt x="238" y="5"/>
                      <a:pt x="18" y="225"/>
                      <a:pt x="1" y="496"/>
                    </a:cubicBezTo>
                    <a:lnTo>
                      <a:pt x="35" y="631"/>
                    </a:lnTo>
                    <a:cubicBezTo>
                      <a:pt x="52" y="716"/>
                      <a:pt x="102" y="784"/>
                      <a:pt x="153" y="835"/>
                    </a:cubicBezTo>
                    <a:lnTo>
                      <a:pt x="255" y="919"/>
                    </a:lnTo>
                    <a:cubicBezTo>
                      <a:pt x="340" y="970"/>
                      <a:pt x="424" y="987"/>
                      <a:pt x="509" y="987"/>
                    </a:cubicBezTo>
                    <a:cubicBezTo>
                      <a:pt x="577" y="987"/>
                      <a:pt x="644" y="970"/>
                      <a:pt x="695" y="953"/>
                    </a:cubicBezTo>
                    <a:cubicBezTo>
                      <a:pt x="830" y="902"/>
                      <a:pt x="915" y="801"/>
                      <a:pt x="966" y="682"/>
                    </a:cubicBezTo>
                    <a:cubicBezTo>
                      <a:pt x="1000" y="615"/>
                      <a:pt x="1017" y="547"/>
                      <a:pt x="1017" y="496"/>
                    </a:cubicBezTo>
                    <a:cubicBezTo>
                      <a:pt x="1000" y="445"/>
                      <a:pt x="1000" y="394"/>
                      <a:pt x="1000" y="361"/>
                    </a:cubicBezTo>
                    <a:cubicBezTo>
                      <a:pt x="966" y="276"/>
                      <a:pt x="915" y="208"/>
                      <a:pt x="864" y="141"/>
                    </a:cubicBezTo>
                    <a:lnTo>
                      <a:pt x="763" y="73"/>
                    </a:lnTo>
                    <a:cubicBezTo>
                      <a:pt x="693" y="31"/>
                      <a:pt x="623" y="1"/>
                      <a:pt x="55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866;p28">
                <a:extLst>
                  <a:ext uri="{FF2B5EF4-FFF2-40B4-BE49-F238E27FC236}">
                    <a16:creationId xmlns:a16="http://schemas.microsoft.com/office/drawing/2014/main" id="{36424D9C-9480-0403-689D-24ED8B0CA4C8}"/>
                  </a:ext>
                </a:extLst>
              </p:cNvPr>
              <p:cNvSpPr/>
              <p:nvPr/>
            </p:nvSpPr>
            <p:spPr>
              <a:xfrm>
                <a:off x="4293097" y="4382677"/>
                <a:ext cx="46293" cy="43849"/>
              </a:xfrm>
              <a:custGeom>
                <a:avLst/>
                <a:gdLst/>
                <a:ahLst/>
                <a:cxnLst/>
                <a:rect l="l" t="t" r="r" b="b"/>
                <a:pathLst>
                  <a:path w="966" h="915" extrusionOk="0">
                    <a:moveTo>
                      <a:pt x="492" y="0"/>
                    </a:moveTo>
                    <a:cubicBezTo>
                      <a:pt x="407" y="0"/>
                      <a:pt x="322" y="17"/>
                      <a:pt x="255" y="68"/>
                    </a:cubicBezTo>
                    <a:lnTo>
                      <a:pt x="238" y="85"/>
                    </a:lnTo>
                    <a:cubicBezTo>
                      <a:pt x="170" y="119"/>
                      <a:pt x="102" y="170"/>
                      <a:pt x="68" y="237"/>
                    </a:cubicBezTo>
                    <a:cubicBezTo>
                      <a:pt x="35" y="305"/>
                      <a:pt x="1" y="390"/>
                      <a:pt x="1" y="474"/>
                    </a:cubicBezTo>
                    <a:lnTo>
                      <a:pt x="18" y="593"/>
                    </a:lnTo>
                    <a:cubicBezTo>
                      <a:pt x="35" y="627"/>
                      <a:pt x="52" y="661"/>
                      <a:pt x="68" y="695"/>
                    </a:cubicBezTo>
                    <a:lnTo>
                      <a:pt x="85" y="728"/>
                    </a:lnTo>
                    <a:lnTo>
                      <a:pt x="153" y="796"/>
                    </a:lnTo>
                    <a:cubicBezTo>
                      <a:pt x="187" y="847"/>
                      <a:pt x="238" y="864"/>
                      <a:pt x="289" y="881"/>
                    </a:cubicBezTo>
                    <a:cubicBezTo>
                      <a:pt x="306" y="898"/>
                      <a:pt x="356" y="915"/>
                      <a:pt x="390" y="915"/>
                    </a:cubicBezTo>
                    <a:lnTo>
                      <a:pt x="492" y="915"/>
                    </a:lnTo>
                    <a:cubicBezTo>
                      <a:pt x="526" y="915"/>
                      <a:pt x="576" y="915"/>
                      <a:pt x="610" y="898"/>
                    </a:cubicBezTo>
                    <a:cubicBezTo>
                      <a:pt x="678" y="881"/>
                      <a:pt x="729" y="847"/>
                      <a:pt x="780" y="813"/>
                    </a:cubicBezTo>
                    <a:cubicBezTo>
                      <a:pt x="830" y="779"/>
                      <a:pt x="864" y="728"/>
                      <a:pt x="898" y="678"/>
                    </a:cubicBezTo>
                    <a:cubicBezTo>
                      <a:pt x="915" y="644"/>
                      <a:pt x="932" y="610"/>
                      <a:pt x="932" y="576"/>
                    </a:cubicBezTo>
                    <a:cubicBezTo>
                      <a:pt x="949" y="525"/>
                      <a:pt x="949" y="491"/>
                      <a:pt x="966" y="457"/>
                    </a:cubicBezTo>
                    <a:cubicBezTo>
                      <a:pt x="966" y="390"/>
                      <a:pt x="932" y="322"/>
                      <a:pt x="915" y="271"/>
                    </a:cubicBezTo>
                    <a:cubicBezTo>
                      <a:pt x="881" y="220"/>
                      <a:pt x="847" y="170"/>
                      <a:pt x="813" y="136"/>
                    </a:cubicBezTo>
                    <a:cubicBezTo>
                      <a:pt x="780" y="102"/>
                      <a:pt x="729" y="68"/>
                      <a:pt x="661" y="51"/>
                    </a:cubicBezTo>
                    <a:cubicBezTo>
                      <a:pt x="610" y="17"/>
                      <a:pt x="559" y="0"/>
                      <a:pt x="4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867;p28">
                <a:extLst>
                  <a:ext uri="{FF2B5EF4-FFF2-40B4-BE49-F238E27FC236}">
                    <a16:creationId xmlns:a16="http://schemas.microsoft.com/office/drawing/2014/main" id="{18F9EFBD-04F9-71BB-742D-8E1B2BDC8C12}"/>
                  </a:ext>
                </a:extLst>
              </p:cNvPr>
              <p:cNvSpPr/>
              <p:nvPr/>
            </p:nvSpPr>
            <p:spPr>
              <a:xfrm>
                <a:off x="4378301" y="4497880"/>
                <a:ext cx="39009" cy="39824"/>
              </a:xfrm>
              <a:custGeom>
                <a:avLst/>
                <a:gdLst/>
                <a:ahLst/>
                <a:cxnLst/>
                <a:rect l="l" t="t" r="r" b="b"/>
                <a:pathLst>
                  <a:path w="814" h="831" extrusionOk="0">
                    <a:moveTo>
                      <a:pt x="305" y="1"/>
                    </a:moveTo>
                    <a:lnTo>
                      <a:pt x="204" y="51"/>
                    </a:lnTo>
                    <a:cubicBezTo>
                      <a:pt x="187" y="68"/>
                      <a:pt x="153" y="85"/>
                      <a:pt x="136" y="102"/>
                    </a:cubicBezTo>
                    <a:cubicBezTo>
                      <a:pt x="102" y="136"/>
                      <a:pt x="68" y="170"/>
                      <a:pt x="51" y="204"/>
                    </a:cubicBezTo>
                    <a:cubicBezTo>
                      <a:pt x="17" y="271"/>
                      <a:pt x="0" y="339"/>
                      <a:pt x="0" y="424"/>
                    </a:cubicBezTo>
                    <a:cubicBezTo>
                      <a:pt x="0" y="458"/>
                      <a:pt x="0" y="508"/>
                      <a:pt x="17" y="559"/>
                    </a:cubicBezTo>
                    <a:cubicBezTo>
                      <a:pt x="17" y="593"/>
                      <a:pt x="51" y="644"/>
                      <a:pt x="85" y="678"/>
                    </a:cubicBezTo>
                    <a:cubicBezTo>
                      <a:pt x="102" y="729"/>
                      <a:pt x="136" y="762"/>
                      <a:pt x="187" y="779"/>
                    </a:cubicBezTo>
                    <a:cubicBezTo>
                      <a:pt x="237" y="813"/>
                      <a:pt x="305" y="830"/>
                      <a:pt x="373" y="830"/>
                    </a:cubicBezTo>
                    <a:lnTo>
                      <a:pt x="491" y="830"/>
                    </a:lnTo>
                    <a:cubicBezTo>
                      <a:pt x="525" y="813"/>
                      <a:pt x="559" y="796"/>
                      <a:pt x="593" y="779"/>
                    </a:cubicBezTo>
                    <a:cubicBezTo>
                      <a:pt x="610" y="779"/>
                      <a:pt x="627" y="762"/>
                      <a:pt x="644" y="762"/>
                    </a:cubicBezTo>
                    <a:cubicBezTo>
                      <a:pt x="678" y="729"/>
                      <a:pt x="695" y="712"/>
                      <a:pt x="712" y="678"/>
                    </a:cubicBezTo>
                    <a:cubicBezTo>
                      <a:pt x="728" y="661"/>
                      <a:pt x="745" y="661"/>
                      <a:pt x="745" y="644"/>
                    </a:cubicBezTo>
                    <a:cubicBezTo>
                      <a:pt x="762" y="610"/>
                      <a:pt x="779" y="576"/>
                      <a:pt x="796" y="542"/>
                    </a:cubicBezTo>
                    <a:cubicBezTo>
                      <a:pt x="813" y="458"/>
                      <a:pt x="796" y="373"/>
                      <a:pt x="779" y="288"/>
                    </a:cubicBezTo>
                    <a:cubicBezTo>
                      <a:pt x="779" y="288"/>
                      <a:pt x="745" y="204"/>
                      <a:pt x="728" y="204"/>
                    </a:cubicBezTo>
                    <a:cubicBezTo>
                      <a:pt x="712" y="170"/>
                      <a:pt x="695" y="153"/>
                      <a:pt x="678" y="119"/>
                    </a:cubicBezTo>
                    <a:cubicBezTo>
                      <a:pt x="644" y="85"/>
                      <a:pt x="610" y="68"/>
                      <a:pt x="593" y="51"/>
                    </a:cubicBezTo>
                    <a:cubicBezTo>
                      <a:pt x="542" y="17"/>
                      <a:pt x="491" y="1"/>
                      <a:pt x="4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868;p28">
                <a:extLst>
                  <a:ext uri="{FF2B5EF4-FFF2-40B4-BE49-F238E27FC236}">
                    <a16:creationId xmlns:a16="http://schemas.microsoft.com/office/drawing/2014/main" id="{70689A1E-46F0-410B-2069-C4B05A2101DF}"/>
                  </a:ext>
                </a:extLst>
              </p:cNvPr>
              <p:cNvSpPr/>
              <p:nvPr/>
            </p:nvSpPr>
            <p:spPr>
              <a:xfrm>
                <a:off x="4285813" y="4500516"/>
                <a:ext cx="41405" cy="41022"/>
              </a:xfrm>
              <a:custGeom>
                <a:avLst/>
                <a:gdLst/>
                <a:ahLst/>
                <a:cxnLst/>
                <a:rect l="l" t="t" r="r" b="b"/>
                <a:pathLst>
                  <a:path w="864" h="856" extrusionOk="0">
                    <a:moveTo>
                      <a:pt x="458" y="1"/>
                    </a:moveTo>
                    <a:cubicBezTo>
                      <a:pt x="428" y="1"/>
                      <a:pt x="398" y="5"/>
                      <a:pt x="373" y="13"/>
                    </a:cubicBezTo>
                    <a:cubicBezTo>
                      <a:pt x="322" y="13"/>
                      <a:pt x="271" y="30"/>
                      <a:pt x="220" y="64"/>
                    </a:cubicBezTo>
                    <a:cubicBezTo>
                      <a:pt x="153" y="98"/>
                      <a:pt x="102" y="149"/>
                      <a:pt x="68" y="216"/>
                    </a:cubicBezTo>
                    <a:cubicBezTo>
                      <a:pt x="34" y="284"/>
                      <a:pt x="17" y="352"/>
                      <a:pt x="0" y="436"/>
                    </a:cubicBezTo>
                    <a:cubicBezTo>
                      <a:pt x="0" y="487"/>
                      <a:pt x="17" y="538"/>
                      <a:pt x="51" y="589"/>
                    </a:cubicBezTo>
                    <a:cubicBezTo>
                      <a:pt x="68" y="640"/>
                      <a:pt x="85" y="690"/>
                      <a:pt x="136" y="724"/>
                    </a:cubicBezTo>
                    <a:cubicBezTo>
                      <a:pt x="187" y="775"/>
                      <a:pt x="254" y="826"/>
                      <a:pt x="322" y="843"/>
                    </a:cubicBezTo>
                    <a:cubicBezTo>
                      <a:pt x="347" y="851"/>
                      <a:pt x="377" y="856"/>
                      <a:pt x="407" y="856"/>
                    </a:cubicBezTo>
                    <a:cubicBezTo>
                      <a:pt x="436" y="856"/>
                      <a:pt x="466" y="851"/>
                      <a:pt x="491" y="843"/>
                    </a:cubicBezTo>
                    <a:cubicBezTo>
                      <a:pt x="542" y="843"/>
                      <a:pt x="593" y="826"/>
                      <a:pt x="644" y="792"/>
                    </a:cubicBezTo>
                    <a:lnTo>
                      <a:pt x="728" y="724"/>
                    </a:lnTo>
                    <a:cubicBezTo>
                      <a:pt x="762" y="690"/>
                      <a:pt x="779" y="657"/>
                      <a:pt x="796" y="623"/>
                    </a:cubicBezTo>
                    <a:cubicBezTo>
                      <a:pt x="830" y="589"/>
                      <a:pt x="847" y="555"/>
                      <a:pt x="847" y="521"/>
                    </a:cubicBezTo>
                    <a:cubicBezTo>
                      <a:pt x="864" y="453"/>
                      <a:pt x="864" y="386"/>
                      <a:pt x="847" y="318"/>
                    </a:cubicBezTo>
                    <a:lnTo>
                      <a:pt x="796" y="216"/>
                    </a:lnTo>
                    <a:lnTo>
                      <a:pt x="762" y="166"/>
                    </a:lnTo>
                    <a:lnTo>
                      <a:pt x="728" y="132"/>
                    </a:lnTo>
                    <a:cubicBezTo>
                      <a:pt x="678" y="81"/>
                      <a:pt x="610" y="30"/>
                      <a:pt x="542" y="13"/>
                    </a:cubicBezTo>
                    <a:cubicBezTo>
                      <a:pt x="517" y="5"/>
                      <a:pt x="487" y="1"/>
                      <a:pt x="45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869;p28">
                <a:extLst>
                  <a:ext uri="{FF2B5EF4-FFF2-40B4-BE49-F238E27FC236}">
                    <a16:creationId xmlns:a16="http://schemas.microsoft.com/office/drawing/2014/main" id="{C0585FD8-88F2-F64A-9D31-512057A04B88}"/>
                  </a:ext>
                </a:extLst>
              </p:cNvPr>
              <p:cNvSpPr/>
              <p:nvPr/>
            </p:nvSpPr>
            <p:spPr>
              <a:xfrm>
                <a:off x="4311786" y="4624920"/>
                <a:ext cx="33306" cy="32827"/>
              </a:xfrm>
              <a:custGeom>
                <a:avLst/>
                <a:gdLst/>
                <a:ahLst/>
                <a:cxnLst/>
                <a:rect l="l" t="t" r="r" b="b"/>
                <a:pathLst>
                  <a:path w="695" h="685" extrusionOk="0">
                    <a:moveTo>
                      <a:pt x="302" y="1"/>
                    </a:moveTo>
                    <a:cubicBezTo>
                      <a:pt x="253" y="1"/>
                      <a:pt x="207" y="17"/>
                      <a:pt x="169" y="41"/>
                    </a:cubicBezTo>
                    <a:cubicBezTo>
                      <a:pt x="119" y="75"/>
                      <a:pt x="85" y="109"/>
                      <a:pt x="51" y="177"/>
                    </a:cubicBezTo>
                    <a:cubicBezTo>
                      <a:pt x="34" y="177"/>
                      <a:pt x="34" y="194"/>
                      <a:pt x="34" y="211"/>
                    </a:cubicBezTo>
                    <a:cubicBezTo>
                      <a:pt x="17" y="245"/>
                      <a:pt x="0" y="295"/>
                      <a:pt x="0" y="346"/>
                    </a:cubicBezTo>
                    <a:cubicBezTo>
                      <a:pt x="0" y="431"/>
                      <a:pt x="34" y="516"/>
                      <a:pt x="102" y="583"/>
                    </a:cubicBezTo>
                    <a:cubicBezTo>
                      <a:pt x="136" y="617"/>
                      <a:pt x="169" y="651"/>
                      <a:pt x="220" y="668"/>
                    </a:cubicBezTo>
                    <a:cubicBezTo>
                      <a:pt x="254" y="685"/>
                      <a:pt x="305" y="685"/>
                      <a:pt x="356" y="685"/>
                    </a:cubicBezTo>
                    <a:lnTo>
                      <a:pt x="440" y="685"/>
                    </a:lnTo>
                    <a:cubicBezTo>
                      <a:pt x="491" y="668"/>
                      <a:pt x="542" y="634"/>
                      <a:pt x="593" y="583"/>
                    </a:cubicBezTo>
                    <a:lnTo>
                      <a:pt x="644" y="516"/>
                    </a:lnTo>
                    <a:cubicBezTo>
                      <a:pt x="677" y="465"/>
                      <a:pt x="694" y="414"/>
                      <a:pt x="694" y="346"/>
                    </a:cubicBezTo>
                    <a:lnTo>
                      <a:pt x="677" y="262"/>
                    </a:lnTo>
                    <a:cubicBezTo>
                      <a:pt x="677" y="228"/>
                      <a:pt x="660" y="194"/>
                      <a:pt x="644" y="177"/>
                    </a:cubicBezTo>
                    <a:cubicBezTo>
                      <a:pt x="583" y="70"/>
                      <a:pt x="495" y="5"/>
                      <a:pt x="391" y="5"/>
                    </a:cubicBezTo>
                    <a:cubicBezTo>
                      <a:pt x="380" y="5"/>
                      <a:pt x="368" y="6"/>
                      <a:pt x="356" y="8"/>
                    </a:cubicBezTo>
                    <a:cubicBezTo>
                      <a:pt x="338" y="3"/>
                      <a:pt x="319" y="1"/>
                      <a:pt x="302"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870;p28">
                <a:extLst>
                  <a:ext uri="{FF2B5EF4-FFF2-40B4-BE49-F238E27FC236}">
                    <a16:creationId xmlns:a16="http://schemas.microsoft.com/office/drawing/2014/main" id="{A818DAB3-2319-A63F-C6FD-A1D3749A74DF}"/>
                  </a:ext>
                </a:extLst>
              </p:cNvPr>
              <p:cNvSpPr/>
              <p:nvPr/>
            </p:nvSpPr>
            <p:spPr>
              <a:xfrm>
                <a:off x="4226582" y="4192813"/>
                <a:ext cx="36565" cy="36900"/>
              </a:xfrm>
              <a:custGeom>
                <a:avLst/>
                <a:gdLst/>
                <a:ahLst/>
                <a:cxnLst/>
                <a:rect l="l" t="t" r="r" b="b"/>
                <a:pathLst>
                  <a:path w="763" h="770" extrusionOk="0">
                    <a:moveTo>
                      <a:pt x="373" y="1"/>
                    </a:moveTo>
                    <a:cubicBezTo>
                      <a:pt x="322" y="1"/>
                      <a:pt x="271" y="18"/>
                      <a:pt x="237" y="34"/>
                    </a:cubicBezTo>
                    <a:cubicBezTo>
                      <a:pt x="187" y="51"/>
                      <a:pt x="136" y="85"/>
                      <a:pt x="102" y="119"/>
                    </a:cubicBezTo>
                    <a:cubicBezTo>
                      <a:pt x="68" y="153"/>
                      <a:pt x="51" y="187"/>
                      <a:pt x="34" y="238"/>
                    </a:cubicBezTo>
                    <a:cubicBezTo>
                      <a:pt x="0" y="288"/>
                      <a:pt x="0" y="339"/>
                      <a:pt x="0" y="390"/>
                    </a:cubicBezTo>
                    <a:lnTo>
                      <a:pt x="17" y="492"/>
                    </a:lnTo>
                    <a:cubicBezTo>
                      <a:pt x="34" y="559"/>
                      <a:pt x="68" y="610"/>
                      <a:pt x="102" y="661"/>
                    </a:cubicBezTo>
                    <a:lnTo>
                      <a:pt x="187" y="712"/>
                    </a:lnTo>
                    <a:cubicBezTo>
                      <a:pt x="237" y="746"/>
                      <a:pt x="305" y="762"/>
                      <a:pt x="373" y="762"/>
                    </a:cubicBezTo>
                    <a:cubicBezTo>
                      <a:pt x="388" y="767"/>
                      <a:pt x="403" y="769"/>
                      <a:pt x="418" y="769"/>
                    </a:cubicBezTo>
                    <a:cubicBezTo>
                      <a:pt x="453" y="769"/>
                      <a:pt x="489" y="758"/>
                      <a:pt x="525" y="746"/>
                    </a:cubicBezTo>
                    <a:cubicBezTo>
                      <a:pt x="576" y="729"/>
                      <a:pt x="610" y="695"/>
                      <a:pt x="644" y="661"/>
                    </a:cubicBezTo>
                    <a:cubicBezTo>
                      <a:pt x="678" y="627"/>
                      <a:pt x="712" y="576"/>
                      <a:pt x="728" y="542"/>
                    </a:cubicBezTo>
                    <a:cubicBezTo>
                      <a:pt x="745" y="492"/>
                      <a:pt x="762" y="441"/>
                      <a:pt x="762" y="390"/>
                    </a:cubicBezTo>
                    <a:lnTo>
                      <a:pt x="745" y="288"/>
                    </a:lnTo>
                    <a:cubicBezTo>
                      <a:pt x="728" y="221"/>
                      <a:pt x="695" y="170"/>
                      <a:pt x="644" y="119"/>
                    </a:cubicBezTo>
                    <a:lnTo>
                      <a:pt x="576" y="51"/>
                    </a:lnTo>
                    <a:cubicBezTo>
                      <a:pt x="508" y="18"/>
                      <a:pt x="441" y="1"/>
                      <a:pt x="37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871;p28">
                <a:extLst>
                  <a:ext uri="{FF2B5EF4-FFF2-40B4-BE49-F238E27FC236}">
                    <a16:creationId xmlns:a16="http://schemas.microsoft.com/office/drawing/2014/main" id="{D76E5A67-C4E2-8F83-0FD5-B48EA78B44D4}"/>
                  </a:ext>
                </a:extLst>
              </p:cNvPr>
              <p:cNvSpPr/>
              <p:nvPr/>
            </p:nvSpPr>
            <p:spPr>
              <a:xfrm>
                <a:off x="3715431" y="4250243"/>
                <a:ext cx="43034" cy="42555"/>
              </a:xfrm>
              <a:custGeom>
                <a:avLst/>
                <a:gdLst/>
                <a:ahLst/>
                <a:cxnLst/>
                <a:rect l="l" t="t" r="r" b="b"/>
                <a:pathLst>
                  <a:path w="898" h="888" extrusionOk="0">
                    <a:moveTo>
                      <a:pt x="406" y="0"/>
                    </a:moveTo>
                    <a:cubicBezTo>
                      <a:pt x="363" y="0"/>
                      <a:pt x="325" y="16"/>
                      <a:pt x="288" y="41"/>
                    </a:cubicBezTo>
                    <a:cubicBezTo>
                      <a:pt x="220" y="58"/>
                      <a:pt x="187" y="92"/>
                      <a:pt x="136" y="126"/>
                    </a:cubicBezTo>
                    <a:cubicBezTo>
                      <a:pt x="102" y="159"/>
                      <a:pt x="68" y="210"/>
                      <a:pt x="51" y="278"/>
                    </a:cubicBezTo>
                    <a:cubicBezTo>
                      <a:pt x="17" y="329"/>
                      <a:pt x="0" y="380"/>
                      <a:pt x="17" y="447"/>
                    </a:cubicBezTo>
                    <a:lnTo>
                      <a:pt x="17" y="566"/>
                    </a:lnTo>
                    <a:cubicBezTo>
                      <a:pt x="51" y="634"/>
                      <a:pt x="85" y="701"/>
                      <a:pt x="136" y="752"/>
                    </a:cubicBezTo>
                    <a:lnTo>
                      <a:pt x="220" y="820"/>
                    </a:lnTo>
                    <a:cubicBezTo>
                      <a:pt x="305" y="854"/>
                      <a:pt x="373" y="887"/>
                      <a:pt x="458" y="887"/>
                    </a:cubicBezTo>
                    <a:cubicBezTo>
                      <a:pt x="508" y="887"/>
                      <a:pt x="576" y="871"/>
                      <a:pt x="627" y="854"/>
                    </a:cubicBezTo>
                    <a:cubicBezTo>
                      <a:pt x="678" y="820"/>
                      <a:pt x="728" y="803"/>
                      <a:pt x="762" y="752"/>
                    </a:cubicBezTo>
                    <a:cubicBezTo>
                      <a:pt x="813" y="718"/>
                      <a:pt x="847" y="667"/>
                      <a:pt x="864" y="617"/>
                    </a:cubicBezTo>
                    <a:cubicBezTo>
                      <a:pt x="881" y="566"/>
                      <a:pt x="898" y="498"/>
                      <a:pt x="898" y="447"/>
                    </a:cubicBezTo>
                    <a:lnTo>
                      <a:pt x="881" y="329"/>
                    </a:lnTo>
                    <a:cubicBezTo>
                      <a:pt x="864" y="244"/>
                      <a:pt x="813" y="176"/>
                      <a:pt x="762" y="126"/>
                    </a:cubicBezTo>
                    <a:lnTo>
                      <a:pt x="678" y="58"/>
                    </a:lnTo>
                    <a:cubicBezTo>
                      <a:pt x="610" y="24"/>
                      <a:pt x="525" y="7"/>
                      <a:pt x="458" y="7"/>
                    </a:cubicBezTo>
                    <a:cubicBezTo>
                      <a:pt x="439" y="3"/>
                      <a:pt x="422" y="0"/>
                      <a:pt x="40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872;p28">
                <a:extLst>
                  <a:ext uri="{FF2B5EF4-FFF2-40B4-BE49-F238E27FC236}">
                    <a16:creationId xmlns:a16="http://schemas.microsoft.com/office/drawing/2014/main" id="{E38069F9-1BA7-0319-2118-DF29E86BE117}"/>
                  </a:ext>
                </a:extLst>
              </p:cNvPr>
              <p:cNvSpPr/>
              <p:nvPr/>
            </p:nvSpPr>
            <p:spPr>
              <a:xfrm>
                <a:off x="4021335" y="3654896"/>
                <a:ext cx="67379" cy="57651"/>
              </a:xfrm>
              <a:custGeom>
                <a:avLst/>
                <a:gdLst/>
                <a:ahLst/>
                <a:cxnLst/>
                <a:rect l="l" t="t" r="r" b="b"/>
                <a:pathLst>
                  <a:path w="1406" h="1203" extrusionOk="0">
                    <a:moveTo>
                      <a:pt x="610" y="1"/>
                    </a:moveTo>
                    <a:cubicBezTo>
                      <a:pt x="271" y="18"/>
                      <a:pt x="0" y="305"/>
                      <a:pt x="17" y="644"/>
                    </a:cubicBezTo>
                    <a:cubicBezTo>
                      <a:pt x="39" y="989"/>
                      <a:pt x="317" y="1202"/>
                      <a:pt x="611" y="1202"/>
                    </a:cubicBezTo>
                    <a:cubicBezTo>
                      <a:pt x="764" y="1202"/>
                      <a:pt x="922" y="1144"/>
                      <a:pt x="1050" y="1016"/>
                    </a:cubicBezTo>
                    <a:cubicBezTo>
                      <a:pt x="1405" y="627"/>
                      <a:pt x="1134" y="1"/>
                      <a:pt x="6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873;p28">
                <a:extLst>
                  <a:ext uri="{FF2B5EF4-FFF2-40B4-BE49-F238E27FC236}">
                    <a16:creationId xmlns:a16="http://schemas.microsoft.com/office/drawing/2014/main" id="{20827A92-AC59-80AD-1F1B-3AC63F4FA6A1}"/>
                  </a:ext>
                </a:extLst>
              </p:cNvPr>
              <p:cNvSpPr/>
              <p:nvPr/>
            </p:nvSpPr>
            <p:spPr>
              <a:xfrm>
                <a:off x="3789253" y="3648426"/>
                <a:ext cx="66612" cy="57411"/>
              </a:xfrm>
              <a:custGeom>
                <a:avLst/>
                <a:gdLst/>
                <a:ahLst/>
                <a:cxnLst/>
                <a:rect l="l" t="t" r="r" b="b"/>
                <a:pathLst>
                  <a:path w="1390" h="1198" extrusionOk="0">
                    <a:moveTo>
                      <a:pt x="780" y="0"/>
                    </a:moveTo>
                    <a:cubicBezTo>
                      <a:pt x="272" y="17"/>
                      <a:pt x="1" y="627"/>
                      <a:pt x="356" y="1016"/>
                    </a:cubicBezTo>
                    <a:cubicBezTo>
                      <a:pt x="476" y="1142"/>
                      <a:pt x="627" y="1198"/>
                      <a:pt x="776" y="1198"/>
                    </a:cubicBezTo>
                    <a:cubicBezTo>
                      <a:pt x="1069" y="1198"/>
                      <a:pt x="1355" y="980"/>
                      <a:pt x="1389" y="644"/>
                    </a:cubicBezTo>
                    <a:cubicBezTo>
                      <a:pt x="1389" y="305"/>
                      <a:pt x="1118" y="17"/>
                      <a:pt x="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874;p28">
                <a:extLst>
                  <a:ext uri="{FF2B5EF4-FFF2-40B4-BE49-F238E27FC236}">
                    <a16:creationId xmlns:a16="http://schemas.microsoft.com/office/drawing/2014/main" id="{14AE1972-B0F5-CA2B-064D-61A4E1818264}"/>
                  </a:ext>
                </a:extLst>
              </p:cNvPr>
              <p:cNvSpPr/>
              <p:nvPr/>
            </p:nvSpPr>
            <p:spPr>
              <a:xfrm>
                <a:off x="3766538" y="3531067"/>
                <a:ext cx="86452" cy="55159"/>
              </a:xfrm>
              <a:custGeom>
                <a:avLst/>
                <a:gdLst/>
                <a:ahLst/>
                <a:cxnLst/>
                <a:rect l="l" t="t" r="r" b="b"/>
                <a:pathLst>
                  <a:path w="1804" h="1151" extrusionOk="0">
                    <a:moveTo>
                      <a:pt x="1156" y="1"/>
                    </a:moveTo>
                    <a:cubicBezTo>
                      <a:pt x="1077" y="1"/>
                      <a:pt x="996" y="9"/>
                      <a:pt x="915" y="28"/>
                    </a:cubicBezTo>
                    <a:cubicBezTo>
                      <a:pt x="509" y="96"/>
                      <a:pt x="187" y="367"/>
                      <a:pt x="69" y="756"/>
                    </a:cubicBezTo>
                    <a:cubicBezTo>
                      <a:pt x="1" y="892"/>
                      <a:pt x="69" y="1078"/>
                      <a:pt x="221" y="1129"/>
                    </a:cubicBezTo>
                    <a:cubicBezTo>
                      <a:pt x="255" y="1144"/>
                      <a:pt x="295" y="1150"/>
                      <a:pt x="339" y="1150"/>
                    </a:cubicBezTo>
                    <a:cubicBezTo>
                      <a:pt x="535" y="1150"/>
                      <a:pt x="804" y="1021"/>
                      <a:pt x="915" y="993"/>
                    </a:cubicBezTo>
                    <a:cubicBezTo>
                      <a:pt x="1304" y="807"/>
                      <a:pt x="1694" y="841"/>
                      <a:pt x="1762" y="468"/>
                    </a:cubicBezTo>
                    <a:cubicBezTo>
                      <a:pt x="1803" y="178"/>
                      <a:pt x="1506" y="1"/>
                      <a:pt x="1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875;p28">
                <a:extLst>
                  <a:ext uri="{FF2B5EF4-FFF2-40B4-BE49-F238E27FC236}">
                    <a16:creationId xmlns:a16="http://schemas.microsoft.com/office/drawing/2014/main" id="{AA52EBFA-354B-A4A5-7A27-664321F624A6}"/>
                  </a:ext>
                </a:extLst>
              </p:cNvPr>
              <p:cNvSpPr/>
              <p:nvPr/>
            </p:nvSpPr>
            <p:spPr>
              <a:xfrm>
                <a:off x="4034897" y="3550523"/>
                <a:ext cx="87075" cy="55255"/>
              </a:xfrm>
              <a:custGeom>
                <a:avLst/>
                <a:gdLst/>
                <a:ahLst/>
                <a:cxnLst/>
                <a:rect l="l" t="t" r="r" b="b"/>
                <a:pathLst>
                  <a:path w="1817" h="1153" extrusionOk="0">
                    <a:moveTo>
                      <a:pt x="655" y="1"/>
                    </a:moveTo>
                    <a:cubicBezTo>
                      <a:pt x="296" y="1"/>
                      <a:pt x="0" y="181"/>
                      <a:pt x="56" y="486"/>
                    </a:cubicBezTo>
                    <a:cubicBezTo>
                      <a:pt x="106" y="841"/>
                      <a:pt x="513" y="807"/>
                      <a:pt x="902" y="993"/>
                    </a:cubicBezTo>
                    <a:cubicBezTo>
                      <a:pt x="1011" y="1034"/>
                      <a:pt x="1274" y="1152"/>
                      <a:pt x="1461" y="1152"/>
                    </a:cubicBezTo>
                    <a:cubicBezTo>
                      <a:pt x="1506" y="1152"/>
                      <a:pt x="1546" y="1145"/>
                      <a:pt x="1579" y="1129"/>
                    </a:cubicBezTo>
                    <a:cubicBezTo>
                      <a:pt x="1732" y="1078"/>
                      <a:pt x="1816" y="909"/>
                      <a:pt x="1749" y="756"/>
                    </a:cubicBezTo>
                    <a:cubicBezTo>
                      <a:pt x="1613" y="367"/>
                      <a:pt x="1292" y="96"/>
                      <a:pt x="902" y="28"/>
                    </a:cubicBezTo>
                    <a:cubicBezTo>
                      <a:pt x="819" y="10"/>
                      <a:pt x="735" y="1"/>
                      <a:pt x="6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876;p28">
                <a:extLst>
                  <a:ext uri="{FF2B5EF4-FFF2-40B4-BE49-F238E27FC236}">
                    <a16:creationId xmlns:a16="http://schemas.microsoft.com/office/drawing/2014/main" id="{5369D342-1AD4-81F9-9FFC-903463A4764F}"/>
                  </a:ext>
                </a:extLst>
              </p:cNvPr>
              <p:cNvSpPr/>
              <p:nvPr/>
            </p:nvSpPr>
            <p:spPr>
              <a:xfrm>
                <a:off x="3824923" y="3744940"/>
                <a:ext cx="224181" cy="96851"/>
              </a:xfrm>
              <a:custGeom>
                <a:avLst/>
                <a:gdLst/>
                <a:ahLst/>
                <a:cxnLst/>
                <a:rect l="l" t="t" r="r" b="b"/>
                <a:pathLst>
                  <a:path w="4678" h="2021" extrusionOk="0">
                    <a:moveTo>
                      <a:pt x="85" y="1"/>
                    </a:moveTo>
                    <a:cubicBezTo>
                      <a:pt x="34" y="18"/>
                      <a:pt x="0" y="69"/>
                      <a:pt x="17" y="119"/>
                    </a:cubicBezTo>
                    <a:cubicBezTo>
                      <a:pt x="119" y="627"/>
                      <a:pt x="390" y="1101"/>
                      <a:pt x="796" y="1457"/>
                    </a:cubicBezTo>
                    <a:cubicBezTo>
                      <a:pt x="1186" y="1796"/>
                      <a:pt x="1710" y="1999"/>
                      <a:pt x="2252" y="2016"/>
                    </a:cubicBezTo>
                    <a:cubicBezTo>
                      <a:pt x="2301" y="2019"/>
                      <a:pt x="2349" y="2020"/>
                      <a:pt x="2398" y="2020"/>
                    </a:cubicBezTo>
                    <a:cubicBezTo>
                      <a:pt x="2874" y="2020"/>
                      <a:pt x="3344" y="1872"/>
                      <a:pt x="3759" y="1626"/>
                    </a:cubicBezTo>
                    <a:cubicBezTo>
                      <a:pt x="4199" y="1321"/>
                      <a:pt x="4521" y="881"/>
                      <a:pt x="4656" y="356"/>
                    </a:cubicBezTo>
                    <a:cubicBezTo>
                      <a:pt x="4678" y="281"/>
                      <a:pt x="4611" y="227"/>
                      <a:pt x="4551" y="227"/>
                    </a:cubicBezTo>
                    <a:cubicBezTo>
                      <a:pt x="4516" y="227"/>
                      <a:pt x="4483" y="245"/>
                      <a:pt x="4470" y="289"/>
                    </a:cubicBezTo>
                    <a:lnTo>
                      <a:pt x="4470" y="306"/>
                    </a:lnTo>
                    <a:cubicBezTo>
                      <a:pt x="4267" y="712"/>
                      <a:pt x="3962" y="1068"/>
                      <a:pt x="3556" y="1288"/>
                    </a:cubicBezTo>
                    <a:cubicBezTo>
                      <a:pt x="3194" y="1492"/>
                      <a:pt x="2774" y="1594"/>
                      <a:pt x="2364" y="1594"/>
                    </a:cubicBezTo>
                    <a:cubicBezTo>
                      <a:pt x="2332" y="1594"/>
                      <a:pt x="2301" y="1594"/>
                      <a:pt x="2269" y="1592"/>
                    </a:cubicBezTo>
                    <a:cubicBezTo>
                      <a:pt x="1812" y="1592"/>
                      <a:pt x="1372" y="1440"/>
                      <a:pt x="1016" y="1169"/>
                    </a:cubicBezTo>
                    <a:cubicBezTo>
                      <a:pt x="661" y="881"/>
                      <a:pt x="373" y="492"/>
                      <a:pt x="204" y="69"/>
                    </a:cubicBezTo>
                    <a:cubicBezTo>
                      <a:pt x="187" y="18"/>
                      <a:pt x="13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9877;p28">
              <a:extLst>
                <a:ext uri="{FF2B5EF4-FFF2-40B4-BE49-F238E27FC236}">
                  <a16:creationId xmlns:a16="http://schemas.microsoft.com/office/drawing/2014/main" id="{B6E8B3ED-F9FD-30FA-8701-53439DE9C9A7}"/>
                </a:ext>
              </a:extLst>
            </p:cNvPr>
            <p:cNvSpPr/>
            <p:nvPr/>
          </p:nvSpPr>
          <p:spPr>
            <a:xfrm>
              <a:off x="3591312" y="3359875"/>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grpSp>
      <p:grpSp>
        <p:nvGrpSpPr>
          <p:cNvPr id="61" name="Google Shape;9881;p28">
            <a:extLst>
              <a:ext uri="{FF2B5EF4-FFF2-40B4-BE49-F238E27FC236}">
                <a16:creationId xmlns:a16="http://schemas.microsoft.com/office/drawing/2014/main" id="{EFC1627E-4779-1E8C-F74B-4A0130EA3A35}"/>
              </a:ext>
            </a:extLst>
          </p:cNvPr>
          <p:cNvGrpSpPr/>
          <p:nvPr/>
        </p:nvGrpSpPr>
        <p:grpSpPr>
          <a:xfrm>
            <a:off x="4190692" y="3916220"/>
            <a:ext cx="915138" cy="1193238"/>
            <a:chOff x="1663561" y="966412"/>
            <a:chExt cx="1220346" cy="1591196"/>
          </a:xfrm>
        </p:grpSpPr>
        <p:sp>
          <p:nvSpPr>
            <p:cNvPr id="62" name="Google Shape;9882;p28">
              <a:extLst>
                <a:ext uri="{FF2B5EF4-FFF2-40B4-BE49-F238E27FC236}">
                  <a16:creationId xmlns:a16="http://schemas.microsoft.com/office/drawing/2014/main" id="{3B3319E2-C04A-2190-CF6C-399458AD79B2}"/>
                </a:ext>
              </a:extLst>
            </p:cNvPr>
            <p:cNvSpPr/>
            <p:nvPr/>
          </p:nvSpPr>
          <p:spPr>
            <a:xfrm>
              <a:off x="1663561" y="988504"/>
              <a:ext cx="1220346" cy="1257199"/>
            </a:xfrm>
            <a:custGeom>
              <a:avLst/>
              <a:gdLst/>
              <a:ahLst/>
              <a:cxnLst/>
              <a:rect l="l" t="t" r="r" b="b"/>
              <a:pathLst>
                <a:path w="25465" h="26234" extrusionOk="0">
                  <a:moveTo>
                    <a:pt x="14328" y="1"/>
                  </a:moveTo>
                  <a:cubicBezTo>
                    <a:pt x="11120" y="1"/>
                    <a:pt x="5652" y="2022"/>
                    <a:pt x="4504" y="5273"/>
                  </a:cubicBezTo>
                  <a:cubicBezTo>
                    <a:pt x="3285" y="8727"/>
                    <a:pt x="4843" y="11165"/>
                    <a:pt x="4504" y="12858"/>
                  </a:cubicBezTo>
                  <a:cubicBezTo>
                    <a:pt x="4166" y="14551"/>
                    <a:pt x="1795" y="16109"/>
                    <a:pt x="1508" y="18310"/>
                  </a:cubicBezTo>
                  <a:cubicBezTo>
                    <a:pt x="1203" y="20561"/>
                    <a:pt x="2422" y="20731"/>
                    <a:pt x="2676" y="21628"/>
                  </a:cubicBezTo>
                  <a:cubicBezTo>
                    <a:pt x="2913" y="22475"/>
                    <a:pt x="1" y="24879"/>
                    <a:pt x="2845" y="26165"/>
                  </a:cubicBezTo>
                  <a:lnTo>
                    <a:pt x="3133" y="26233"/>
                  </a:lnTo>
                  <a:cubicBezTo>
                    <a:pt x="3641" y="23998"/>
                    <a:pt x="4420" y="21645"/>
                    <a:pt x="5486" y="20765"/>
                  </a:cubicBezTo>
                  <a:cubicBezTo>
                    <a:pt x="6940" y="19530"/>
                    <a:pt x="9007" y="19333"/>
                    <a:pt x="10177" y="19333"/>
                  </a:cubicBezTo>
                  <a:cubicBezTo>
                    <a:pt x="10723" y="19333"/>
                    <a:pt x="11073" y="19376"/>
                    <a:pt x="11073" y="19376"/>
                  </a:cubicBezTo>
                  <a:lnTo>
                    <a:pt x="11090" y="19376"/>
                  </a:lnTo>
                  <a:lnTo>
                    <a:pt x="11226" y="17836"/>
                  </a:lnTo>
                  <a:lnTo>
                    <a:pt x="11226" y="17819"/>
                  </a:lnTo>
                  <a:cubicBezTo>
                    <a:pt x="9414" y="17412"/>
                    <a:pt x="7856" y="16244"/>
                    <a:pt x="7298" y="15279"/>
                  </a:cubicBezTo>
                  <a:cubicBezTo>
                    <a:pt x="6773" y="14399"/>
                    <a:pt x="7027" y="13400"/>
                    <a:pt x="7298" y="12469"/>
                  </a:cubicBezTo>
                  <a:cubicBezTo>
                    <a:pt x="7399" y="12096"/>
                    <a:pt x="7247" y="10962"/>
                    <a:pt x="7196" y="10623"/>
                  </a:cubicBezTo>
                  <a:cubicBezTo>
                    <a:pt x="8195" y="10454"/>
                    <a:pt x="9143" y="10048"/>
                    <a:pt x="9956" y="9438"/>
                  </a:cubicBezTo>
                  <a:cubicBezTo>
                    <a:pt x="12021" y="7830"/>
                    <a:pt x="12258" y="5696"/>
                    <a:pt x="13105" y="4359"/>
                  </a:cubicBezTo>
                  <a:cubicBezTo>
                    <a:pt x="13427" y="3766"/>
                    <a:pt x="13968" y="3343"/>
                    <a:pt x="14612" y="3174"/>
                  </a:cubicBezTo>
                  <a:cubicBezTo>
                    <a:pt x="14768" y="3130"/>
                    <a:pt x="14917" y="3110"/>
                    <a:pt x="15060" y="3110"/>
                  </a:cubicBezTo>
                  <a:cubicBezTo>
                    <a:pt x="16466" y="3110"/>
                    <a:pt x="17219" y="5036"/>
                    <a:pt x="17219" y="5036"/>
                  </a:cubicBezTo>
                  <a:cubicBezTo>
                    <a:pt x="17219" y="5036"/>
                    <a:pt x="17202" y="5070"/>
                    <a:pt x="17185" y="5121"/>
                  </a:cubicBezTo>
                  <a:cubicBezTo>
                    <a:pt x="17033" y="5527"/>
                    <a:pt x="16474" y="7779"/>
                    <a:pt x="19268" y="12316"/>
                  </a:cubicBezTo>
                  <a:cubicBezTo>
                    <a:pt x="19268" y="12316"/>
                    <a:pt x="19891" y="11684"/>
                    <a:pt x="20562" y="11684"/>
                  </a:cubicBezTo>
                  <a:cubicBezTo>
                    <a:pt x="20823" y="11684"/>
                    <a:pt x="21091" y="11780"/>
                    <a:pt x="21333" y="12045"/>
                  </a:cubicBezTo>
                  <a:cubicBezTo>
                    <a:pt x="22197" y="13010"/>
                    <a:pt x="21570" y="15025"/>
                    <a:pt x="19877" y="15364"/>
                  </a:cubicBezTo>
                  <a:cubicBezTo>
                    <a:pt x="19784" y="15384"/>
                    <a:pt x="19689" y="15392"/>
                    <a:pt x="19594" y="15392"/>
                  </a:cubicBezTo>
                  <a:cubicBezTo>
                    <a:pt x="19046" y="15392"/>
                    <a:pt x="18506" y="15110"/>
                    <a:pt x="18506" y="15110"/>
                  </a:cubicBezTo>
                  <a:cubicBezTo>
                    <a:pt x="18506" y="15110"/>
                    <a:pt x="17592" y="16854"/>
                    <a:pt x="14730" y="17632"/>
                  </a:cubicBezTo>
                  <a:lnTo>
                    <a:pt x="15035" y="19579"/>
                  </a:lnTo>
                  <a:lnTo>
                    <a:pt x="15069" y="19579"/>
                  </a:lnTo>
                  <a:cubicBezTo>
                    <a:pt x="15069" y="19579"/>
                    <a:pt x="15675" y="19476"/>
                    <a:pt x="16507" y="19476"/>
                  </a:cubicBezTo>
                  <a:cubicBezTo>
                    <a:pt x="17520" y="19476"/>
                    <a:pt x="18866" y="19629"/>
                    <a:pt x="19860" y="20307"/>
                  </a:cubicBezTo>
                  <a:cubicBezTo>
                    <a:pt x="21435" y="21374"/>
                    <a:pt x="22332" y="23880"/>
                    <a:pt x="22823" y="26165"/>
                  </a:cubicBezTo>
                  <a:lnTo>
                    <a:pt x="22857" y="26165"/>
                  </a:lnTo>
                  <a:cubicBezTo>
                    <a:pt x="25464" y="25488"/>
                    <a:pt x="24415" y="23524"/>
                    <a:pt x="24178" y="22881"/>
                  </a:cubicBezTo>
                  <a:cubicBezTo>
                    <a:pt x="23941" y="22238"/>
                    <a:pt x="24821" y="21662"/>
                    <a:pt x="24753" y="19833"/>
                  </a:cubicBezTo>
                  <a:cubicBezTo>
                    <a:pt x="24686" y="18005"/>
                    <a:pt x="23568" y="17328"/>
                    <a:pt x="22891" y="16278"/>
                  </a:cubicBezTo>
                  <a:cubicBezTo>
                    <a:pt x="22214" y="15228"/>
                    <a:pt x="22806" y="14009"/>
                    <a:pt x="23297" y="10742"/>
                  </a:cubicBezTo>
                  <a:cubicBezTo>
                    <a:pt x="23771" y="7474"/>
                    <a:pt x="22383" y="3275"/>
                    <a:pt x="20893" y="2293"/>
                  </a:cubicBezTo>
                  <a:cubicBezTo>
                    <a:pt x="20346" y="1933"/>
                    <a:pt x="19786" y="1819"/>
                    <a:pt x="19295" y="1819"/>
                  </a:cubicBezTo>
                  <a:cubicBezTo>
                    <a:pt x="18449" y="1819"/>
                    <a:pt x="17812" y="2158"/>
                    <a:pt x="17812" y="2158"/>
                  </a:cubicBezTo>
                  <a:cubicBezTo>
                    <a:pt x="17812" y="2158"/>
                    <a:pt x="17964" y="295"/>
                    <a:pt x="14900" y="25"/>
                  </a:cubicBezTo>
                  <a:cubicBezTo>
                    <a:pt x="14719" y="9"/>
                    <a:pt x="14528" y="1"/>
                    <a:pt x="1432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883;p28">
              <a:extLst>
                <a:ext uri="{FF2B5EF4-FFF2-40B4-BE49-F238E27FC236}">
                  <a16:creationId xmlns:a16="http://schemas.microsoft.com/office/drawing/2014/main" id="{D4DFE02A-DC73-919D-C639-0769BC6DCBD9}"/>
                </a:ext>
              </a:extLst>
            </p:cNvPr>
            <p:cNvSpPr/>
            <p:nvPr/>
          </p:nvSpPr>
          <p:spPr>
            <a:xfrm>
              <a:off x="1773109" y="1915111"/>
              <a:ext cx="1012602" cy="640868"/>
            </a:xfrm>
            <a:custGeom>
              <a:avLst/>
              <a:gdLst/>
              <a:ahLst/>
              <a:cxnLst/>
              <a:rect l="l" t="t" r="r" b="b"/>
              <a:pathLst>
                <a:path w="21130" h="13373" extrusionOk="0">
                  <a:moveTo>
                    <a:pt x="7925" y="1"/>
                  </a:moveTo>
                  <a:cubicBezTo>
                    <a:pt x="6761" y="1"/>
                    <a:pt x="4663" y="193"/>
                    <a:pt x="3183" y="1429"/>
                  </a:cubicBezTo>
                  <a:cubicBezTo>
                    <a:pt x="2117" y="2309"/>
                    <a:pt x="1338" y="4662"/>
                    <a:pt x="830" y="6897"/>
                  </a:cubicBezTo>
                  <a:cubicBezTo>
                    <a:pt x="474" y="8455"/>
                    <a:pt x="203" y="10029"/>
                    <a:pt x="0" y="11621"/>
                  </a:cubicBezTo>
                  <a:cubicBezTo>
                    <a:pt x="0" y="11621"/>
                    <a:pt x="3437" y="13212"/>
                    <a:pt x="10463" y="13365"/>
                  </a:cubicBezTo>
                  <a:cubicBezTo>
                    <a:pt x="10703" y="13370"/>
                    <a:pt x="10939" y="13372"/>
                    <a:pt x="11171" y="13372"/>
                  </a:cubicBezTo>
                  <a:cubicBezTo>
                    <a:pt x="17717" y="13372"/>
                    <a:pt x="21113" y="11365"/>
                    <a:pt x="21130" y="11299"/>
                  </a:cubicBezTo>
                  <a:cubicBezTo>
                    <a:pt x="21062" y="9809"/>
                    <a:pt x="20859" y="8302"/>
                    <a:pt x="20537" y="6829"/>
                  </a:cubicBezTo>
                  <a:cubicBezTo>
                    <a:pt x="20046" y="4561"/>
                    <a:pt x="19149" y="2055"/>
                    <a:pt x="17574" y="988"/>
                  </a:cubicBezTo>
                  <a:cubicBezTo>
                    <a:pt x="16571" y="310"/>
                    <a:pt x="15220" y="157"/>
                    <a:pt x="14206" y="157"/>
                  </a:cubicBezTo>
                  <a:cubicBezTo>
                    <a:pt x="13372" y="157"/>
                    <a:pt x="12766" y="260"/>
                    <a:pt x="12766" y="260"/>
                  </a:cubicBezTo>
                  <a:lnTo>
                    <a:pt x="12732" y="260"/>
                  </a:lnTo>
                  <a:lnTo>
                    <a:pt x="12766" y="447"/>
                  </a:lnTo>
                  <a:cubicBezTo>
                    <a:pt x="12766" y="447"/>
                    <a:pt x="12160" y="973"/>
                    <a:pt x="10747" y="973"/>
                  </a:cubicBezTo>
                  <a:cubicBezTo>
                    <a:pt x="10704" y="973"/>
                    <a:pt x="10660" y="972"/>
                    <a:pt x="10616" y="971"/>
                  </a:cubicBezTo>
                  <a:cubicBezTo>
                    <a:pt x="9244" y="955"/>
                    <a:pt x="8787" y="379"/>
                    <a:pt x="8787" y="379"/>
                  </a:cubicBezTo>
                  <a:lnTo>
                    <a:pt x="8804" y="40"/>
                  </a:lnTo>
                  <a:lnTo>
                    <a:pt x="8787" y="40"/>
                  </a:lnTo>
                  <a:cubicBezTo>
                    <a:pt x="8787" y="40"/>
                    <a:pt x="8452" y="1"/>
                    <a:pt x="79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884;p28">
              <a:extLst>
                <a:ext uri="{FF2B5EF4-FFF2-40B4-BE49-F238E27FC236}">
                  <a16:creationId xmlns:a16="http://schemas.microsoft.com/office/drawing/2014/main" id="{504C2873-AB97-8CE7-1905-EDDCD0132A9D}"/>
                </a:ext>
              </a:extLst>
            </p:cNvPr>
            <p:cNvSpPr/>
            <p:nvPr/>
          </p:nvSpPr>
          <p:spPr>
            <a:xfrm>
              <a:off x="2558299" y="990469"/>
              <a:ext cx="78162" cy="58609"/>
            </a:xfrm>
            <a:custGeom>
              <a:avLst/>
              <a:gdLst/>
              <a:ahLst/>
              <a:cxnLst/>
              <a:rect l="l" t="t" r="r" b="b"/>
              <a:pathLst>
                <a:path w="1631" h="1223" extrusionOk="0">
                  <a:moveTo>
                    <a:pt x="1338" y="0"/>
                  </a:moveTo>
                  <a:cubicBezTo>
                    <a:pt x="929" y="0"/>
                    <a:pt x="1" y="795"/>
                    <a:pt x="224" y="1186"/>
                  </a:cubicBezTo>
                  <a:cubicBezTo>
                    <a:pt x="238" y="1211"/>
                    <a:pt x="267" y="1223"/>
                    <a:pt x="309" y="1223"/>
                  </a:cubicBezTo>
                  <a:cubicBezTo>
                    <a:pt x="624" y="1223"/>
                    <a:pt x="1631" y="538"/>
                    <a:pt x="1511" y="119"/>
                  </a:cubicBezTo>
                  <a:cubicBezTo>
                    <a:pt x="1487" y="36"/>
                    <a:pt x="1424" y="0"/>
                    <a:pt x="133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885;p28">
              <a:extLst>
                <a:ext uri="{FF2B5EF4-FFF2-40B4-BE49-F238E27FC236}">
                  <a16:creationId xmlns:a16="http://schemas.microsoft.com/office/drawing/2014/main" id="{A3BE6143-09EF-3249-B291-CD7E6DAC6513}"/>
                </a:ext>
              </a:extLst>
            </p:cNvPr>
            <p:cNvSpPr/>
            <p:nvPr/>
          </p:nvSpPr>
          <p:spPr>
            <a:xfrm>
              <a:off x="2517087" y="966412"/>
              <a:ext cx="41693" cy="81708"/>
            </a:xfrm>
            <a:custGeom>
              <a:avLst/>
              <a:gdLst/>
              <a:ahLst/>
              <a:cxnLst/>
              <a:rect l="l" t="t" r="r" b="b"/>
              <a:pathLst>
                <a:path w="870" h="1705" extrusionOk="0">
                  <a:moveTo>
                    <a:pt x="554" y="1"/>
                  </a:moveTo>
                  <a:cubicBezTo>
                    <a:pt x="540" y="1"/>
                    <a:pt x="525" y="4"/>
                    <a:pt x="509" y="12"/>
                  </a:cubicBezTo>
                  <a:cubicBezTo>
                    <a:pt x="136" y="181"/>
                    <a:pt x="1" y="1654"/>
                    <a:pt x="509" y="1705"/>
                  </a:cubicBezTo>
                  <a:cubicBezTo>
                    <a:pt x="510" y="1705"/>
                    <a:pt x="511" y="1705"/>
                    <a:pt x="512" y="1705"/>
                  </a:cubicBezTo>
                  <a:cubicBezTo>
                    <a:pt x="753" y="1705"/>
                    <a:pt x="869" y="1"/>
                    <a:pt x="55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886;p28">
              <a:extLst>
                <a:ext uri="{FF2B5EF4-FFF2-40B4-BE49-F238E27FC236}">
                  <a16:creationId xmlns:a16="http://schemas.microsoft.com/office/drawing/2014/main" id="{D81E3967-2A13-6E1F-D56B-767C3584CC91}"/>
                </a:ext>
              </a:extLst>
            </p:cNvPr>
            <p:cNvSpPr/>
            <p:nvPr/>
          </p:nvSpPr>
          <p:spPr>
            <a:xfrm>
              <a:off x="2291521" y="1136725"/>
              <a:ext cx="197249" cy="96372"/>
            </a:xfrm>
            <a:custGeom>
              <a:avLst/>
              <a:gdLst/>
              <a:ahLst/>
              <a:cxnLst/>
              <a:rect l="l" t="t" r="r" b="b"/>
              <a:pathLst>
                <a:path w="4116" h="2011" extrusionOk="0">
                  <a:moveTo>
                    <a:pt x="1953" y="1"/>
                  </a:moveTo>
                  <a:cubicBezTo>
                    <a:pt x="1811" y="1"/>
                    <a:pt x="1663" y="20"/>
                    <a:pt x="1508" y="64"/>
                  </a:cubicBezTo>
                  <a:cubicBezTo>
                    <a:pt x="864" y="250"/>
                    <a:pt x="323" y="673"/>
                    <a:pt x="1" y="1249"/>
                  </a:cubicBezTo>
                  <a:cubicBezTo>
                    <a:pt x="1" y="1249"/>
                    <a:pt x="604" y="912"/>
                    <a:pt x="1484" y="912"/>
                  </a:cubicBezTo>
                  <a:cubicBezTo>
                    <a:pt x="2219" y="912"/>
                    <a:pt x="3149" y="1147"/>
                    <a:pt x="4081" y="2011"/>
                  </a:cubicBezTo>
                  <a:cubicBezTo>
                    <a:pt x="4098" y="1960"/>
                    <a:pt x="4115" y="1943"/>
                    <a:pt x="4115" y="1943"/>
                  </a:cubicBezTo>
                  <a:cubicBezTo>
                    <a:pt x="4115" y="1943"/>
                    <a:pt x="3361" y="1"/>
                    <a:pt x="19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887;p28">
              <a:extLst>
                <a:ext uri="{FF2B5EF4-FFF2-40B4-BE49-F238E27FC236}">
                  <a16:creationId xmlns:a16="http://schemas.microsoft.com/office/drawing/2014/main" id="{895C6E75-CD6F-BAEF-5ED8-59900F16C83B}"/>
                </a:ext>
              </a:extLst>
            </p:cNvPr>
            <p:cNvSpPr/>
            <p:nvPr/>
          </p:nvSpPr>
          <p:spPr>
            <a:xfrm>
              <a:off x="1988899" y="1180429"/>
              <a:ext cx="738390" cy="781328"/>
            </a:xfrm>
            <a:custGeom>
              <a:avLst/>
              <a:gdLst/>
              <a:ahLst/>
              <a:cxnLst/>
              <a:rect l="l" t="t" r="r" b="b"/>
              <a:pathLst>
                <a:path w="15408" h="16304" extrusionOk="0">
                  <a:moveTo>
                    <a:pt x="7799" y="0"/>
                  </a:moveTo>
                  <a:cubicBezTo>
                    <a:pt x="6919" y="0"/>
                    <a:pt x="6316" y="337"/>
                    <a:pt x="6316" y="337"/>
                  </a:cubicBezTo>
                  <a:cubicBezTo>
                    <a:pt x="5469" y="1691"/>
                    <a:pt x="5232" y="3825"/>
                    <a:pt x="3167" y="5433"/>
                  </a:cubicBezTo>
                  <a:cubicBezTo>
                    <a:pt x="2354" y="6043"/>
                    <a:pt x="1406" y="6449"/>
                    <a:pt x="407" y="6618"/>
                  </a:cubicBezTo>
                  <a:cubicBezTo>
                    <a:pt x="458" y="6957"/>
                    <a:pt x="610" y="8091"/>
                    <a:pt x="509" y="8464"/>
                  </a:cubicBezTo>
                  <a:cubicBezTo>
                    <a:pt x="238" y="9395"/>
                    <a:pt x="1" y="10394"/>
                    <a:pt x="509" y="11274"/>
                  </a:cubicBezTo>
                  <a:cubicBezTo>
                    <a:pt x="1067" y="12239"/>
                    <a:pt x="2625" y="13407"/>
                    <a:pt x="4437" y="13814"/>
                  </a:cubicBezTo>
                  <a:lnTo>
                    <a:pt x="4437" y="13831"/>
                  </a:lnTo>
                  <a:lnTo>
                    <a:pt x="4318" y="15371"/>
                  </a:lnTo>
                  <a:lnTo>
                    <a:pt x="4284" y="15710"/>
                  </a:lnTo>
                  <a:cubicBezTo>
                    <a:pt x="4284" y="15710"/>
                    <a:pt x="4758" y="16286"/>
                    <a:pt x="6113" y="16302"/>
                  </a:cubicBezTo>
                  <a:cubicBezTo>
                    <a:pt x="6157" y="16303"/>
                    <a:pt x="6201" y="16304"/>
                    <a:pt x="6244" y="16304"/>
                  </a:cubicBezTo>
                  <a:cubicBezTo>
                    <a:pt x="7657" y="16304"/>
                    <a:pt x="8263" y="15778"/>
                    <a:pt x="8263" y="15778"/>
                  </a:cubicBezTo>
                  <a:lnTo>
                    <a:pt x="8246" y="15574"/>
                  </a:lnTo>
                  <a:lnTo>
                    <a:pt x="7941" y="13627"/>
                  </a:lnTo>
                  <a:cubicBezTo>
                    <a:pt x="10803" y="12849"/>
                    <a:pt x="11717" y="11105"/>
                    <a:pt x="11717" y="11105"/>
                  </a:cubicBezTo>
                  <a:cubicBezTo>
                    <a:pt x="11717" y="11105"/>
                    <a:pt x="12257" y="11387"/>
                    <a:pt x="12805" y="11387"/>
                  </a:cubicBezTo>
                  <a:cubicBezTo>
                    <a:pt x="12900" y="11387"/>
                    <a:pt x="12995" y="11379"/>
                    <a:pt x="13088" y="11359"/>
                  </a:cubicBezTo>
                  <a:cubicBezTo>
                    <a:pt x="14781" y="11020"/>
                    <a:pt x="15408" y="8988"/>
                    <a:pt x="14544" y="8040"/>
                  </a:cubicBezTo>
                  <a:cubicBezTo>
                    <a:pt x="14302" y="7775"/>
                    <a:pt x="14034" y="7679"/>
                    <a:pt x="13773" y="7679"/>
                  </a:cubicBezTo>
                  <a:cubicBezTo>
                    <a:pt x="13102" y="7679"/>
                    <a:pt x="12479" y="8311"/>
                    <a:pt x="12479" y="8311"/>
                  </a:cubicBezTo>
                  <a:cubicBezTo>
                    <a:pt x="9685" y="3757"/>
                    <a:pt x="10244" y="1522"/>
                    <a:pt x="10396" y="1099"/>
                  </a:cubicBezTo>
                  <a:cubicBezTo>
                    <a:pt x="9464" y="235"/>
                    <a:pt x="8534" y="0"/>
                    <a:pt x="779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9888;p28">
              <a:extLst>
                <a:ext uri="{FF2B5EF4-FFF2-40B4-BE49-F238E27FC236}">
                  <a16:creationId xmlns:a16="http://schemas.microsoft.com/office/drawing/2014/main" id="{DC90D8D5-EF59-6800-291B-4C0EE9239232}"/>
                </a:ext>
              </a:extLst>
            </p:cNvPr>
            <p:cNvSpPr/>
            <p:nvPr/>
          </p:nvSpPr>
          <p:spPr>
            <a:xfrm>
              <a:off x="2197452" y="1832639"/>
              <a:ext cx="173671" cy="57651"/>
            </a:xfrm>
            <a:custGeom>
              <a:avLst/>
              <a:gdLst/>
              <a:ahLst/>
              <a:cxnLst/>
              <a:rect l="l" t="t" r="r" b="b"/>
              <a:pathLst>
                <a:path w="3624" h="1203" extrusionOk="0">
                  <a:moveTo>
                    <a:pt x="3589" y="0"/>
                  </a:moveTo>
                  <a:cubicBezTo>
                    <a:pt x="3014" y="153"/>
                    <a:pt x="2421" y="271"/>
                    <a:pt x="1829" y="322"/>
                  </a:cubicBezTo>
                  <a:cubicBezTo>
                    <a:pt x="1674" y="335"/>
                    <a:pt x="1520" y="342"/>
                    <a:pt x="1367" y="342"/>
                  </a:cubicBezTo>
                  <a:cubicBezTo>
                    <a:pt x="935" y="342"/>
                    <a:pt x="510" y="291"/>
                    <a:pt x="85" y="204"/>
                  </a:cubicBezTo>
                  <a:lnTo>
                    <a:pt x="85" y="221"/>
                  </a:lnTo>
                  <a:lnTo>
                    <a:pt x="0" y="1203"/>
                  </a:lnTo>
                  <a:cubicBezTo>
                    <a:pt x="1253" y="1203"/>
                    <a:pt x="2472" y="1016"/>
                    <a:pt x="3623" y="305"/>
                  </a:cubicBezTo>
                  <a:lnTo>
                    <a:pt x="358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9889;p28">
              <a:extLst>
                <a:ext uri="{FF2B5EF4-FFF2-40B4-BE49-F238E27FC236}">
                  <a16:creationId xmlns:a16="http://schemas.microsoft.com/office/drawing/2014/main" id="{A82DF6B6-56B8-43E1-C7A9-81AAA58A646C}"/>
                </a:ext>
              </a:extLst>
            </p:cNvPr>
            <p:cNvSpPr/>
            <p:nvPr/>
          </p:nvSpPr>
          <p:spPr>
            <a:xfrm>
              <a:off x="2586860" y="1585796"/>
              <a:ext cx="88129" cy="55734"/>
            </a:xfrm>
            <a:custGeom>
              <a:avLst/>
              <a:gdLst/>
              <a:ahLst/>
              <a:cxnLst/>
              <a:rect l="l" t="t" r="r" b="b"/>
              <a:pathLst>
                <a:path w="1839" h="1163" extrusionOk="0">
                  <a:moveTo>
                    <a:pt x="1096" y="0"/>
                  </a:moveTo>
                  <a:cubicBezTo>
                    <a:pt x="1075" y="0"/>
                    <a:pt x="1054" y="2"/>
                    <a:pt x="1033" y="5"/>
                  </a:cubicBezTo>
                  <a:cubicBezTo>
                    <a:pt x="1000" y="5"/>
                    <a:pt x="966" y="5"/>
                    <a:pt x="932" y="22"/>
                  </a:cubicBezTo>
                  <a:cubicBezTo>
                    <a:pt x="898" y="22"/>
                    <a:pt x="881" y="38"/>
                    <a:pt x="847" y="38"/>
                  </a:cubicBezTo>
                  <a:cubicBezTo>
                    <a:pt x="796" y="55"/>
                    <a:pt x="746" y="72"/>
                    <a:pt x="695" y="106"/>
                  </a:cubicBezTo>
                  <a:cubicBezTo>
                    <a:pt x="509" y="191"/>
                    <a:pt x="356" y="343"/>
                    <a:pt x="238" y="513"/>
                  </a:cubicBezTo>
                  <a:cubicBezTo>
                    <a:pt x="119" y="682"/>
                    <a:pt x="35" y="868"/>
                    <a:pt x="1" y="1071"/>
                  </a:cubicBezTo>
                  <a:cubicBezTo>
                    <a:pt x="1" y="1105"/>
                    <a:pt x="35" y="1122"/>
                    <a:pt x="52" y="1139"/>
                  </a:cubicBezTo>
                  <a:cubicBezTo>
                    <a:pt x="74" y="1154"/>
                    <a:pt x="101" y="1163"/>
                    <a:pt x="126" y="1163"/>
                  </a:cubicBezTo>
                  <a:cubicBezTo>
                    <a:pt x="156" y="1163"/>
                    <a:pt x="185" y="1150"/>
                    <a:pt x="204" y="1122"/>
                  </a:cubicBezTo>
                  <a:cubicBezTo>
                    <a:pt x="305" y="1003"/>
                    <a:pt x="407" y="868"/>
                    <a:pt x="526" y="750"/>
                  </a:cubicBezTo>
                  <a:cubicBezTo>
                    <a:pt x="644" y="631"/>
                    <a:pt x="763" y="546"/>
                    <a:pt x="898" y="479"/>
                  </a:cubicBezTo>
                  <a:cubicBezTo>
                    <a:pt x="932" y="462"/>
                    <a:pt x="966" y="445"/>
                    <a:pt x="1000" y="428"/>
                  </a:cubicBezTo>
                  <a:lnTo>
                    <a:pt x="1050" y="411"/>
                  </a:lnTo>
                  <a:lnTo>
                    <a:pt x="1084" y="411"/>
                  </a:lnTo>
                  <a:cubicBezTo>
                    <a:pt x="1135" y="411"/>
                    <a:pt x="1186" y="411"/>
                    <a:pt x="1237" y="428"/>
                  </a:cubicBezTo>
                  <a:cubicBezTo>
                    <a:pt x="1389" y="496"/>
                    <a:pt x="1524" y="580"/>
                    <a:pt x="1643" y="682"/>
                  </a:cubicBezTo>
                  <a:cubicBezTo>
                    <a:pt x="1666" y="697"/>
                    <a:pt x="1689" y="704"/>
                    <a:pt x="1710" y="704"/>
                  </a:cubicBezTo>
                  <a:cubicBezTo>
                    <a:pt x="1783" y="704"/>
                    <a:pt x="1839" y="625"/>
                    <a:pt x="1812" y="546"/>
                  </a:cubicBezTo>
                  <a:cubicBezTo>
                    <a:pt x="1711" y="360"/>
                    <a:pt x="1575" y="191"/>
                    <a:pt x="1389" y="89"/>
                  </a:cubicBezTo>
                  <a:cubicBezTo>
                    <a:pt x="1305" y="33"/>
                    <a:pt x="1197" y="0"/>
                    <a:pt x="10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9890;p28">
              <a:extLst>
                <a:ext uri="{FF2B5EF4-FFF2-40B4-BE49-F238E27FC236}">
                  <a16:creationId xmlns:a16="http://schemas.microsoft.com/office/drawing/2014/main" id="{CA4C2DFC-7945-42CC-9D67-D99232055947}"/>
                </a:ext>
              </a:extLst>
            </p:cNvPr>
            <p:cNvSpPr/>
            <p:nvPr/>
          </p:nvSpPr>
          <p:spPr>
            <a:xfrm>
              <a:off x="2349937" y="1497477"/>
              <a:ext cx="70254" cy="59136"/>
            </a:xfrm>
            <a:custGeom>
              <a:avLst/>
              <a:gdLst/>
              <a:ahLst/>
              <a:cxnLst/>
              <a:rect l="l" t="t" r="r" b="b"/>
              <a:pathLst>
                <a:path w="1466" h="1234" extrusionOk="0">
                  <a:moveTo>
                    <a:pt x="652" y="1"/>
                  </a:moveTo>
                  <a:cubicBezTo>
                    <a:pt x="639" y="1"/>
                    <a:pt x="625" y="1"/>
                    <a:pt x="610" y="2"/>
                  </a:cubicBezTo>
                  <a:cubicBezTo>
                    <a:pt x="255" y="36"/>
                    <a:pt x="1" y="358"/>
                    <a:pt x="35" y="696"/>
                  </a:cubicBezTo>
                  <a:cubicBezTo>
                    <a:pt x="77" y="1034"/>
                    <a:pt x="356" y="1233"/>
                    <a:pt x="646" y="1233"/>
                  </a:cubicBezTo>
                  <a:cubicBezTo>
                    <a:pt x="822" y="1233"/>
                    <a:pt x="1001" y="1161"/>
                    <a:pt x="1135" y="1001"/>
                  </a:cubicBezTo>
                  <a:cubicBezTo>
                    <a:pt x="1465" y="605"/>
                    <a:pt x="1169" y="1"/>
                    <a:pt x="6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9891;p28">
              <a:extLst>
                <a:ext uri="{FF2B5EF4-FFF2-40B4-BE49-F238E27FC236}">
                  <a16:creationId xmlns:a16="http://schemas.microsoft.com/office/drawing/2014/main" id="{CE7F09D0-C60A-5538-CD59-ACE9EC561C29}"/>
                </a:ext>
              </a:extLst>
            </p:cNvPr>
            <p:cNvSpPr/>
            <p:nvPr/>
          </p:nvSpPr>
          <p:spPr>
            <a:xfrm>
              <a:off x="2104149" y="1504809"/>
              <a:ext cx="69536" cy="59520"/>
            </a:xfrm>
            <a:custGeom>
              <a:avLst/>
              <a:gdLst/>
              <a:ahLst/>
              <a:cxnLst/>
              <a:rect l="l" t="t" r="r" b="b"/>
              <a:pathLst>
                <a:path w="1451" h="1242" extrusionOk="0">
                  <a:moveTo>
                    <a:pt x="793" y="1"/>
                  </a:moveTo>
                  <a:cubicBezTo>
                    <a:pt x="783" y="1"/>
                    <a:pt x="772" y="1"/>
                    <a:pt x="762" y="2"/>
                  </a:cubicBezTo>
                  <a:cubicBezTo>
                    <a:pt x="220" y="69"/>
                    <a:pt x="0" y="730"/>
                    <a:pt x="406" y="1085"/>
                  </a:cubicBezTo>
                  <a:cubicBezTo>
                    <a:pt x="530" y="1193"/>
                    <a:pt x="676" y="1242"/>
                    <a:pt x="818" y="1242"/>
                  </a:cubicBezTo>
                  <a:cubicBezTo>
                    <a:pt x="1143" y="1242"/>
                    <a:pt x="1451" y="988"/>
                    <a:pt x="1439" y="611"/>
                  </a:cubicBezTo>
                  <a:cubicBezTo>
                    <a:pt x="1423" y="266"/>
                    <a:pt x="1135" y="1"/>
                    <a:pt x="7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892;p28">
              <a:extLst>
                <a:ext uri="{FF2B5EF4-FFF2-40B4-BE49-F238E27FC236}">
                  <a16:creationId xmlns:a16="http://schemas.microsoft.com/office/drawing/2014/main" id="{C435A798-A025-A618-A644-445A8A94D91D}"/>
                </a:ext>
              </a:extLst>
            </p:cNvPr>
            <p:cNvSpPr/>
            <p:nvPr/>
          </p:nvSpPr>
          <p:spPr>
            <a:xfrm>
              <a:off x="2074917" y="1398854"/>
              <a:ext cx="85015" cy="62587"/>
            </a:xfrm>
            <a:custGeom>
              <a:avLst/>
              <a:gdLst/>
              <a:ahLst/>
              <a:cxnLst/>
              <a:rect l="l" t="t" r="r" b="b"/>
              <a:pathLst>
                <a:path w="1774" h="1306" extrusionOk="0">
                  <a:moveTo>
                    <a:pt x="1205" y="1"/>
                  </a:moveTo>
                  <a:cubicBezTo>
                    <a:pt x="1090" y="1"/>
                    <a:pt x="966" y="21"/>
                    <a:pt x="847" y="62"/>
                  </a:cubicBezTo>
                  <a:cubicBezTo>
                    <a:pt x="441" y="181"/>
                    <a:pt x="136" y="519"/>
                    <a:pt x="51" y="926"/>
                  </a:cubicBezTo>
                  <a:cubicBezTo>
                    <a:pt x="1" y="1078"/>
                    <a:pt x="102" y="1247"/>
                    <a:pt x="271" y="1298"/>
                  </a:cubicBezTo>
                  <a:cubicBezTo>
                    <a:pt x="289" y="1303"/>
                    <a:pt x="309" y="1305"/>
                    <a:pt x="330" y="1305"/>
                  </a:cubicBezTo>
                  <a:cubicBezTo>
                    <a:pt x="530" y="1305"/>
                    <a:pt x="858" y="1107"/>
                    <a:pt x="966" y="1061"/>
                  </a:cubicBezTo>
                  <a:cubicBezTo>
                    <a:pt x="1355" y="824"/>
                    <a:pt x="1761" y="807"/>
                    <a:pt x="1761" y="418"/>
                  </a:cubicBezTo>
                  <a:cubicBezTo>
                    <a:pt x="1774" y="146"/>
                    <a:pt x="1516"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9893;p28">
              <a:extLst>
                <a:ext uri="{FF2B5EF4-FFF2-40B4-BE49-F238E27FC236}">
                  <a16:creationId xmlns:a16="http://schemas.microsoft.com/office/drawing/2014/main" id="{896857EA-47AD-C6D3-8570-00DF13E90B70}"/>
                </a:ext>
              </a:extLst>
            </p:cNvPr>
            <p:cNvSpPr/>
            <p:nvPr/>
          </p:nvSpPr>
          <p:spPr>
            <a:xfrm>
              <a:off x="2339874" y="1386874"/>
              <a:ext cx="93688" cy="52188"/>
            </a:xfrm>
            <a:custGeom>
              <a:avLst/>
              <a:gdLst/>
              <a:ahLst/>
              <a:cxnLst/>
              <a:rect l="l" t="t" r="r" b="b"/>
              <a:pathLst>
                <a:path w="1955" h="1089" extrusionOk="0">
                  <a:moveTo>
                    <a:pt x="778" y="1"/>
                  </a:moveTo>
                  <a:cubicBezTo>
                    <a:pt x="356" y="1"/>
                    <a:pt x="0" y="229"/>
                    <a:pt x="92" y="583"/>
                  </a:cubicBezTo>
                  <a:cubicBezTo>
                    <a:pt x="194" y="956"/>
                    <a:pt x="600" y="871"/>
                    <a:pt x="1024" y="1006"/>
                  </a:cubicBezTo>
                  <a:cubicBezTo>
                    <a:pt x="1119" y="1018"/>
                    <a:pt x="1355" y="1089"/>
                    <a:pt x="1546" y="1089"/>
                  </a:cubicBezTo>
                  <a:cubicBezTo>
                    <a:pt x="1628" y="1089"/>
                    <a:pt x="1701" y="1076"/>
                    <a:pt x="1752" y="1040"/>
                  </a:cubicBezTo>
                  <a:cubicBezTo>
                    <a:pt x="1904" y="973"/>
                    <a:pt x="1955" y="786"/>
                    <a:pt x="1870" y="634"/>
                  </a:cubicBezTo>
                  <a:cubicBezTo>
                    <a:pt x="1701" y="262"/>
                    <a:pt x="1311" y="8"/>
                    <a:pt x="905" y="8"/>
                  </a:cubicBezTo>
                  <a:cubicBezTo>
                    <a:pt x="862" y="3"/>
                    <a:pt x="820" y="1"/>
                    <a:pt x="7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894;p28">
              <a:extLst>
                <a:ext uri="{FF2B5EF4-FFF2-40B4-BE49-F238E27FC236}">
                  <a16:creationId xmlns:a16="http://schemas.microsoft.com/office/drawing/2014/main" id="{3FEBC574-963A-1FDC-767B-153D7674CD2F}"/>
                </a:ext>
              </a:extLst>
            </p:cNvPr>
            <p:cNvSpPr/>
            <p:nvPr/>
          </p:nvSpPr>
          <p:spPr>
            <a:xfrm>
              <a:off x="2212020" y="1589725"/>
              <a:ext cx="189102" cy="102746"/>
            </a:xfrm>
            <a:custGeom>
              <a:avLst/>
              <a:gdLst/>
              <a:ahLst/>
              <a:cxnLst/>
              <a:rect l="l" t="t" r="r" b="b"/>
              <a:pathLst>
                <a:path w="3946" h="2144" extrusionOk="0">
                  <a:moveTo>
                    <a:pt x="3838" y="1"/>
                  </a:moveTo>
                  <a:cubicBezTo>
                    <a:pt x="3796" y="1"/>
                    <a:pt x="3755" y="20"/>
                    <a:pt x="3742" y="58"/>
                  </a:cubicBezTo>
                  <a:cubicBezTo>
                    <a:pt x="3590" y="380"/>
                    <a:pt x="3387" y="684"/>
                    <a:pt x="3150" y="955"/>
                  </a:cubicBezTo>
                  <a:cubicBezTo>
                    <a:pt x="2913" y="1209"/>
                    <a:pt x="2608" y="1412"/>
                    <a:pt x="2286" y="1531"/>
                  </a:cubicBezTo>
                  <a:cubicBezTo>
                    <a:pt x="1948" y="1666"/>
                    <a:pt x="1592" y="1734"/>
                    <a:pt x="1237" y="1751"/>
                  </a:cubicBezTo>
                  <a:cubicBezTo>
                    <a:pt x="1144" y="1755"/>
                    <a:pt x="1052" y="1757"/>
                    <a:pt x="960" y="1757"/>
                  </a:cubicBezTo>
                  <a:cubicBezTo>
                    <a:pt x="685" y="1757"/>
                    <a:pt x="416" y="1738"/>
                    <a:pt x="136" y="1700"/>
                  </a:cubicBezTo>
                  <a:lnTo>
                    <a:pt x="119" y="1717"/>
                  </a:lnTo>
                  <a:cubicBezTo>
                    <a:pt x="113" y="1714"/>
                    <a:pt x="106" y="1713"/>
                    <a:pt x="99" y="1713"/>
                  </a:cubicBezTo>
                  <a:cubicBezTo>
                    <a:pt x="68" y="1713"/>
                    <a:pt x="32" y="1740"/>
                    <a:pt x="18" y="1768"/>
                  </a:cubicBezTo>
                  <a:cubicBezTo>
                    <a:pt x="1" y="1819"/>
                    <a:pt x="18" y="1887"/>
                    <a:pt x="68" y="1903"/>
                  </a:cubicBezTo>
                  <a:cubicBezTo>
                    <a:pt x="441" y="2056"/>
                    <a:pt x="847" y="2124"/>
                    <a:pt x="1237" y="2140"/>
                  </a:cubicBezTo>
                  <a:cubicBezTo>
                    <a:pt x="1277" y="2142"/>
                    <a:pt x="1318" y="2143"/>
                    <a:pt x="1359" y="2143"/>
                  </a:cubicBezTo>
                  <a:cubicBezTo>
                    <a:pt x="1724" y="2143"/>
                    <a:pt x="2088" y="2074"/>
                    <a:pt x="2439" y="1937"/>
                  </a:cubicBezTo>
                  <a:cubicBezTo>
                    <a:pt x="2828" y="1785"/>
                    <a:pt x="3167" y="1548"/>
                    <a:pt x="3421" y="1209"/>
                  </a:cubicBezTo>
                  <a:cubicBezTo>
                    <a:pt x="3488" y="1142"/>
                    <a:pt x="3539" y="1057"/>
                    <a:pt x="3607" y="972"/>
                  </a:cubicBezTo>
                  <a:lnTo>
                    <a:pt x="3742" y="701"/>
                  </a:lnTo>
                  <a:cubicBezTo>
                    <a:pt x="3776" y="600"/>
                    <a:pt x="3827" y="515"/>
                    <a:pt x="3844" y="414"/>
                  </a:cubicBezTo>
                  <a:cubicBezTo>
                    <a:pt x="3878" y="312"/>
                    <a:pt x="3895" y="227"/>
                    <a:pt x="3929" y="126"/>
                  </a:cubicBezTo>
                  <a:cubicBezTo>
                    <a:pt x="3946" y="75"/>
                    <a:pt x="3912" y="41"/>
                    <a:pt x="3878" y="7"/>
                  </a:cubicBezTo>
                  <a:cubicBezTo>
                    <a:pt x="3865" y="3"/>
                    <a:pt x="3851" y="1"/>
                    <a:pt x="38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895;p28">
              <a:extLst>
                <a:ext uri="{FF2B5EF4-FFF2-40B4-BE49-F238E27FC236}">
                  <a16:creationId xmlns:a16="http://schemas.microsoft.com/office/drawing/2014/main" id="{4FA7649F-38F7-FA0B-13A7-32F33062A4F5}"/>
                </a:ext>
              </a:extLst>
            </p:cNvPr>
            <p:cNvSpPr/>
            <p:nvPr/>
          </p:nvSpPr>
          <p:spPr>
            <a:xfrm>
              <a:off x="1895596" y="1901358"/>
              <a:ext cx="340010" cy="648966"/>
            </a:xfrm>
            <a:custGeom>
              <a:avLst/>
              <a:gdLst/>
              <a:ahLst/>
              <a:cxnLst/>
              <a:rect l="l" t="t" r="r" b="b"/>
              <a:pathLst>
                <a:path w="7095" h="13542" extrusionOk="0">
                  <a:moveTo>
                    <a:pt x="3898" y="0"/>
                  </a:moveTo>
                  <a:cubicBezTo>
                    <a:pt x="2773" y="0"/>
                    <a:pt x="939" y="200"/>
                    <a:pt x="543" y="1004"/>
                  </a:cubicBezTo>
                  <a:cubicBezTo>
                    <a:pt x="1" y="2139"/>
                    <a:pt x="1846" y="2630"/>
                    <a:pt x="1863" y="3222"/>
                  </a:cubicBezTo>
                  <a:cubicBezTo>
                    <a:pt x="1880" y="3798"/>
                    <a:pt x="644" y="4882"/>
                    <a:pt x="1525" y="5965"/>
                  </a:cubicBezTo>
                  <a:cubicBezTo>
                    <a:pt x="2405" y="7049"/>
                    <a:pt x="3590" y="6033"/>
                    <a:pt x="3844" y="7116"/>
                  </a:cubicBezTo>
                  <a:cubicBezTo>
                    <a:pt x="4098" y="8183"/>
                    <a:pt x="2930" y="9521"/>
                    <a:pt x="3624" y="11010"/>
                  </a:cubicBezTo>
                  <a:cubicBezTo>
                    <a:pt x="4030" y="11891"/>
                    <a:pt x="4538" y="12737"/>
                    <a:pt x="5131" y="13516"/>
                  </a:cubicBezTo>
                  <a:cubicBezTo>
                    <a:pt x="5249" y="13533"/>
                    <a:pt x="5376" y="13542"/>
                    <a:pt x="5503" y="13542"/>
                  </a:cubicBezTo>
                  <a:cubicBezTo>
                    <a:pt x="5630" y="13542"/>
                    <a:pt x="5757" y="13533"/>
                    <a:pt x="5876" y="13516"/>
                  </a:cubicBezTo>
                  <a:cubicBezTo>
                    <a:pt x="6113" y="13415"/>
                    <a:pt x="5368" y="12974"/>
                    <a:pt x="5876" y="11180"/>
                  </a:cubicBezTo>
                  <a:cubicBezTo>
                    <a:pt x="6401" y="9402"/>
                    <a:pt x="7095" y="8132"/>
                    <a:pt x="6485" y="6846"/>
                  </a:cubicBezTo>
                  <a:cubicBezTo>
                    <a:pt x="5876" y="5559"/>
                    <a:pt x="4420" y="6016"/>
                    <a:pt x="4911" y="4831"/>
                  </a:cubicBezTo>
                  <a:cubicBezTo>
                    <a:pt x="5402" y="3663"/>
                    <a:pt x="6536" y="3307"/>
                    <a:pt x="5927" y="1783"/>
                  </a:cubicBezTo>
                  <a:cubicBezTo>
                    <a:pt x="5317" y="276"/>
                    <a:pt x="5148" y="293"/>
                    <a:pt x="4775" y="73"/>
                  </a:cubicBezTo>
                  <a:cubicBezTo>
                    <a:pt x="4701" y="34"/>
                    <a:pt x="4359" y="0"/>
                    <a:pt x="389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896;p28">
              <a:extLst>
                <a:ext uri="{FF2B5EF4-FFF2-40B4-BE49-F238E27FC236}">
                  <a16:creationId xmlns:a16="http://schemas.microsoft.com/office/drawing/2014/main" id="{48D3C7C7-038D-A600-EB22-91E7E23853D1}"/>
                </a:ext>
              </a:extLst>
            </p:cNvPr>
            <p:cNvSpPr/>
            <p:nvPr/>
          </p:nvSpPr>
          <p:spPr>
            <a:xfrm>
              <a:off x="2301297" y="1901597"/>
              <a:ext cx="371639" cy="656011"/>
            </a:xfrm>
            <a:custGeom>
              <a:avLst/>
              <a:gdLst/>
              <a:ahLst/>
              <a:cxnLst/>
              <a:rect l="l" t="t" r="r" b="b"/>
              <a:pathLst>
                <a:path w="7755" h="13689" extrusionOk="0">
                  <a:moveTo>
                    <a:pt x="4760" y="1"/>
                  </a:moveTo>
                  <a:cubicBezTo>
                    <a:pt x="4347" y="1"/>
                    <a:pt x="3945" y="39"/>
                    <a:pt x="3606" y="119"/>
                  </a:cubicBezTo>
                  <a:cubicBezTo>
                    <a:pt x="2320" y="441"/>
                    <a:pt x="1388" y="1016"/>
                    <a:pt x="1575" y="2219"/>
                  </a:cubicBezTo>
                  <a:cubicBezTo>
                    <a:pt x="1693" y="2930"/>
                    <a:pt x="2557" y="3488"/>
                    <a:pt x="2506" y="4199"/>
                  </a:cubicBezTo>
                  <a:cubicBezTo>
                    <a:pt x="2438" y="4877"/>
                    <a:pt x="1490" y="5198"/>
                    <a:pt x="1321" y="6231"/>
                  </a:cubicBezTo>
                  <a:cubicBezTo>
                    <a:pt x="1118" y="7501"/>
                    <a:pt x="2184" y="8161"/>
                    <a:pt x="1964" y="8940"/>
                  </a:cubicBezTo>
                  <a:cubicBezTo>
                    <a:pt x="1727" y="9736"/>
                    <a:pt x="1219" y="9346"/>
                    <a:pt x="610" y="10616"/>
                  </a:cubicBezTo>
                  <a:cubicBezTo>
                    <a:pt x="0" y="11886"/>
                    <a:pt x="1050" y="13647"/>
                    <a:pt x="1050" y="13647"/>
                  </a:cubicBezTo>
                  <a:cubicBezTo>
                    <a:pt x="1103" y="13677"/>
                    <a:pt x="1185" y="13688"/>
                    <a:pt x="1282" y="13688"/>
                  </a:cubicBezTo>
                  <a:cubicBezTo>
                    <a:pt x="1621" y="13688"/>
                    <a:pt x="2133" y="13545"/>
                    <a:pt x="2133" y="13545"/>
                  </a:cubicBezTo>
                  <a:cubicBezTo>
                    <a:pt x="2049" y="12749"/>
                    <a:pt x="2032" y="11937"/>
                    <a:pt x="2100" y="11141"/>
                  </a:cubicBezTo>
                  <a:cubicBezTo>
                    <a:pt x="2201" y="10193"/>
                    <a:pt x="3725" y="10108"/>
                    <a:pt x="4351" y="8923"/>
                  </a:cubicBezTo>
                  <a:cubicBezTo>
                    <a:pt x="4995" y="7755"/>
                    <a:pt x="3793" y="6908"/>
                    <a:pt x="4351" y="5723"/>
                  </a:cubicBezTo>
                  <a:cubicBezTo>
                    <a:pt x="4910" y="4521"/>
                    <a:pt x="6180" y="4809"/>
                    <a:pt x="6976" y="3928"/>
                  </a:cubicBezTo>
                  <a:cubicBezTo>
                    <a:pt x="7754" y="3048"/>
                    <a:pt x="6857" y="2963"/>
                    <a:pt x="6637" y="2472"/>
                  </a:cubicBezTo>
                  <a:cubicBezTo>
                    <a:pt x="6400" y="1965"/>
                    <a:pt x="7670" y="1474"/>
                    <a:pt x="7382" y="796"/>
                  </a:cubicBezTo>
                  <a:cubicBezTo>
                    <a:pt x="7157" y="298"/>
                    <a:pt x="5914" y="1"/>
                    <a:pt x="4760"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 name="Google Shape;9897;p28">
            <a:extLst>
              <a:ext uri="{FF2B5EF4-FFF2-40B4-BE49-F238E27FC236}">
                <a16:creationId xmlns:a16="http://schemas.microsoft.com/office/drawing/2014/main" id="{6B31D201-2B90-4623-9A06-FDBC49CDEC7A}"/>
              </a:ext>
            </a:extLst>
          </p:cNvPr>
          <p:cNvGrpSpPr/>
          <p:nvPr/>
        </p:nvGrpSpPr>
        <p:grpSpPr>
          <a:xfrm>
            <a:off x="5252345" y="3933397"/>
            <a:ext cx="711201" cy="1235559"/>
            <a:chOff x="192618" y="876272"/>
            <a:chExt cx="985862" cy="1712723"/>
          </a:xfrm>
        </p:grpSpPr>
        <p:sp>
          <p:nvSpPr>
            <p:cNvPr id="78" name="Google Shape;9898;p28">
              <a:extLst>
                <a:ext uri="{FF2B5EF4-FFF2-40B4-BE49-F238E27FC236}">
                  <a16:creationId xmlns:a16="http://schemas.microsoft.com/office/drawing/2014/main" id="{5038B0B3-233E-9B2A-AB91-7421816A9C3A}"/>
                </a:ext>
              </a:extLst>
            </p:cNvPr>
            <p:cNvSpPr/>
            <p:nvPr/>
          </p:nvSpPr>
          <p:spPr>
            <a:xfrm>
              <a:off x="368680" y="1540558"/>
              <a:ext cx="48" cy="48"/>
            </a:xfrm>
            <a:custGeom>
              <a:avLst/>
              <a:gdLst/>
              <a:ahLst/>
              <a:cxnLst/>
              <a:rect l="l" t="t" r="r" b="b"/>
              <a:pathLst>
                <a:path w="1" h="1" fill="none" extrusionOk="0">
                  <a:moveTo>
                    <a:pt x="0" y="0"/>
                  </a:move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899;p28">
              <a:extLst>
                <a:ext uri="{FF2B5EF4-FFF2-40B4-BE49-F238E27FC236}">
                  <a16:creationId xmlns:a16="http://schemas.microsoft.com/office/drawing/2014/main" id="{AB56F9D3-5634-7F3E-B927-D26D6F5BC978}"/>
                </a:ext>
              </a:extLst>
            </p:cNvPr>
            <p:cNvSpPr/>
            <p:nvPr/>
          </p:nvSpPr>
          <p:spPr>
            <a:xfrm>
              <a:off x="262343" y="1179518"/>
              <a:ext cx="891790" cy="838452"/>
            </a:xfrm>
            <a:custGeom>
              <a:avLst/>
              <a:gdLst/>
              <a:ahLst/>
              <a:cxnLst/>
              <a:rect l="l" t="t" r="r" b="b"/>
              <a:pathLst>
                <a:path w="18609" h="17496" extrusionOk="0">
                  <a:moveTo>
                    <a:pt x="8805" y="0"/>
                  </a:moveTo>
                  <a:cubicBezTo>
                    <a:pt x="7023" y="1288"/>
                    <a:pt x="4017" y="1304"/>
                    <a:pt x="3867" y="1304"/>
                  </a:cubicBezTo>
                  <a:cubicBezTo>
                    <a:pt x="3864" y="1304"/>
                    <a:pt x="3862" y="1304"/>
                    <a:pt x="3862" y="1304"/>
                  </a:cubicBezTo>
                  <a:lnTo>
                    <a:pt x="3862" y="1304"/>
                  </a:lnTo>
                  <a:cubicBezTo>
                    <a:pt x="4353" y="3607"/>
                    <a:pt x="3168" y="8110"/>
                    <a:pt x="3168" y="8110"/>
                  </a:cubicBezTo>
                  <a:cubicBezTo>
                    <a:pt x="2897" y="7873"/>
                    <a:pt x="2575" y="7721"/>
                    <a:pt x="2219" y="7653"/>
                  </a:cubicBezTo>
                  <a:cubicBezTo>
                    <a:pt x="2156" y="7642"/>
                    <a:pt x="2092" y="7637"/>
                    <a:pt x="2028" y="7637"/>
                  </a:cubicBezTo>
                  <a:cubicBezTo>
                    <a:pt x="1684" y="7637"/>
                    <a:pt x="1347" y="7788"/>
                    <a:pt x="1119" y="8059"/>
                  </a:cubicBezTo>
                  <a:cubicBezTo>
                    <a:pt x="0" y="9178"/>
                    <a:pt x="1320" y="11209"/>
                    <a:pt x="3114" y="11209"/>
                  </a:cubicBezTo>
                  <a:cubicBezTo>
                    <a:pt x="3275" y="11209"/>
                    <a:pt x="3440" y="11192"/>
                    <a:pt x="3608" y="11158"/>
                  </a:cubicBezTo>
                  <a:cubicBezTo>
                    <a:pt x="3608" y="11158"/>
                    <a:pt x="4641" y="13376"/>
                    <a:pt x="7485" y="14188"/>
                  </a:cubicBezTo>
                  <a:lnTo>
                    <a:pt x="7417" y="15170"/>
                  </a:lnTo>
                  <a:lnTo>
                    <a:pt x="7299" y="16660"/>
                  </a:lnTo>
                  <a:cubicBezTo>
                    <a:pt x="7299" y="16660"/>
                    <a:pt x="7917" y="17495"/>
                    <a:pt x="9391" y="17495"/>
                  </a:cubicBezTo>
                  <a:cubicBezTo>
                    <a:pt x="9459" y="17495"/>
                    <a:pt x="9529" y="17493"/>
                    <a:pt x="9601" y="17490"/>
                  </a:cubicBezTo>
                  <a:cubicBezTo>
                    <a:pt x="9686" y="17490"/>
                    <a:pt x="9771" y="17490"/>
                    <a:pt x="9855" y="17456"/>
                  </a:cubicBezTo>
                  <a:lnTo>
                    <a:pt x="10024" y="17439"/>
                  </a:lnTo>
                  <a:cubicBezTo>
                    <a:pt x="11650" y="17219"/>
                    <a:pt x="11548" y="16643"/>
                    <a:pt x="11548" y="16643"/>
                  </a:cubicBezTo>
                  <a:lnTo>
                    <a:pt x="11362" y="14815"/>
                  </a:lnTo>
                  <a:lnTo>
                    <a:pt x="11311" y="14341"/>
                  </a:lnTo>
                  <a:cubicBezTo>
                    <a:pt x="15866" y="13579"/>
                    <a:pt x="16187" y="9634"/>
                    <a:pt x="16187" y="9634"/>
                  </a:cubicBezTo>
                  <a:cubicBezTo>
                    <a:pt x="16287" y="9656"/>
                    <a:pt x="16388" y="9666"/>
                    <a:pt x="16489" y="9666"/>
                  </a:cubicBezTo>
                  <a:cubicBezTo>
                    <a:pt x="16781" y="9666"/>
                    <a:pt x="17070" y="9577"/>
                    <a:pt x="17322" y="9414"/>
                  </a:cubicBezTo>
                  <a:cubicBezTo>
                    <a:pt x="18439" y="8737"/>
                    <a:pt x="18608" y="6265"/>
                    <a:pt x="17288" y="5977"/>
                  </a:cubicBezTo>
                  <a:cubicBezTo>
                    <a:pt x="17209" y="5961"/>
                    <a:pt x="17131" y="5954"/>
                    <a:pt x="17053" y="5954"/>
                  </a:cubicBezTo>
                  <a:cubicBezTo>
                    <a:pt x="16624" y="5954"/>
                    <a:pt x="16213" y="6183"/>
                    <a:pt x="15984" y="6569"/>
                  </a:cubicBezTo>
                  <a:cubicBezTo>
                    <a:pt x="15933" y="6671"/>
                    <a:pt x="15866" y="6773"/>
                    <a:pt x="15815" y="6891"/>
                  </a:cubicBezTo>
                  <a:cubicBezTo>
                    <a:pt x="15815" y="6891"/>
                    <a:pt x="15561" y="1084"/>
                    <a:pt x="14663" y="593"/>
                  </a:cubicBezTo>
                  <a:lnTo>
                    <a:pt x="14630" y="491"/>
                  </a:lnTo>
                  <a:cubicBezTo>
                    <a:pt x="14275" y="593"/>
                    <a:pt x="13892" y="629"/>
                    <a:pt x="13527" y="629"/>
                  </a:cubicBezTo>
                  <a:cubicBezTo>
                    <a:pt x="12672" y="629"/>
                    <a:pt x="11917" y="430"/>
                    <a:pt x="11870" y="407"/>
                  </a:cubicBezTo>
                  <a:cubicBezTo>
                    <a:pt x="11598" y="474"/>
                    <a:pt x="11319" y="501"/>
                    <a:pt x="11045" y="501"/>
                  </a:cubicBezTo>
                  <a:cubicBezTo>
                    <a:pt x="9874" y="501"/>
                    <a:pt x="8805" y="0"/>
                    <a:pt x="880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900;p28">
              <a:extLst>
                <a:ext uri="{FF2B5EF4-FFF2-40B4-BE49-F238E27FC236}">
                  <a16:creationId xmlns:a16="http://schemas.microsoft.com/office/drawing/2014/main" id="{1F92D31A-6AB1-A78A-BDE8-203E1B4D96FE}"/>
                </a:ext>
              </a:extLst>
            </p:cNvPr>
            <p:cNvSpPr/>
            <p:nvPr/>
          </p:nvSpPr>
          <p:spPr>
            <a:xfrm>
              <a:off x="620986" y="1859427"/>
              <a:ext cx="186658" cy="42316"/>
            </a:xfrm>
            <a:custGeom>
              <a:avLst/>
              <a:gdLst/>
              <a:ahLst/>
              <a:cxnLst/>
              <a:rect l="l" t="t" r="r" b="b"/>
              <a:pathLst>
                <a:path w="3895" h="883" extrusionOk="0">
                  <a:moveTo>
                    <a:pt x="1" y="0"/>
                  </a:moveTo>
                  <a:lnTo>
                    <a:pt x="1" y="102"/>
                  </a:lnTo>
                  <a:cubicBezTo>
                    <a:pt x="979" y="619"/>
                    <a:pt x="2073" y="882"/>
                    <a:pt x="3186" y="882"/>
                  </a:cubicBezTo>
                  <a:cubicBezTo>
                    <a:pt x="3422" y="882"/>
                    <a:pt x="3658" y="870"/>
                    <a:pt x="3895" y="847"/>
                  </a:cubicBezTo>
                  <a:lnTo>
                    <a:pt x="3861" y="627"/>
                  </a:lnTo>
                  <a:lnTo>
                    <a:pt x="3827" y="153"/>
                  </a:lnTo>
                  <a:lnTo>
                    <a:pt x="3506" y="203"/>
                  </a:lnTo>
                  <a:cubicBezTo>
                    <a:pt x="3088" y="264"/>
                    <a:pt x="2667" y="294"/>
                    <a:pt x="2246" y="294"/>
                  </a:cubicBezTo>
                  <a:cubicBezTo>
                    <a:pt x="1487" y="294"/>
                    <a:pt x="730" y="196"/>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901;p28">
              <a:extLst>
                <a:ext uri="{FF2B5EF4-FFF2-40B4-BE49-F238E27FC236}">
                  <a16:creationId xmlns:a16="http://schemas.microsoft.com/office/drawing/2014/main" id="{D81F26C7-69C8-C256-05AC-0BB09A77D070}"/>
                </a:ext>
              </a:extLst>
            </p:cNvPr>
            <p:cNvSpPr/>
            <p:nvPr/>
          </p:nvSpPr>
          <p:spPr>
            <a:xfrm>
              <a:off x="963383" y="1173816"/>
              <a:ext cx="127426" cy="335985"/>
            </a:xfrm>
            <a:custGeom>
              <a:avLst/>
              <a:gdLst/>
              <a:ahLst/>
              <a:cxnLst/>
              <a:rect l="l" t="t" r="r" b="b"/>
              <a:pathLst>
                <a:path w="2659" h="7011" extrusionOk="0">
                  <a:moveTo>
                    <a:pt x="1016" y="1"/>
                  </a:moveTo>
                  <a:cubicBezTo>
                    <a:pt x="746" y="306"/>
                    <a:pt x="390" y="526"/>
                    <a:pt x="1" y="627"/>
                  </a:cubicBezTo>
                  <a:lnTo>
                    <a:pt x="34" y="729"/>
                  </a:lnTo>
                  <a:cubicBezTo>
                    <a:pt x="932" y="1220"/>
                    <a:pt x="1203" y="7010"/>
                    <a:pt x="1203" y="7010"/>
                  </a:cubicBezTo>
                  <a:cubicBezTo>
                    <a:pt x="1237" y="6909"/>
                    <a:pt x="1304" y="6807"/>
                    <a:pt x="1355" y="6705"/>
                  </a:cubicBezTo>
                  <a:cubicBezTo>
                    <a:pt x="2659" y="1305"/>
                    <a:pt x="1016" y="1"/>
                    <a:pt x="101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902;p28">
              <a:extLst>
                <a:ext uri="{FF2B5EF4-FFF2-40B4-BE49-F238E27FC236}">
                  <a16:creationId xmlns:a16="http://schemas.microsoft.com/office/drawing/2014/main" id="{8DC86E7E-5687-BB69-2140-58F5EA471CFB}"/>
                </a:ext>
              </a:extLst>
            </p:cNvPr>
            <p:cNvSpPr/>
            <p:nvPr/>
          </p:nvSpPr>
          <p:spPr>
            <a:xfrm>
              <a:off x="283476" y="876272"/>
              <a:ext cx="767623" cy="691953"/>
            </a:xfrm>
            <a:custGeom>
              <a:avLst/>
              <a:gdLst/>
              <a:ahLst/>
              <a:cxnLst/>
              <a:rect l="l" t="t" r="r" b="b"/>
              <a:pathLst>
                <a:path w="16018" h="14439" extrusionOk="0">
                  <a:moveTo>
                    <a:pt x="9305" y="0"/>
                  </a:moveTo>
                  <a:cubicBezTo>
                    <a:pt x="8978" y="0"/>
                    <a:pt x="8687" y="55"/>
                    <a:pt x="8466" y="166"/>
                  </a:cubicBezTo>
                  <a:cubicBezTo>
                    <a:pt x="7501" y="657"/>
                    <a:pt x="8060" y="1080"/>
                    <a:pt x="8060" y="1080"/>
                  </a:cubicBezTo>
                  <a:cubicBezTo>
                    <a:pt x="7503" y="776"/>
                    <a:pt x="6598" y="605"/>
                    <a:pt x="5677" y="605"/>
                  </a:cubicBezTo>
                  <a:cubicBezTo>
                    <a:pt x="4441" y="605"/>
                    <a:pt x="3178" y="913"/>
                    <a:pt x="2693" y="1622"/>
                  </a:cubicBezTo>
                  <a:cubicBezTo>
                    <a:pt x="2303" y="2180"/>
                    <a:pt x="2574" y="2739"/>
                    <a:pt x="2997" y="3128"/>
                  </a:cubicBezTo>
                  <a:cubicBezTo>
                    <a:pt x="2269" y="3230"/>
                    <a:pt x="1440" y="3603"/>
                    <a:pt x="1118" y="4415"/>
                  </a:cubicBezTo>
                  <a:cubicBezTo>
                    <a:pt x="458" y="6074"/>
                    <a:pt x="2320" y="7107"/>
                    <a:pt x="2320" y="7107"/>
                  </a:cubicBezTo>
                  <a:cubicBezTo>
                    <a:pt x="2320" y="7107"/>
                    <a:pt x="2230" y="7094"/>
                    <a:pt x="2098" y="7094"/>
                  </a:cubicBezTo>
                  <a:cubicBezTo>
                    <a:pt x="1810" y="7094"/>
                    <a:pt x="1321" y="7158"/>
                    <a:pt x="1135" y="7564"/>
                  </a:cubicBezTo>
                  <a:cubicBezTo>
                    <a:pt x="1" y="10104"/>
                    <a:pt x="1795" y="13862"/>
                    <a:pt x="1795" y="13862"/>
                  </a:cubicBezTo>
                  <a:lnTo>
                    <a:pt x="1778" y="13981"/>
                  </a:lnTo>
                  <a:cubicBezTo>
                    <a:pt x="2117" y="14049"/>
                    <a:pt x="2456" y="14201"/>
                    <a:pt x="2727" y="14438"/>
                  </a:cubicBezTo>
                  <a:cubicBezTo>
                    <a:pt x="2727" y="14438"/>
                    <a:pt x="3912" y="9935"/>
                    <a:pt x="3421" y="7632"/>
                  </a:cubicBezTo>
                  <a:lnTo>
                    <a:pt x="3421" y="7632"/>
                  </a:lnTo>
                  <a:cubicBezTo>
                    <a:pt x="3421" y="7632"/>
                    <a:pt x="3423" y="7632"/>
                    <a:pt x="3426" y="7632"/>
                  </a:cubicBezTo>
                  <a:cubicBezTo>
                    <a:pt x="3576" y="7632"/>
                    <a:pt x="6582" y="7616"/>
                    <a:pt x="8364" y="6328"/>
                  </a:cubicBezTo>
                  <a:cubicBezTo>
                    <a:pt x="8364" y="6328"/>
                    <a:pt x="9433" y="6829"/>
                    <a:pt x="10595" y="6829"/>
                  </a:cubicBezTo>
                  <a:cubicBezTo>
                    <a:pt x="10867" y="6829"/>
                    <a:pt x="11143" y="6802"/>
                    <a:pt x="11412" y="6735"/>
                  </a:cubicBezTo>
                  <a:cubicBezTo>
                    <a:pt x="11471" y="6758"/>
                    <a:pt x="12221" y="6957"/>
                    <a:pt x="13078" y="6957"/>
                  </a:cubicBezTo>
                  <a:cubicBezTo>
                    <a:pt x="13444" y="6957"/>
                    <a:pt x="13829" y="6921"/>
                    <a:pt x="14189" y="6819"/>
                  </a:cubicBezTo>
                  <a:cubicBezTo>
                    <a:pt x="14578" y="6718"/>
                    <a:pt x="14934" y="6515"/>
                    <a:pt x="15204" y="6210"/>
                  </a:cubicBezTo>
                  <a:cubicBezTo>
                    <a:pt x="15408" y="5956"/>
                    <a:pt x="15560" y="5668"/>
                    <a:pt x="15611" y="5346"/>
                  </a:cubicBezTo>
                  <a:cubicBezTo>
                    <a:pt x="16017" y="3433"/>
                    <a:pt x="14747" y="1656"/>
                    <a:pt x="13681" y="1656"/>
                  </a:cubicBezTo>
                  <a:cubicBezTo>
                    <a:pt x="13359" y="1656"/>
                    <a:pt x="13037" y="1740"/>
                    <a:pt x="12749" y="1893"/>
                  </a:cubicBezTo>
                  <a:cubicBezTo>
                    <a:pt x="12002" y="647"/>
                    <a:pt x="10432" y="0"/>
                    <a:pt x="93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903;p28">
              <a:extLst>
                <a:ext uri="{FF2B5EF4-FFF2-40B4-BE49-F238E27FC236}">
                  <a16:creationId xmlns:a16="http://schemas.microsoft.com/office/drawing/2014/main" id="{79BE6F5A-C84E-EEBF-A9D0-2A2C508607EE}"/>
                </a:ext>
              </a:extLst>
            </p:cNvPr>
            <p:cNvSpPr/>
            <p:nvPr/>
          </p:nvSpPr>
          <p:spPr>
            <a:xfrm>
              <a:off x="742706" y="1889425"/>
              <a:ext cx="211003" cy="253175"/>
            </a:xfrm>
            <a:custGeom>
              <a:avLst/>
              <a:gdLst/>
              <a:ahLst/>
              <a:cxnLst/>
              <a:rect l="l" t="t" r="r" b="b"/>
              <a:pathLst>
                <a:path w="4403" h="5283" extrusionOk="0">
                  <a:moveTo>
                    <a:pt x="1321" y="1"/>
                  </a:moveTo>
                  <a:lnTo>
                    <a:pt x="1507" y="1829"/>
                  </a:lnTo>
                  <a:cubicBezTo>
                    <a:pt x="1507" y="1829"/>
                    <a:pt x="1609" y="2405"/>
                    <a:pt x="0" y="2625"/>
                  </a:cubicBezTo>
                  <a:cubicBezTo>
                    <a:pt x="796" y="2963"/>
                    <a:pt x="1592" y="5283"/>
                    <a:pt x="2303" y="5283"/>
                  </a:cubicBezTo>
                  <a:cubicBezTo>
                    <a:pt x="2574" y="5283"/>
                    <a:pt x="3776" y="3708"/>
                    <a:pt x="4233" y="2625"/>
                  </a:cubicBezTo>
                  <a:cubicBezTo>
                    <a:pt x="4352" y="2388"/>
                    <a:pt x="4402" y="2117"/>
                    <a:pt x="4385" y="1863"/>
                  </a:cubicBezTo>
                  <a:cubicBezTo>
                    <a:pt x="4132" y="1050"/>
                    <a:pt x="3302" y="221"/>
                    <a:pt x="138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904;p28">
              <a:extLst>
                <a:ext uri="{FF2B5EF4-FFF2-40B4-BE49-F238E27FC236}">
                  <a16:creationId xmlns:a16="http://schemas.microsoft.com/office/drawing/2014/main" id="{234E96AB-1178-A429-852E-79BDDECA0688}"/>
                </a:ext>
              </a:extLst>
            </p:cNvPr>
            <p:cNvSpPr/>
            <p:nvPr/>
          </p:nvSpPr>
          <p:spPr>
            <a:xfrm>
              <a:off x="503339" y="1906485"/>
              <a:ext cx="218335" cy="246801"/>
            </a:xfrm>
            <a:custGeom>
              <a:avLst/>
              <a:gdLst/>
              <a:ahLst/>
              <a:cxnLst/>
              <a:rect l="l" t="t" r="r" b="b"/>
              <a:pathLst>
                <a:path w="4556" h="5150" extrusionOk="0">
                  <a:moveTo>
                    <a:pt x="2287" y="0"/>
                  </a:moveTo>
                  <a:cubicBezTo>
                    <a:pt x="2287" y="0"/>
                    <a:pt x="390" y="407"/>
                    <a:pt x="35" y="1558"/>
                  </a:cubicBezTo>
                  <a:cubicBezTo>
                    <a:pt x="1" y="1659"/>
                    <a:pt x="1" y="1744"/>
                    <a:pt x="1" y="1846"/>
                  </a:cubicBezTo>
                  <a:cubicBezTo>
                    <a:pt x="34" y="3058"/>
                    <a:pt x="2103" y="5150"/>
                    <a:pt x="2518" y="5150"/>
                  </a:cubicBezTo>
                  <a:cubicBezTo>
                    <a:pt x="2526" y="5150"/>
                    <a:pt x="2534" y="5149"/>
                    <a:pt x="2541" y="5147"/>
                  </a:cubicBezTo>
                  <a:cubicBezTo>
                    <a:pt x="2930" y="5062"/>
                    <a:pt x="3624" y="3048"/>
                    <a:pt x="4555" y="2320"/>
                  </a:cubicBezTo>
                  <a:lnTo>
                    <a:pt x="4555" y="2320"/>
                  </a:lnTo>
                  <a:cubicBezTo>
                    <a:pt x="4483" y="2323"/>
                    <a:pt x="4413" y="2325"/>
                    <a:pt x="4345" y="2325"/>
                  </a:cubicBezTo>
                  <a:cubicBezTo>
                    <a:pt x="2871" y="2325"/>
                    <a:pt x="2253" y="1490"/>
                    <a:pt x="2253" y="1490"/>
                  </a:cubicBezTo>
                  <a:lnTo>
                    <a:pt x="23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905;p28">
              <a:extLst>
                <a:ext uri="{FF2B5EF4-FFF2-40B4-BE49-F238E27FC236}">
                  <a16:creationId xmlns:a16="http://schemas.microsoft.com/office/drawing/2014/main" id="{EB9FB060-A6D4-4DD1-8507-044E168A3E7A}"/>
                </a:ext>
              </a:extLst>
            </p:cNvPr>
            <p:cNvSpPr/>
            <p:nvPr/>
          </p:nvSpPr>
          <p:spPr>
            <a:xfrm>
              <a:off x="192618" y="1994900"/>
              <a:ext cx="985862" cy="594095"/>
            </a:xfrm>
            <a:custGeom>
              <a:avLst/>
              <a:gdLst/>
              <a:ahLst/>
              <a:cxnLst/>
              <a:rect l="l" t="t" r="r" b="b"/>
              <a:pathLst>
                <a:path w="20572" h="12397" extrusionOk="0">
                  <a:moveTo>
                    <a:pt x="6485" y="1"/>
                  </a:moveTo>
                  <a:cubicBezTo>
                    <a:pt x="5097" y="255"/>
                    <a:pt x="3878" y="1000"/>
                    <a:pt x="3031" y="2117"/>
                  </a:cubicBezTo>
                  <a:cubicBezTo>
                    <a:pt x="1677" y="3962"/>
                    <a:pt x="1" y="9803"/>
                    <a:pt x="136" y="10091"/>
                  </a:cubicBezTo>
                  <a:cubicBezTo>
                    <a:pt x="221" y="10244"/>
                    <a:pt x="2015" y="11073"/>
                    <a:pt x="4640" y="11683"/>
                  </a:cubicBezTo>
                  <a:cubicBezTo>
                    <a:pt x="6608" y="12159"/>
                    <a:pt x="8621" y="12397"/>
                    <a:pt x="10636" y="12397"/>
                  </a:cubicBezTo>
                  <a:cubicBezTo>
                    <a:pt x="10770" y="12397"/>
                    <a:pt x="10905" y="12396"/>
                    <a:pt x="11039" y="12394"/>
                  </a:cubicBezTo>
                  <a:cubicBezTo>
                    <a:pt x="13003" y="12343"/>
                    <a:pt x="14933" y="12072"/>
                    <a:pt x="16830" y="11581"/>
                  </a:cubicBezTo>
                  <a:cubicBezTo>
                    <a:pt x="19031" y="10989"/>
                    <a:pt x="20300" y="10261"/>
                    <a:pt x="20402" y="10024"/>
                  </a:cubicBezTo>
                  <a:cubicBezTo>
                    <a:pt x="20571" y="9634"/>
                    <a:pt x="19538" y="3607"/>
                    <a:pt x="18133" y="1948"/>
                  </a:cubicBezTo>
                  <a:cubicBezTo>
                    <a:pt x="17304" y="983"/>
                    <a:pt x="15763" y="458"/>
                    <a:pt x="15763" y="458"/>
                  </a:cubicBezTo>
                  <a:lnTo>
                    <a:pt x="15695" y="424"/>
                  </a:lnTo>
                  <a:cubicBezTo>
                    <a:pt x="15255" y="1507"/>
                    <a:pt x="14053" y="3082"/>
                    <a:pt x="13765" y="3082"/>
                  </a:cubicBezTo>
                  <a:cubicBezTo>
                    <a:pt x="13071" y="3065"/>
                    <a:pt x="12258" y="762"/>
                    <a:pt x="11463" y="424"/>
                  </a:cubicBezTo>
                  <a:lnTo>
                    <a:pt x="11276" y="458"/>
                  </a:lnTo>
                  <a:cubicBezTo>
                    <a:pt x="11192" y="475"/>
                    <a:pt x="11107" y="475"/>
                    <a:pt x="11039" y="475"/>
                  </a:cubicBezTo>
                  <a:lnTo>
                    <a:pt x="11039" y="492"/>
                  </a:lnTo>
                  <a:cubicBezTo>
                    <a:pt x="10091" y="1220"/>
                    <a:pt x="9414" y="3217"/>
                    <a:pt x="9025" y="3302"/>
                  </a:cubicBezTo>
                  <a:cubicBezTo>
                    <a:pt x="9018" y="3304"/>
                    <a:pt x="9010" y="3305"/>
                    <a:pt x="9002" y="3305"/>
                  </a:cubicBezTo>
                  <a:cubicBezTo>
                    <a:pt x="8587" y="3305"/>
                    <a:pt x="6518" y="1213"/>
                    <a:pt x="648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906;p28">
              <a:extLst>
                <a:ext uri="{FF2B5EF4-FFF2-40B4-BE49-F238E27FC236}">
                  <a16:creationId xmlns:a16="http://schemas.microsoft.com/office/drawing/2014/main" id="{F074612D-A706-A37F-6414-73C1EF8C343C}"/>
                </a:ext>
              </a:extLst>
            </p:cNvPr>
            <p:cNvSpPr/>
            <p:nvPr/>
          </p:nvSpPr>
          <p:spPr>
            <a:xfrm>
              <a:off x="325695" y="1589006"/>
              <a:ext cx="77922" cy="40015"/>
            </a:xfrm>
            <a:custGeom>
              <a:avLst/>
              <a:gdLst/>
              <a:ahLst/>
              <a:cxnLst/>
              <a:rect l="l" t="t" r="r" b="b"/>
              <a:pathLst>
                <a:path w="1626" h="835" extrusionOk="0">
                  <a:moveTo>
                    <a:pt x="714" y="0"/>
                  </a:moveTo>
                  <a:cubicBezTo>
                    <a:pt x="627" y="0"/>
                    <a:pt x="540" y="13"/>
                    <a:pt x="457" y="39"/>
                  </a:cubicBezTo>
                  <a:cubicBezTo>
                    <a:pt x="288" y="73"/>
                    <a:pt x="136" y="158"/>
                    <a:pt x="34" y="276"/>
                  </a:cubicBezTo>
                  <a:cubicBezTo>
                    <a:pt x="17" y="310"/>
                    <a:pt x="0" y="327"/>
                    <a:pt x="17" y="361"/>
                  </a:cubicBezTo>
                  <a:cubicBezTo>
                    <a:pt x="17" y="405"/>
                    <a:pt x="55" y="449"/>
                    <a:pt x="109" y="449"/>
                  </a:cubicBezTo>
                  <a:cubicBezTo>
                    <a:pt x="118" y="449"/>
                    <a:pt x="127" y="448"/>
                    <a:pt x="136" y="446"/>
                  </a:cubicBezTo>
                  <a:lnTo>
                    <a:pt x="153" y="446"/>
                  </a:lnTo>
                  <a:cubicBezTo>
                    <a:pt x="271" y="429"/>
                    <a:pt x="406" y="395"/>
                    <a:pt x="508" y="395"/>
                  </a:cubicBezTo>
                  <a:cubicBezTo>
                    <a:pt x="627" y="395"/>
                    <a:pt x="728" y="412"/>
                    <a:pt x="847" y="429"/>
                  </a:cubicBezTo>
                  <a:cubicBezTo>
                    <a:pt x="948" y="462"/>
                    <a:pt x="1050" y="513"/>
                    <a:pt x="1134" y="581"/>
                  </a:cubicBezTo>
                  <a:cubicBezTo>
                    <a:pt x="1185" y="598"/>
                    <a:pt x="1236" y="632"/>
                    <a:pt x="1287" y="683"/>
                  </a:cubicBezTo>
                  <a:cubicBezTo>
                    <a:pt x="1338" y="716"/>
                    <a:pt x="1388" y="767"/>
                    <a:pt x="1439" y="801"/>
                  </a:cubicBezTo>
                  <a:lnTo>
                    <a:pt x="1456" y="818"/>
                  </a:lnTo>
                  <a:cubicBezTo>
                    <a:pt x="1490" y="835"/>
                    <a:pt x="1524" y="835"/>
                    <a:pt x="1541" y="835"/>
                  </a:cubicBezTo>
                  <a:cubicBezTo>
                    <a:pt x="1609" y="818"/>
                    <a:pt x="1625" y="750"/>
                    <a:pt x="1625" y="699"/>
                  </a:cubicBezTo>
                  <a:cubicBezTo>
                    <a:pt x="1592" y="632"/>
                    <a:pt x="1558" y="564"/>
                    <a:pt x="1524" y="496"/>
                  </a:cubicBezTo>
                  <a:cubicBezTo>
                    <a:pt x="1490" y="412"/>
                    <a:pt x="1439" y="361"/>
                    <a:pt x="1388" y="293"/>
                  </a:cubicBezTo>
                  <a:cubicBezTo>
                    <a:pt x="1213" y="105"/>
                    <a:pt x="962" y="0"/>
                    <a:pt x="7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907;p28">
              <a:extLst>
                <a:ext uri="{FF2B5EF4-FFF2-40B4-BE49-F238E27FC236}">
                  <a16:creationId xmlns:a16="http://schemas.microsoft.com/office/drawing/2014/main" id="{8E0BCF13-5738-6A32-B4B1-B982FEC68C06}"/>
                </a:ext>
              </a:extLst>
            </p:cNvPr>
            <p:cNvSpPr/>
            <p:nvPr/>
          </p:nvSpPr>
          <p:spPr>
            <a:xfrm>
              <a:off x="1035601" y="1514105"/>
              <a:ext cx="63306" cy="57363"/>
            </a:xfrm>
            <a:custGeom>
              <a:avLst/>
              <a:gdLst/>
              <a:ahLst/>
              <a:cxnLst/>
              <a:rect l="l" t="t" r="r" b="b"/>
              <a:pathLst>
                <a:path w="1321" h="1197" extrusionOk="0">
                  <a:moveTo>
                    <a:pt x="885" y="0"/>
                  </a:moveTo>
                  <a:cubicBezTo>
                    <a:pt x="850" y="0"/>
                    <a:pt x="815" y="4"/>
                    <a:pt x="779" y="11"/>
                  </a:cubicBezTo>
                  <a:cubicBezTo>
                    <a:pt x="610" y="45"/>
                    <a:pt x="458" y="129"/>
                    <a:pt x="339" y="265"/>
                  </a:cubicBezTo>
                  <a:cubicBezTo>
                    <a:pt x="221" y="383"/>
                    <a:pt x="136" y="519"/>
                    <a:pt x="85" y="654"/>
                  </a:cubicBezTo>
                  <a:cubicBezTo>
                    <a:pt x="34" y="790"/>
                    <a:pt x="0" y="942"/>
                    <a:pt x="0" y="1094"/>
                  </a:cubicBezTo>
                  <a:cubicBezTo>
                    <a:pt x="17" y="1128"/>
                    <a:pt x="34" y="1162"/>
                    <a:pt x="51" y="1179"/>
                  </a:cubicBezTo>
                  <a:cubicBezTo>
                    <a:pt x="69" y="1191"/>
                    <a:pt x="89" y="1197"/>
                    <a:pt x="109" y="1197"/>
                  </a:cubicBezTo>
                  <a:cubicBezTo>
                    <a:pt x="146" y="1197"/>
                    <a:pt x="182" y="1178"/>
                    <a:pt x="204" y="1145"/>
                  </a:cubicBezTo>
                  <a:cubicBezTo>
                    <a:pt x="339" y="942"/>
                    <a:pt x="491" y="739"/>
                    <a:pt x="644" y="552"/>
                  </a:cubicBezTo>
                  <a:cubicBezTo>
                    <a:pt x="711" y="468"/>
                    <a:pt x="779" y="417"/>
                    <a:pt x="864" y="366"/>
                  </a:cubicBezTo>
                  <a:cubicBezTo>
                    <a:pt x="965" y="332"/>
                    <a:pt x="1084" y="315"/>
                    <a:pt x="1186" y="315"/>
                  </a:cubicBezTo>
                  <a:lnTo>
                    <a:pt x="1202" y="315"/>
                  </a:lnTo>
                  <a:cubicBezTo>
                    <a:pt x="1236" y="315"/>
                    <a:pt x="1270" y="299"/>
                    <a:pt x="1287" y="265"/>
                  </a:cubicBezTo>
                  <a:cubicBezTo>
                    <a:pt x="1321" y="214"/>
                    <a:pt x="1304" y="163"/>
                    <a:pt x="1253" y="129"/>
                  </a:cubicBezTo>
                  <a:cubicBezTo>
                    <a:pt x="1146" y="49"/>
                    <a:pt x="1018" y="0"/>
                    <a:pt x="8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908;p28">
              <a:extLst>
                <a:ext uri="{FF2B5EF4-FFF2-40B4-BE49-F238E27FC236}">
                  <a16:creationId xmlns:a16="http://schemas.microsoft.com/office/drawing/2014/main" id="{32574CE1-CA86-1DD2-27DE-BAD3AF506E1F}"/>
                </a:ext>
              </a:extLst>
            </p:cNvPr>
            <p:cNvSpPr/>
            <p:nvPr/>
          </p:nvSpPr>
          <p:spPr>
            <a:xfrm>
              <a:off x="844347" y="1469970"/>
              <a:ext cx="60670" cy="51469"/>
            </a:xfrm>
            <a:custGeom>
              <a:avLst/>
              <a:gdLst/>
              <a:ahLst/>
              <a:cxnLst/>
              <a:rect l="l" t="t" r="r" b="b"/>
              <a:pathLst>
                <a:path w="1266" h="1074" extrusionOk="0">
                  <a:moveTo>
                    <a:pt x="702" y="0"/>
                  </a:moveTo>
                  <a:cubicBezTo>
                    <a:pt x="258" y="0"/>
                    <a:pt x="0" y="514"/>
                    <a:pt x="284" y="864"/>
                  </a:cubicBezTo>
                  <a:cubicBezTo>
                    <a:pt x="395" y="1008"/>
                    <a:pt x="549" y="1073"/>
                    <a:pt x="701" y="1073"/>
                  </a:cubicBezTo>
                  <a:cubicBezTo>
                    <a:pt x="943" y="1073"/>
                    <a:pt x="1180" y="908"/>
                    <a:pt x="1232" y="627"/>
                  </a:cubicBezTo>
                  <a:cubicBezTo>
                    <a:pt x="1266" y="305"/>
                    <a:pt x="1045" y="34"/>
                    <a:pt x="724" y="1"/>
                  </a:cubicBezTo>
                  <a:cubicBezTo>
                    <a:pt x="717" y="0"/>
                    <a:pt x="709" y="0"/>
                    <a:pt x="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909;p28">
              <a:extLst>
                <a:ext uri="{FF2B5EF4-FFF2-40B4-BE49-F238E27FC236}">
                  <a16:creationId xmlns:a16="http://schemas.microsoft.com/office/drawing/2014/main" id="{8B2A7531-F78C-65CE-A829-A3430BF11133}"/>
                </a:ext>
              </a:extLst>
            </p:cNvPr>
            <p:cNvSpPr/>
            <p:nvPr/>
          </p:nvSpPr>
          <p:spPr>
            <a:xfrm>
              <a:off x="539280" y="1482956"/>
              <a:ext cx="60670" cy="51660"/>
            </a:xfrm>
            <a:custGeom>
              <a:avLst/>
              <a:gdLst/>
              <a:ahLst/>
              <a:cxnLst/>
              <a:rect l="l" t="t" r="r" b="b"/>
              <a:pathLst>
                <a:path w="1266" h="1078" extrusionOk="0">
                  <a:moveTo>
                    <a:pt x="702" y="0"/>
                  </a:moveTo>
                  <a:cubicBezTo>
                    <a:pt x="258" y="0"/>
                    <a:pt x="0" y="514"/>
                    <a:pt x="284" y="881"/>
                  </a:cubicBezTo>
                  <a:cubicBezTo>
                    <a:pt x="399" y="1015"/>
                    <a:pt x="553" y="1077"/>
                    <a:pt x="705" y="1077"/>
                  </a:cubicBezTo>
                  <a:cubicBezTo>
                    <a:pt x="954" y="1077"/>
                    <a:pt x="1196" y="911"/>
                    <a:pt x="1249" y="627"/>
                  </a:cubicBezTo>
                  <a:cubicBezTo>
                    <a:pt x="1266" y="305"/>
                    <a:pt x="1046" y="34"/>
                    <a:pt x="724" y="0"/>
                  </a:cubicBezTo>
                  <a:cubicBezTo>
                    <a:pt x="717" y="0"/>
                    <a:pt x="710" y="0"/>
                    <a:pt x="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910;p28">
              <a:extLst>
                <a:ext uri="{FF2B5EF4-FFF2-40B4-BE49-F238E27FC236}">
                  <a16:creationId xmlns:a16="http://schemas.microsoft.com/office/drawing/2014/main" id="{EA2872CA-27DD-7839-8320-FDD7FF900B4E}"/>
                </a:ext>
              </a:extLst>
            </p:cNvPr>
            <p:cNvSpPr/>
            <p:nvPr/>
          </p:nvSpPr>
          <p:spPr>
            <a:xfrm>
              <a:off x="492797" y="1328123"/>
              <a:ext cx="108688" cy="60191"/>
            </a:xfrm>
            <a:custGeom>
              <a:avLst/>
              <a:gdLst/>
              <a:ahLst/>
              <a:cxnLst/>
              <a:rect l="l" t="t" r="r" b="b"/>
              <a:pathLst>
                <a:path w="2268" h="1256" extrusionOk="0">
                  <a:moveTo>
                    <a:pt x="1527" y="1"/>
                  </a:moveTo>
                  <a:cubicBezTo>
                    <a:pt x="1316" y="1"/>
                    <a:pt x="1064" y="60"/>
                    <a:pt x="797" y="184"/>
                  </a:cubicBezTo>
                  <a:cubicBezTo>
                    <a:pt x="153" y="489"/>
                    <a:pt x="1" y="878"/>
                    <a:pt x="306" y="1166"/>
                  </a:cubicBezTo>
                  <a:cubicBezTo>
                    <a:pt x="374" y="1228"/>
                    <a:pt x="506" y="1256"/>
                    <a:pt x="667" y="1256"/>
                  </a:cubicBezTo>
                  <a:cubicBezTo>
                    <a:pt x="1261" y="1256"/>
                    <a:pt x="2267" y="876"/>
                    <a:pt x="2134" y="370"/>
                  </a:cubicBezTo>
                  <a:cubicBezTo>
                    <a:pt x="2064" y="129"/>
                    <a:pt x="1838" y="1"/>
                    <a:pt x="1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911;p28">
              <a:extLst>
                <a:ext uri="{FF2B5EF4-FFF2-40B4-BE49-F238E27FC236}">
                  <a16:creationId xmlns:a16="http://schemas.microsoft.com/office/drawing/2014/main" id="{B3626287-A71C-8798-1C37-C7855B949E4D}"/>
                </a:ext>
              </a:extLst>
            </p:cNvPr>
            <p:cNvSpPr/>
            <p:nvPr/>
          </p:nvSpPr>
          <p:spPr>
            <a:xfrm>
              <a:off x="806968" y="1306941"/>
              <a:ext cx="108592" cy="57890"/>
            </a:xfrm>
            <a:custGeom>
              <a:avLst/>
              <a:gdLst/>
              <a:ahLst/>
              <a:cxnLst/>
              <a:rect l="l" t="t" r="r" b="b"/>
              <a:pathLst>
                <a:path w="2266" h="1208" extrusionOk="0">
                  <a:moveTo>
                    <a:pt x="752" y="1"/>
                  </a:moveTo>
                  <a:cubicBezTo>
                    <a:pt x="420" y="1"/>
                    <a:pt x="179" y="136"/>
                    <a:pt x="115" y="389"/>
                  </a:cubicBezTo>
                  <a:cubicBezTo>
                    <a:pt x="0" y="876"/>
                    <a:pt x="943" y="1208"/>
                    <a:pt x="1540" y="1208"/>
                  </a:cubicBezTo>
                  <a:cubicBezTo>
                    <a:pt x="1731" y="1208"/>
                    <a:pt x="1887" y="1174"/>
                    <a:pt x="1961" y="1100"/>
                  </a:cubicBezTo>
                  <a:cubicBezTo>
                    <a:pt x="2266" y="812"/>
                    <a:pt x="2096" y="440"/>
                    <a:pt x="1436" y="152"/>
                  </a:cubicBezTo>
                  <a:cubicBezTo>
                    <a:pt x="1187" y="50"/>
                    <a:pt x="953" y="1"/>
                    <a:pt x="7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912;p28">
              <a:extLst>
                <a:ext uri="{FF2B5EF4-FFF2-40B4-BE49-F238E27FC236}">
                  <a16:creationId xmlns:a16="http://schemas.microsoft.com/office/drawing/2014/main" id="{DC184889-7CF1-7640-5360-E8089A273FA3}"/>
                </a:ext>
              </a:extLst>
            </p:cNvPr>
            <p:cNvSpPr/>
            <p:nvPr/>
          </p:nvSpPr>
          <p:spPr>
            <a:xfrm>
              <a:off x="715918" y="2052118"/>
              <a:ext cx="38194" cy="32875"/>
            </a:xfrm>
            <a:custGeom>
              <a:avLst/>
              <a:gdLst/>
              <a:ahLst/>
              <a:cxnLst/>
              <a:rect l="l" t="t" r="r" b="b"/>
              <a:pathLst>
                <a:path w="797" h="686" extrusionOk="0">
                  <a:moveTo>
                    <a:pt x="453" y="1"/>
                  </a:moveTo>
                  <a:cubicBezTo>
                    <a:pt x="372" y="1"/>
                    <a:pt x="290" y="30"/>
                    <a:pt x="221" y="93"/>
                  </a:cubicBezTo>
                  <a:cubicBezTo>
                    <a:pt x="1" y="313"/>
                    <a:pt x="153" y="686"/>
                    <a:pt x="458" y="686"/>
                  </a:cubicBezTo>
                  <a:cubicBezTo>
                    <a:pt x="644" y="686"/>
                    <a:pt x="796" y="534"/>
                    <a:pt x="796" y="347"/>
                  </a:cubicBezTo>
                  <a:cubicBezTo>
                    <a:pt x="796" y="138"/>
                    <a:pt x="629" y="1"/>
                    <a:pt x="45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913;p28">
              <a:extLst>
                <a:ext uri="{FF2B5EF4-FFF2-40B4-BE49-F238E27FC236}">
                  <a16:creationId xmlns:a16="http://schemas.microsoft.com/office/drawing/2014/main" id="{ED9AF580-54CD-9479-B225-2C613EDEC0FC}"/>
                </a:ext>
              </a:extLst>
            </p:cNvPr>
            <p:cNvSpPr/>
            <p:nvPr/>
          </p:nvSpPr>
          <p:spPr>
            <a:xfrm>
              <a:off x="716733" y="2107755"/>
              <a:ext cx="38194" cy="33258"/>
            </a:xfrm>
            <a:custGeom>
              <a:avLst/>
              <a:gdLst/>
              <a:ahLst/>
              <a:cxnLst/>
              <a:rect l="l" t="t" r="r" b="b"/>
              <a:pathLst>
                <a:path w="797" h="694" extrusionOk="0">
                  <a:moveTo>
                    <a:pt x="446" y="1"/>
                  </a:moveTo>
                  <a:cubicBezTo>
                    <a:pt x="366" y="1"/>
                    <a:pt x="285" y="31"/>
                    <a:pt x="221" y="101"/>
                  </a:cubicBezTo>
                  <a:cubicBezTo>
                    <a:pt x="1" y="321"/>
                    <a:pt x="153" y="693"/>
                    <a:pt x="458" y="693"/>
                  </a:cubicBezTo>
                  <a:cubicBezTo>
                    <a:pt x="644" y="693"/>
                    <a:pt x="796" y="541"/>
                    <a:pt x="796" y="355"/>
                  </a:cubicBezTo>
                  <a:cubicBezTo>
                    <a:pt x="796" y="146"/>
                    <a:pt x="622" y="1"/>
                    <a:pt x="44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914;p28">
              <a:extLst>
                <a:ext uri="{FF2B5EF4-FFF2-40B4-BE49-F238E27FC236}">
                  <a16:creationId xmlns:a16="http://schemas.microsoft.com/office/drawing/2014/main" id="{0A6E4CB1-BE3F-A0B3-23CC-0AECBE7FA77A}"/>
                </a:ext>
              </a:extLst>
            </p:cNvPr>
            <p:cNvSpPr/>
            <p:nvPr/>
          </p:nvSpPr>
          <p:spPr>
            <a:xfrm>
              <a:off x="715918" y="2159702"/>
              <a:ext cx="38769" cy="33210"/>
            </a:xfrm>
            <a:custGeom>
              <a:avLst/>
              <a:gdLst/>
              <a:ahLst/>
              <a:cxnLst/>
              <a:rect l="l" t="t" r="r" b="b"/>
              <a:pathLst>
                <a:path w="809" h="693" extrusionOk="0">
                  <a:moveTo>
                    <a:pt x="457" y="0"/>
                  </a:moveTo>
                  <a:cubicBezTo>
                    <a:pt x="375" y="0"/>
                    <a:pt x="290" y="31"/>
                    <a:pt x="221" y="100"/>
                  </a:cubicBezTo>
                  <a:cubicBezTo>
                    <a:pt x="1" y="320"/>
                    <a:pt x="153" y="693"/>
                    <a:pt x="458" y="693"/>
                  </a:cubicBezTo>
                  <a:cubicBezTo>
                    <a:pt x="644" y="693"/>
                    <a:pt x="796" y="540"/>
                    <a:pt x="796" y="354"/>
                  </a:cubicBezTo>
                  <a:cubicBezTo>
                    <a:pt x="808" y="145"/>
                    <a:pt x="637" y="0"/>
                    <a:pt x="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915;p28">
              <a:extLst>
                <a:ext uri="{FF2B5EF4-FFF2-40B4-BE49-F238E27FC236}">
                  <a16:creationId xmlns:a16="http://schemas.microsoft.com/office/drawing/2014/main" id="{9379A47E-3D49-BB99-D796-7F6ACA04D81D}"/>
                </a:ext>
              </a:extLst>
            </p:cNvPr>
            <p:cNvSpPr/>
            <p:nvPr/>
          </p:nvSpPr>
          <p:spPr>
            <a:xfrm>
              <a:off x="630666" y="1644931"/>
              <a:ext cx="216753" cy="76916"/>
            </a:xfrm>
            <a:custGeom>
              <a:avLst/>
              <a:gdLst/>
              <a:ahLst/>
              <a:cxnLst/>
              <a:rect l="l" t="t" r="r" b="b"/>
              <a:pathLst>
                <a:path w="4523" h="1605" extrusionOk="0">
                  <a:moveTo>
                    <a:pt x="4417" y="0"/>
                  </a:moveTo>
                  <a:cubicBezTo>
                    <a:pt x="4380" y="0"/>
                    <a:pt x="4345" y="19"/>
                    <a:pt x="4319" y="57"/>
                  </a:cubicBezTo>
                  <a:cubicBezTo>
                    <a:pt x="4133" y="413"/>
                    <a:pt x="3845" y="684"/>
                    <a:pt x="3490" y="887"/>
                  </a:cubicBezTo>
                  <a:cubicBezTo>
                    <a:pt x="3151" y="1073"/>
                    <a:pt x="2762" y="1175"/>
                    <a:pt x="2372" y="1175"/>
                  </a:cubicBezTo>
                  <a:cubicBezTo>
                    <a:pt x="2332" y="1176"/>
                    <a:pt x="2291" y="1177"/>
                    <a:pt x="2251" y="1177"/>
                  </a:cubicBezTo>
                  <a:cubicBezTo>
                    <a:pt x="1888" y="1177"/>
                    <a:pt x="1541" y="1109"/>
                    <a:pt x="1221" y="972"/>
                  </a:cubicBezTo>
                  <a:cubicBezTo>
                    <a:pt x="832" y="819"/>
                    <a:pt x="493" y="599"/>
                    <a:pt x="188" y="328"/>
                  </a:cubicBezTo>
                  <a:lnTo>
                    <a:pt x="188" y="345"/>
                  </a:lnTo>
                  <a:cubicBezTo>
                    <a:pt x="169" y="330"/>
                    <a:pt x="148" y="323"/>
                    <a:pt x="128" y="323"/>
                  </a:cubicBezTo>
                  <a:cubicBezTo>
                    <a:pt x="60" y="323"/>
                    <a:pt x="0" y="402"/>
                    <a:pt x="53" y="481"/>
                  </a:cubicBezTo>
                  <a:cubicBezTo>
                    <a:pt x="307" y="836"/>
                    <a:pt x="662" y="1124"/>
                    <a:pt x="1069" y="1327"/>
                  </a:cubicBezTo>
                  <a:cubicBezTo>
                    <a:pt x="1272" y="1429"/>
                    <a:pt x="1492" y="1496"/>
                    <a:pt x="1712" y="1547"/>
                  </a:cubicBezTo>
                  <a:cubicBezTo>
                    <a:pt x="1877" y="1585"/>
                    <a:pt x="2042" y="1604"/>
                    <a:pt x="2214" y="1604"/>
                  </a:cubicBezTo>
                  <a:cubicBezTo>
                    <a:pt x="2272" y="1604"/>
                    <a:pt x="2330" y="1602"/>
                    <a:pt x="2389" y="1598"/>
                  </a:cubicBezTo>
                  <a:cubicBezTo>
                    <a:pt x="2846" y="1581"/>
                    <a:pt x="3304" y="1446"/>
                    <a:pt x="3676" y="1209"/>
                  </a:cubicBezTo>
                  <a:cubicBezTo>
                    <a:pt x="4082" y="955"/>
                    <a:pt x="4370" y="565"/>
                    <a:pt x="4506" y="125"/>
                  </a:cubicBezTo>
                  <a:cubicBezTo>
                    <a:pt x="4523" y="74"/>
                    <a:pt x="4506" y="23"/>
                    <a:pt x="4455" y="7"/>
                  </a:cubicBezTo>
                  <a:cubicBezTo>
                    <a:pt x="4442" y="2"/>
                    <a:pt x="4429" y="0"/>
                    <a:pt x="4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916;p28">
              <a:extLst>
                <a:ext uri="{FF2B5EF4-FFF2-40B4-BE49-F238E27FC236}">
                  <a16:creationId xmlns:a16="http://schemas.microsoft.com/office/drawing/2014/main" id="{232B3AB6-66F2-32D6-7D87-718D1D8D2B39}"/>
                </a:ext>
              </a:extLst>
            </p:cNvPr>
            <p:cNvSpPr/>
            <p:nvPr/>
          </p:nvSpPr>
          <p:spPr>
            <a:xfrm>
              <a:off x="415739" y="1395644"/>
              <a:ext cx="253175" cy="243973"/>
            </a:xfrm>
            <a:custGeom>
              <a:avLst/>
              <a:gdLst/>
              <a:ahLst/>
              <a:cxnLst/>
              <a:rect l="l" t="t" r="r" b="b"/>
              <a:pathLst>
                <a:path w="5283" h="5091" extrusionOk="0">
                  <a:moveTo>
                    <a:pt x="3244" y="412"/>
                  </a:moveTo>
                  <a:cubicBezTo>
                    <a:pt x="3870" y="412"/>
                    <a:pt x="4376" y="479"/>
                    <a:pt x="4487" y="570"/>
                  </a:cubicBezTo>
                  <a:cubicBezTo>
                    <a:pt x="4876" y="857"/>
                    <a:pt x="4876" y="3956"/>
                    <a:pt x="4606" y="4328"/>
                  </a:cubicBezTo>
                  <a:cubicBezTo>
                    <a:pt x="4481" y="4473"/>
                    <a:pt x="3520" y="4656"/>
                    <a:pt x="2614" y="4656"/>
                  </a:cubicBezTo>
                  <a:cubicBezTo>
                    <a:pt x="2040" y="4656"/>
                    <a:pt x="1488" y="4583"/>
                    <a:pt x="1186" y="4379"/>
                  </a:cubicBezTo>
                  <a:cubicBezTo>
                    <a:pt x="525" y="3939"/>
                    <a:pt x="762" y="1145"/>
                    <a:pt x="932" y="857"/>
                  </a:cubicBezTo>
                  <a:cubicBezTo>
                    <a:pt x="949" y="823"/>
                    <a:pt x="1118" y="654"/>
                    <a:pt x="1880" y="519"/>
                  </a:cubicBezTo>
                  <a:cubicBezTo>
                    <a:pt x="2333" y="443"/>
                    <a:pt x="2816" y="412"/>
                    <a:pt x="3244" y="412"/>
                  </a:cubicBezTo>
                  <a:close/>
                  <a:moveTo>
                    <a:pt x="3292" y="0"/>
                  </a:moveTo>
                  <a:cubicBezTo>
                    <a:pt x="2775" y="0"/>
                    <a:pt x="2226" y="45"/>
                    <a:pt x="1812" y="112"/>
                  </a:cubicBezTo>
                  <a:cubicBezTo>
                    <a:pt x="1135" y="214"/>
                    <a:pt x="728" y="383"/>
                    <a:pt x="576" y="637"/>
                  </a:cubicBezTo>
                  <a:cubicBezTo>
                    <a:pt x="322" y="1010"/>
                    <a:pt x="0" y="4108"/>
                    <a:pt x="949" y="4734"/>
                  </a:cubicBezTo>
                  <a:cubicBezTo>
                    <a:pt x="1304" y="4988"/>
                    <a:pt x="2015" y="5090"/>
                    <a:pt x="2726" y="5090"/>
                  </a:cubicBezTo>
                  <a:cubicBezTo>
                    <a:pt x="3708" y="5090"/>
                    <a:pt x="4707" y="4904"/>
                    <a:pt x="4944" y="4599"/>
                  </a:cubicBezTo>
                  <a:cubicBezTo>
                    <a:pt x="5232" y="4227"/>
                    <a:pt x="5283" y="2381"/>
                    <a:pt x="5164" y="1382"/>
                  </a:cubicBezTo>
                  <a:cubicBezTo>
                    <a:pt x="5063" y="570"/>
                    <a:pt x="4876" y="333"/>
                    <a:pt x="4758" y="248"/>
                  </a:cubicBezTo>
                  <a:cubicBezTo>
                    <a:pt x="4532" y="69"/>
                    <a:pt x="3936" y="0"/>
                    <a:pt x="3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917;p28">
              <a:extLst>
                <a:ext uri="{FF2B5EF4-FFF2-40B4-BE49-F238E27FC236}">
                  <a16:creationId xmlns:a16="http://schemas.microsoft.com/office/drawing/2014/main" id="{5F657203-71A5-610C-0C0B-12EA5A6B09CB}"/>
                </a:ext>
              </a:extLst>
            </p:cNvPr>
            <p:cNvSpPr/>
            <p:nvPr/>
          </p:nvSpPr>
          <p:spPr>
            <a:xfrm>
              <a:off x="757322" y="1385053"/>
              <a:ext cx="237744" cy="235060"/>
            </a:xfrm>
            <a:custGeom>
              <a:avLst/>
              <a:gdLst/>
              <a:ahLst/>
              <a:cxnLst/>
              <a:rect l="l" t="t" r="r" b="b"/>
              <a:pathLst>
                <a:path w="4961" h="4905" extrusionOk="0">
                  <a:moveTo>
                    <a:pt x="2656" y="424"/>
                  </a:moveTo>
                  <a:cubicBezTo>
                    <a:pt x="3351" y="424"/>
                    <a:pt x="3951" y="507"/>
                    <a:pt x="4080" y="604"/>
                  </a:cubicBezTo>
                  <a:cubicBezTo>
                    <a:pt x="4487" y="926"/>
                    <a:pt x="4622" y="3770"/>
                    <a:pt x="4368" y="4126"/>
                  </a:cubicBezTo>
                  <a:cubicBezTo>
                    <a:pt x="4267" y="4244"/>
                    <a:pt x="3437" y="4448"/>
                    <a:pt x="2438" y="4481"/>
                  </a:cubicBezTo>
                  <a:cubicBezTo>
                    <a:pt x="2324" y="4487"/>
                    <a:pt x="2217" y="4489"/>
                    <a:pt x="2117" y="4489"/>
                  </a:cubicBezTo>
                  <a:cubicBezTo>
                    <a:pt x="1562" y="4489"/>
                    <a:pt x="1221" y="4415"/>
                    <a:pt x="1135" y="4329"/>
                  </a:cubicBezTo>
                  <a:cubicBezTo>
                    <a:pt x="508" y="3736"/>
                    <a:pt x="457" y="1129"/>
                    <a:pt x="610" y="824"/>
                  </a:cubicBezTo>
                  <a:lnTo>
                    <a:pt x="610" y="807"/>
                  </a:lnTo>
                  <a:cubicBezTo>
                    <a:pt x="644" y="774"/>
                    <a:pt x="779" y="621"/>
                    <a:pt x="1439" y="520"/>
                  </a:cubicBezTo>
                  <a:cubicBezTo>
                    <a:pt x="1828" y="452"/>
                    <a:pt x="2258" y="424"/>
                    <a:pt x="2656" y="424"/>
                  </a:cubicBezTo>
                  <a:close/>
                  <a:moveTo>
                    <a:pt x="2653" y="1"/>
                  </a:moveTo>
                  <a:cubicBezTo>
                    <a:pt x="2209" y="1"/>
                    <a:pt x="1751" y="33"/>
                    <a:pt x="1372" y="96"/>
                  </a:cubicBezTo>
                  <a:cubicBezTo>
                    <a:pt x="779" y="198"/>
                    <a:pt x="423" y="350"/>
                    <a:pt x="271" y="587"/>
                  </a:cubicBezTo>
                  <a:cubicBezTo>
                    <a:pt x="0" y="977"/>
                    <a:pt x="51" y="3889"/>
                    <a:pt x="847" y="4634"/>
                  </a:cubicBezTo>
                  <a:cubicBezTo>
                    <a:pt x="1084" y="4854"/>
                    <a:pt x="1642" y="4905"/>
                    <a:pt x="2150" y="4905"/>
                  </a:cubicBezTo>
                  <a:cubicBezTo>
                    <a:pt x="2370" y="4905"/>
                    <a:pt x="2608" y="4888"/>
                    <a:pt x="2777" y="4888"/>
                  </a:cubicBezTo>
                  <a:cubicBezTo>
                    <a:pt x="3048" y="4871"/>
                    <a:pt x="4436" y="4718"/>
                    <a:pt x="4707" y="4380"/>
                  </a:cubicBezTo>
                  <a:cubicBezTo>
                    <a:pt x="4961" y="4041"/>
                    <a:pt x="4961" y="2636"/>
                    <a:pt x="4842" y="1739"/>
                  </a:cubicBezTo>
                  <a:cubicBezTo>
                    <a:pt x="4741" y="960"/>
                    <a:pt x="4571" y="452"/>
                    <a:pt x="4334" y="283"/>
                  </a:cubicBezTo>
                  <a:cubicBezTo>
                    <a:pt x="4101" y="92"/>
                    <a:pt x="3397" y="1"/>
                    <a:pt x="265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918;p28">
              <a:extLst>
                <a:ext uri="{FF2B5EF4-FFF2-40B4-BE49-F238E27FC236}">
                  <a16:creationId xmlns:a16="http://schemas.microsoft.com/office/drawing/2014/main" id="{6559E3CF-8D87-6FBE-E42F-989744EB2696}"/>
                </a:ext>
              </a:extLst>
            </p:cNvPr>
            <p:cNvSpPr/>
            <p:nvPr/>
          </p:nvSpPr>
          <p:spPr>
            <a:xfrm>
              <a:off x="646576" y="1425930"/>
              <a:ext cx="128241" cy="32971"/>
            </a:xfrm>
            <a:custGeom>
              <a:avLst/>
              <a:gdLst/>
              <a:ahLst/>
              <a:cxnLst/>
              <a:rect l="l" t="t" r="r" b="b"/>
              <a:pathLst>
                <a:path w="2676" h="688" extrusionOk="0">
                  <a:moveTo>
                    <a:pt x="1436" y="1"/>
                  </a:moveTo>
                  <a:cubicBezTo>
                    <a:pt x="1394" y="1"/>
                    <a:pt x="1353" y="2"/>
                    <a:pt x="1312" y="5"/>
                  </a:cubicBezTo>
                  <a:cubicBezTo>
                    <a:pt x="1092" y="22"/>
                    <a:pt x="855" y="73"/>
                    <a:pt x="652" y="158"/>
                  </a:cubicBezTo>
                  <a:cubicBezTo>
                    <a:pt x="432" y="242"/>
                    <a:pt x="229" y="361"/>
                    <a:pt x="59" y="513"/>
                  </a:cubicBezTo>
                  <a:lnTo>
                    <a:pt x="76" y="513"/>
                  </a:lnTo>
                  <a:cubicBezTo>
                    <a:pt x="1" y="574"/>
                    <a:pt x="47" y="688"/>
                    <a:pt x="129" y="688"/>
                  </a:cubicBezTo>
                  <a:cubicBezTo>
                    <a:pt x="139" y="688"/>
                    <a:pt x="150" y="686"/>
                    <a:pt x="161" y="682"/>
                  </a:cubicBezTo>
                  <a:cubicBezTo>
                    <a:pt x="550" y="564"/>
                    <a:pt x="957" y="479"/>
                    <a:pt x="1363" y="429"/>
                  </a:cubicBezTo>
                  <a:cubicBezTo>
                    <a:pt x="1413" y="424"/>
                    <a:pt x="1464" y="422"/>
                    <a:pt x="1516" y="422"/>
                  </a:cubicBezTo>
                  <a:cubicBezTo>
                    <a:pt x="1657" y="422"/>
                    <a:pt x="1802" y="438"/>
                    <a:pt x="1939" y="462"/>
                  </a:cubicBezTo>
                  <a:cubicBezTo>
                    <a:pt x="2125" y="496"/>
                    <a:pt x="2328" y="564"/>
                    <a:pt x="2497" y="649"/>
                  </a:cubicBezTo>
                  <a:cubicBezTo>
                    <a:pt x="2510" y="653"/>
                    <a:pt x="2522" y="655"/>
                    <a:pt x="2533" y="655"/>
                  </a:cubicBezTo>
                  <a:cubicBezTo>
                    <a:pt x="2617" y="655"/>
                    <a:pt x="2676" y="554"/>
                    <a:pt x="2616" y="479"/>
                  </a:cubicBezTo>
                  <a:cubicBezTo>
                    <a:pt x="2464" y="310"/>
                    <a:pt x="2260" y="175"/>
                    <a:pt x="2023" y="90"/>
                  </a:cubicBezTo>
                  <a:cubicBezTo>
                    <a:pt x="1841" y="34"/>
                    <a:pt x="1635" y="1"/>
                    <a:pt x="143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 name="Google Shape;9922;p28">
            <a:extLst>
              <a:ext uri="{FF2B5EF4-FFF2-40B4-BE49-F238E27FC236}">
                <a16:creationId xmlns:a16="http://schemas.microsoft.com/office/drawing/2014/main" id="{2293F9E1-D825-0C46-A161-64D478EEE255}"/>
              </a:ext>
            </a:extLst>
          </p:cNvPr>
          <p:cNvGrpSpPr/>
          <p:nvPr/>
        </p:nvGrpSpPr>
        <p:grpSpPr>
          <a:xfrm>
            <a:off x="2552764" y="3625988"/>
            <a:ext cx="213202" cy="337524"/>
            <a:chOff x="-1621788" y="2432386"/>
            <a:chExt cx="315201" cy="499001"/>
          </a:xfrm>
        </p:grpSpPr>
        <p:sp>
          <p:nvSpPr>
            <p:cNvPr id="102" name="Google Shape;9923;p28">
              <a:extLst>
                <a:ext uri="{FF2B5EF4-FFF2-40B4-BE49-F238E27FC236}">
                  <a16:creationId xmlns:a16="http://schemas.microsoft.com/office/drawing/2014/main" id="{C7109213-4BAF-4000-EB48-9DC997A1B3E4}"/>
                </a:ext>
              </a:extLst>
            </p:cNvPr>
            <p:cNvSpPr/>
            <p:nvPr/>
          </p:nvSpPr>
          <p:spPr>
            <a:xfrm>
              <a:off x="-1586225" y="2629775"/>
              <a:ext cx="172550" cy="66350"/>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dk2"/>
              </a:solidFill>
              <a:prstDash val="solid"/>
              <a:round/>
              <a:headEnd type="none" w="med" len="med"/>
              <a:tailEnd type="none" w="med" len="med"/>
            </a:ln>
          </p:spPr>
        </p:sp>
        <p:sp>
          <p:nvSpPr>
            <p:cNvPr id="103" name="Google Shape;9924;p28">
              <a:extLst>
                <a:ext uri="{FF2B5EF4-FFF2-40B4-BE49-F238E27FC236}">
                  <a16:creationId xmlns:a16="http://schemas.microsoft.com/office/drawing/2014/main" id="{F72828E9-ECB6-45DD-0480-81F67BA1B671}"/>
                </a:ext>
              </a:extLst>
            </p:cNvPr>
            <p:cNvSpPr/>
            <p:nvPr/>
          </p:nvSpPr>
          <p:spPr>
            <a:xfrm rot="2700000">
              <a:off x="-1477325" y="2483675"/>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accent1"/>
              </a:solidFill>
              <a:prstDash val="solid"/>
              <a:round/>
              <a:headEnd type="none" w="med" len="med"/>
              <a:tailEnd type="none" w="med" len="med"/>
            </a:ln>
          </p:spPr>
        </p:sp>
        <p:sp>
          <p:nvSpPr>
            <p:cNvPr id="104" name="Google Shape;9925;p28">
              <a:extLst>
                <a:ext uri="{FF2B5EF4-FFF2-40B4-BE49-F238E27FC236}">
                  <a16:creationId xmlns:a16="http://schemas.microsoft.com/office/drawing/2014/main" id="{4A33E071-8F69-55F9-1A0B-53679AD0F521}"/>
                </a:ext>
              </a:extLst>
            </p:cNvPr>
            <p:cNvSpPr/>
            <p:nvPr/>
          </p:nvSpPr>
          <p:spPr>
            <a:xfrm rot="-2700000">
              <a:off x="-1623600" y="2813750"/>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lt2"/>
              </a:solidFill>
              <a:prstDash val="solid"/>
              <a:round/>
              <a:headEnd type="none" w="med" len="med"/>
              <a:tailEnd type="none" w="med" len="med"/>
            </a:ln>
          </p:spPr>
        </p:sp>
      </p:grpSp>
      <p:grpSp>
        <p:nvGrpSpPr>
          <p:cNvPr id="105" name="Google Shape;9926;p28">
            <a:extLst>
              <a:ext uri="{FF2B5EF4-FFF2-40B4-BE49-F238E27FC236}">
                <a16:creationId xmlns:a16="http://schemas.microsoft.com/office/drawing/2014/main" id="{3CF10573-A2AA-8A74-A78E-D4AA7B65C8D1}"/>
              </a:ext>
            </a:extLst>
          </p:cNvPr>
          <p:cNvGrpSpPr/>
          <p:nvPr/>
        </p:nvGrpSpPr>
        <p:grpSpPr>
          <a:xfrm rot="8100000">
            <a:off x="5922634" y="4551046"/>
            <a:ext cx="213208" cy="337534"/>
            <a:chOff x="-1621788" y="2432386"/>
            <a:chExt cx="315201" cy="499001"/>
          </a:xfrm>
        </p:grpSpPr>
        <p:sp>
          <p:nvSpPr>
            <p:cNvPr id="106" name="Google Shape;9927;p28">
              <a:extLst>
                <a:ext uri="{FF2B5EF4-FFF2-40B4-BE49-F238E27FC236}">
                  <a16:creationId xmlns:a16="http://schemas.microsoft.com/office/drawing/2014/main" id="{591FC5C7-4EAC-B5E7-4D9B-17D1045D3771}"/>
                </a:ext>
              </a:extLst>
            </p:cNvPr>
            <p:cNvSpPr/>
            <p:nvPr/>
          </p:nvSpPr>
          <p:spPr>
            <a:xfrm>
              <a:off x="-1586225" y="2629775"/>
              <a:ext cx="172550" cy="66350"/>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dk2"/>
              </a:solidFill>
              <a:prstDash val="solid"/>
              <a:round/>
              <a:headEnd type="none" w="med" len="med"/>
              <a:tailEnd type="none" w="med" len="med"/>
            </a:ln>
          </p:spPr>
        </p:sp>
        <p:sp>
          <p:nvSpPr>
            <p:cNvPr id="107" name="Google Shape;9928;p28">
              <a:extLst>
                <a:ext uri="{FF2B5EF4-FFF2-40B4-BE49-F238E27FC236}">
                  <a16:creationId xmlns:a16="http://schemas.microsoft.com/office/drawing/2014/main" id="{24A5AD4D-3E98-298E-44B3-5571B90B7A25}"/>
                </a:ext>
              </a:extLst>
            </p:cNvPr>
            <p:cNvSpPr/>
            <p:nvPr/>
          </p:nvSpPr>
          <p:spPr>
            <a:xfrm rot="2700000">
              <a:off x="-1477325" y="2483675"/>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accent1"/>
              </a:solidFill>
              <a:prstDash val="solid"/>
              <a:round/>
              <a:headEnd type="none" w="med" len="med"/>
              <a:tailEnd type="none" w="med" len="med"/>
            </a:ln>
          </p:spPr>
        </p:sp>
        <p:sp>
          <p:nvSpPr>
            <p:cNvPr id="108" name="Google Shape;9929;p28">
              <a:extLst>
                <a:ext uri="{FF2B5EF4-FFF2-40B4-BE49-F238E27FC236}">
                  <a16:creationId xmlns:a16="http://schemas.microsoft.com/office/drawing/2014/main" id="{3B0ABB0C-3652-AAF5-8F1F-F37492545B69}"/>
                </a:ext>
              </a:extLst>
            </p:cNvPr>
            <p:cNvSpPr/>
            <p:nvPr/>
          </p:nvSpPr>
          <p:spPr>
            <a:xfrm rot="-2700000">
              <a:off x="-1623600" y="2813750"/>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lt2"/>
              </a:solidFill>
              <a:prstDash val="solid"/>
              <a:round/>
              <a:headEnd type="none" w="med" len="med"/>
              <a:tailEnd type="none" w="med" len="med"/>
            </a:ln>
          </p:spPr>
        </p:sp>
      </p:grpSp>
      <p:sp>
        <p:nvSpPr>
          <p:cNvPr id="109" name="Google Shape;9930;p28">
            <a:extLst>
              <a:ext uri="{FF2B5EF4-FFF2-40B4-BE49-F238E27FC236}">
                <a16:creationId xmlns:a16="http://schemas.microsoft.com/office/drawing/2014/main" id="{18D73F2D-3E3A-75A8-D8EE-4099E48989F8}"/>
              </a:ext>
            </a:extLst>
          </p:cNvPr>
          <p:cNvSpPr/>
          <p:nvPr/>
        </p:nvSpPr>
        <p:spPr>
          <a:xfrm>
            <a:off x="4631612" y="4302401"/>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sp>
        <p:nvSpPr>
          <p:cNvPr id="110" name="Google Shape;9931;p28">
            <a:extLst>
              <a:ext uri="{FF2B5EF4-FFF2-40B4-BE49-F238E27FC236}">
                <a16:creationId xmlns:a16="http://schemas.microsoft.com/office/drawing/2014/main" id="{B5BC988A-4A56-2A16-81FC-42791D3257A8}"/>
              </a:ext>
            </a:extLst>
          </p:cNvPr>
          <p:cNvSpPr/>
          <p:nvPr/>
        </p:nvSpPr>
        <p:spPr>
          <a:xfrm>
            <a:off x="5630462" y="4368776"/>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sp>
        <p:nvSpPr>
          <p:cNvPr id="111" name="Google Shape;9932;p28">
            <a:extLst>
              <a:ext uri="{FF2B5EF4-FFF2-40B4-BE49-F238E27FC236}">
                <a16:creationId xmlns:a16="http://schemas.microsoft.com/office/drawing/2014/main" id="{E02DE19B-ACB9-7E53-AFF0-2F78CBB2B50D}"/>
              </a:ext>
            </a:extLst>
          </p:cNvPr>
          <p:cNvSpPr/>
          <p:nvPr/>
        </p:nvSpPr>
        <p:spPr>
          <a:xfrm rot="281508">
            <a:off x="3097901" y="4009441"/>
            <a:ext cx="154108" cy="749263"/>
          </a:xfrm>
          <a:custGeom>
            <a:avLst/>
            <a:gdLst/>
            <a:ahLst/>
            <a:cxnLst/>
            <a:rect l="l" t="t" r="r" b="b"/>
            <a:pathLst>
              <a:path w="6164" h="29969" extrusionOk="0">
                <a:moveTo>
                  <a:pt x="6164" y="236"/>
                </a:moveTo>
                <a:cubicBezTo>
                  <a:pt x="4734" y="58"/>
                  <a:pt x="1520" y="-353"/>
                  <a:pt x="1916" y="1032"/>
                </a:cubicBezTo>
                <a:cubicBezTo>
                  <a:pt x="2349" y="2547"/>
                  <a:pt x="5540" y="3340"/>
                  <a:pt x="4836" y="4749"/>
                </a:cubicBezTo>
                <a:cubicBezTo>
                  <a:pt x="4211" y="6001"/>
                  <a:pt x="894" y="5828"/>
                  <a:pt x="1385" y="7138"/>
                </a:cubicBezTo>
                <a:cubicBezTo>
                  <a:pt x="1816" y="8289"/>
                  <a:pt x="3959" y="9324"/>
                  <a:pt x="3244" y="10324"/>
                </a:cubicBezTo>
                <a:cubicBezTo>
                  <a:pt x="2573" y="11263"/>
                  <a:pt x="917" y="11193"/>
                  <a:pt x="323" y="12182"/>
                </a:cubicBezTo>
                <a:cubicBezTo>
                  <a:pt x="-1060" y="14486"/>
                  <a:pt x="2713" y="17194"/>
                  <a:pt x="2713" y="19881"/>
                </a:cubicBezTo>
                <a:cubicBezTo>
                  <a:pt x="2713" y="23337"/>
                  <a:pt x="2011" y="28424"/>
                  <a:pt x="5102" y="29969"/>
                </a:cubicBezTo>
              </a:path>
            </a:pathLst>
          </a:custGeom>
          <a:noFill/>
          <a:ln w="9525" cap="flat" cmpd="sng">
            <a:solidFill>
              <a:schemeClr val="accent1"/>
            </a:solidFill>
            <a:prstDash val="solid"/>
            <a:round/>
            <a:headEnd type="none" w="med" len="med"/>
            <a:tailEnd type="none" w="med" len="med"/>
          </a:ln>
        </p:spPr>
      </p:sp>
      <p:sp>
        <p:nvSpPr>
          <p:cNvPr id="112" name="Google Shape;9933;p28">
            <a:extLst>
              <a:ext uri="{FF2B5EF4-FFF2-40B4-BE49-F238E27FC236}">
                <a16:creationId xmlns:a16="http://schemas.microsoft.com/office/drawing/2014/main" id="{9E9D14B3-F5F4-4F4C-EA93-CB746FB4B43F}"/>
              </a:ext>
            </a:extLst>
          </p:cNvPr>
          <p:cNvSpPr/>
          <p:nvPr/>
        </p:nvSpPr>
        <p:spPr>
          <a:xfrm>
            <a:off x="4961151" y="3202806"/>
            <a:ext cx="213200" cy="397290"/>
          </a:xfrm>
          <a:custGeom>
            <a:avLst/>
            <a:gdLst/>
            <a:ahLst/>
            <a:cxnLst/>
            <a:rect l="l" t="t" r="r" b="b"/>
            <a:pathLst>
              <a:path w="10400" h="19380" extrusionOk="0">
                <a:moveTo>
                  <a:pt x="0" y="0"/>
                </a:moveTo>
                <a:cubicBezTo>
                  <a:pt x="3483" y="0"/>
                  <a:pt x="7735" y="1663"/>
                  <a:pt x="9292" y="4779"/>
                </a:cubicBezTo>
                <a:cubicBezTo>
                  <a:pt x="11547" y="9292"/>
                  <a:pt x="10095" y="17781"/>
                  <a:pt x="5310" y="19380"/>
                </a:cubicBezTo>
              </a:path>
            </a:pathLst>
          </a:custGeom>
          <a:noFill/>
          <a:ln w="9525" cap="flat" cmpd="sng">
            <a:solidFill>
              <a:schemeClr val="accent1"/>
            </a:solidFill>
            <a:prstDash val="solid"/>
            <a:round/>
            <a:headEnd type="none" w="med" len="med"/>
            <a:tailEnd type="none" w="med" len="med"/>
          </a:ln>
        </p:spPr>
      </p:sp>
      <p:sp>
        <p:nvSpPr>
          <p:cNvPr id="113" name="Google Shape;9934;p28">
            <a:extLst>
              <a:ext uri="{FF2B5EF4-FFF2-40B4-BE49-F238E27FC236}">
                <a16:creationId xmlns:a16="http://schemas.microsoft.com/office/drawing/2014/main" id="{B697D4D9-5194-32A2-A0C0-6AB2DE06C886}"/>
              </a:ext>
            </a:extLst>
          </p:cNvPr>
          <p:cNvSpPr/>
          <p:nvPr/>
        </p:nvSpPr>
        <p:spPr>
          <a:xfrm>
            <a:off x="4044186" y="3714818"/>
            <a:ext cx="246650" cy="215300"/>
          </a:xfrm>
          <a:custGeom>
            <a:avLst/>
            <a:gdLst/>
            <a:ahLst/>
            <a:cxnLst/>
            <a:rect l="l" t="t" r="r" b="b"/>
            <a:pathLst>
              <a:path w="9866" h="8612" extrusionOk="0">
                <a:moveTo>
                  <a:pt x="8332" y="8612"/>
                </a:moveTo>
                <a:cubicBezTo>
                  <a:pt x="10226" y="8612"/>
                  <a:pt x="5513" y="4314"/>
                  <a:pt x="3819" y="5161"/>
                </a:cubicBezTo>
                <a:cubicBezTo>
                  <a:pt x="2234" y="5954"/>
                  <a:pt x="9420" y="6644"/>
                  <a:pt x="9128" y="4896"/>
                </a:cubicBezTo>
                <a:cubicBezTo>
                  <a:pt x="8804" y="2958"/>
                  <a:pt x="3288" y="2134"/>
                  <a:pt x="3288" y="4099"/>
                </a:cubicBezTo>
                <a:cubicBezTo>
                  <a:pt x="3288" y="4693"/>
                  <a:pt x="3794" y="4421"/>
                  <a:pt x="4350" y="4630"/>
                </a:cubicBezTo>
                <a:cubicBezTo>
                  <a:pt x="6212" y="5329"/>
                  <a:pt x="11373" y="1642"/>
                  <a:pt x="9394" y="1445"/>
                </a:cubicBezTo>
                <a:cubicBezTo>
                  <a:pt x="6312" y="1137"/>
                  <a:pt x="1080" y="-1494"/>
                  <a:pt x="102" y="1445"/>
                </a:cubicBezTo>
                <a:cubicBezTo>
                  <a:pt x="-711" y="3886"/>
                  <a:pt x="5305" y="2599"/>
                  <a:pt x="7801" y="1976"/>
                </a:cubicBezTo>
              </a:path>
            </a:pathLst>
          </a:custGeom>
          <a:noFill/>
          <a:ln w="9525" cap="flat" cmpd="sng">
            <a:solidFill>
              <a:schemeClr val="dk2"/>
            </a:solidFill>
            <a:prstDash val="solid"/>
            <a:round/>
            <a:headEnd type="none" w="med" len="med"/>
            <a:tailEnd type="none" w="med" len="med"/>
          </a:ln>
        </p:spPr>
      </p:sp>
      <p:sp>
        <p:nvSpPr>
          <p:cNvPr id="114" name="Google Shape;9935;p28">
            <a:extLst>
              <a:ext uri="{FF2B5EF4-FFF2-40B4-BE49-F238E27FC236}">
                <a16:creationId xmlns:a16="http://schemas.microsoft.com/office/drawing/2014/main" id="{7B336E8B-DF23-CEC5-D882-93FAB70E9D02}"/>
              </a:ext>
            </a:extLst>
          </p:cNvPr>
          <p:cNvSpPr/>
          <p:nvPr/>
        </p:nvSpPr>
        <p:spPr>
          <a:xfrm>
            <a:off x="5338625" y="4560002"/>
            <a:ext cx="115769" cy="138467"/>
          </a:xfrm>
          <a:custGeom>
            <a:avLst/>
            <a:gdLst/>
            <a:ahLst/>
            <a:cxnLst/>
            <a:rect l="l" t="t" r="r" b="b"/>
            <a:pathLst>
              <a:path w="6437" h="7699" extrusionOk="0">
                <a:moveTo>
                  <a:pt x="3717" y="0"/>
                </a:moveTo>
                <a:cubicBezTo>
                  <a:pt x="3825" y="134"/>
                  <a:pt x="6503" y="2325"/>
                  <a:pt x="6371" y="2655"/>
                </a:cubicBezTo>
                <a:cubicBezTo>
                  <a:pt x="5365" y="5170"/>
                  <a:pt x="1502" y="5445"/>
                  <a:pt x="0" y="7699"/>
                </a:cubicBezTo>
              </a:path>
            </a:pathLst>
          </a:custGeom>
          <a:noFill/>
          <a:ln w="9525" cap="rnd" cmpd="sng">
            <a:solidFill>
              <a:schemeClr val="dk1"/>
            </a:solidFill>
            <a:prstDash val="solid"/>
            <a:round/>
            <a:headEnd type="none" w="med" len="med"/>
            <a:tailEnd type="none" w="med" len="med"/>
          </a:ln>
        </p:spPr>
      </p:sp>
      <p:sp>
        <p:nvSpPr>
          <p:cNvPr id="115" name="Google Shape;9936;p28">
            <a:extLst>
              <a:ext uri="{FF2B5EF4-FFF2-40B4-BE49-F238E27FC236}">
                <a16:creationId xmlns:a16="http://schemas.microsoft.com/office/drawing/2014/main" id="{C3DBE94B-B403-2D77-B068-69F2208BFE29}"/>
              </a:ext>
            </a:extLst>
          </p:cNvPr>
          <p:cNvSpPr/>
          <p:nvPr/>
        </p:nvSpPr>
        <p:spPr>
          <a:xfrm>
            <a:off x="7505525" y="41985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grpSp>
        <p:nvGrpSpPr>
          <p:cNvPr id="116" name="Google Shape;9937;p28">
            <a:extLst>
              <a:ext uri="{FF2B5EF4-FFF2-40B4-BE49-F238E27FC236}">
                <a16:creationId xmlns:a16="http://schemas.microsoft.com/office/drawing/2014/main" id="{2812CBFC-775B-E270-2235-E6146A73CA47}"/>
              </a:ext>
            </a:extLst>
          </p:cNvPr>
          <p:cNvGrpSpPr/>
          <p:nvPr/>
        </p:nvGrpSpPr>
        <p:grpSpPr>
          <a:xfrm>
            <a:off x="490475" y="780600"/>
            <a:ext cx="8053448" cy="3198204"/>
            <a:chOff x="490475" y="780600"/>
            <a:chExt cx="8053448" cy="3198204"/>
          </a:xfrm>
        </p:grpSpPr>
        <p:sp>
          <p:nvSpPr>
            <p:cNvPr id="117" name="Google Shape;9938;p28">
              <a:extLst>
                <a:ext uri="{FF2B5EF4-FFF2-40B4-BE49-F238E27FC236}">
                  <a16:creationId xmlns:a16="http://schemas.microsoft.com/office/drawing/2014/main" id="{6E54CC98-C54C-2D33-CE69-3A7E5883C20D}"/>
                </a:ext>
              </a:extLst>
            </p:cNvPr>
            <p:cNvSpPr/>
            <p:nvPr/>
          </p:nvSpPr>
          <p:spPr>
            <a:xfrm>
              <a:off x="1021400" y="26256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18" name="Google Shape;9939;p28">
              <a:extLst>
                <a:ext uri="{FF2B5EF4-FFF2-40B4-BE49-F238E27FC236}">
                  <a16:creationId xmlns:a16="http://schemas.microsoft.com/office/drawing/2014/main" id="{1D4D5804-F751-20B5-3E95-5B8E48C808C9}"/>
                </a:ext>
              </a:extLst>
            </p:cNvPr>
            <p:cNvSpPr/>
            <p:nvPr/>
          </p:nvSpPr>
          <p:spPr>
            <a:xfrm>
              <a:off x="2229300" y="32561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19" name="Google Shape;9940;p28">
              <a:extLst>
                <a:ext uri="{FF2B5EF4-FFF2-40B4-BE49-F238E27FC236}">
                  <a16:creationId xmlns:a16="http://schemas.microsoft.com/office/drawing/2014/main" id="{462A5015-72C7-7E38-BC43-67A1228CCC1D}"/>
                </a:ext>
              </a:extLst>
            </p:cNvPr>
            <p:cNvSpPr/>
            <p:nvPr/>
          </p:nvSpPr>
          <p:spPr>
            <a:xfrm>
              <a:off x="762575" y="39264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20" name="Google Shape;9941;p28">
              <a:extLst>
                <a:ext uri="{FF2B5EF4-FFF2-40B4-BE49-F238E27FC236}">
                  <a16:creationId xmlns:a16="http://schemas.microsoft.com/office/drawing/2014/main" id="{BE9889CC-CD01-3B0B-851F-0B302A3FB1B7}"/>
                </a:ext>
              </a:extLst>
            </p:cNvPr>
            <p:cNvSpPr/>
            <p:nvPr/>
          </p:nvSpPr>
          <p:spPr>
            <a:xfrm>
              <a:off x="490475" y="7806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21" name="Google Shape;9942;p28">
              <a:extLst>
                <a:ext uri="{FF2B5EF4-FFF2-40B4-BE49-F238E27FC236}">
                  <a16:creationId xmlns:a16="http://schemas.microsoft.com/office/drawing/2014/main" id="{2C08BFE2-7225-E062-AADB-E78F21B598DF}"/>
                </a:ext>
              </a:extLst>
            </p:cNvPr>
            <p:cNvSpPr/>
            <p:nvPr/>
          </p:nvSpPr>
          <p:spPr>
            <a:xfrm>
              <a:off x="7897100" y="8204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22" name="Google Shape;9943;p28">
              <a:extLst>
                <a:ext uri="{FF2B5EF4-FFF2-40B4-BE49-F238E27FC236}">
                  <a16:creationId xmlns:a16="http://schemas.microsoft.com/office/drawing/2014/main" id="{CF0B84AC-27D2-3B75-EEEC-84C48CE9E1E2}"/>
                </a:ext>
              </a:extLst>
            </p:cNvPr>
            <p:cNvSpPr/>
            <p:nvPr/>
          </p:nvSpPr>
          <p:spPr>
            <a:xfrm>
              <a:off x="7419250" y="2731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23" name="Google Shape;9944;p28">
              <a:extLst>
                <a:ext uri="{FF2B5EF4-FFF2-40B4-BE49-F238E27FC236}">
                  <a16:creationId xmlns:a16="http://schemas.microsoft.com/office/drawing/2014/main" id="{C57EFFBF-E1E8-AF36-DB9A-26C1BDD56985}"/>
                </a:ext>
              </a:extLst>
            </p:cNvPr>
            <p:cNvSpPr/>
            <p:nvPr/>
          </p:nvSpPr>
          <p:spPr>
            <a:xfrm>
              <a:off x="8481125" y="33822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sp>
        <p:nvSpPr>
          <p:cNvPr id="125" name="TextBox 124">
            <a:extLst>
              <a:ext uri="{FF2B5EF4-FFF2-40B4-BE49-F238E27FC236}">
                <a16:creationId xmlns:a16="http://schemas.microsoft.com/office/drawing/2014/main" id="{21F158DC-55B9-04C5-CF6D-CAE235C41B72}"/>
              </a:ext>
            </a:extLst>
          </p:cNvPr>
          <p:cNvSpPr txBox="1"/>
          <p:nvPr/>
        </p:nvSpPr>
        <p:spPr>
          <a:xfrm>
            <a:off x="405091" y="510871"/>
            <a:ext cx="8315659" cy="3590663"/>
          </a:xfrm>
          <a:prstGeom prst="rect">
            <a:avLst/>
          </a:prstGeom>
          <a:noFill/>
        </p:spPr>
        <p:txBody>
          <a:bodyPr wrap="square">
            <a:spAutoFit/>
          </a:bodyPr>
          <a:lstStyle/>
          <a:p>
            <a:pPr algn="ctr">
              <a:lnSpc>
                <a:spcPct val="150000"/>
              </a:lnSpc>
            </a:pPr>
            <a:r>
              <a:rPr lang="en-US" sz="4000" b="1">
                <a:solidFill>
                  <a:schemeClr val="tx2">
                    <a:lumMod val="75000"/>
                  </a:schemeClr>
                </a:solidFill>
              </a:rPr>
              <a:t>BÀI 13: </a:t>
            </a:r>
            <a:r>
              <a:rPr lang="en-US" sz="4000" b="1"/>
              <a:t>HOẠT ĐỘNG ĐỐI NGOẠI </a:t>
            </a:r>
          </a:p>
          <a:p>
            <a:pPr algn="ctr">
              <a:lnSpc>
                <a:spcPct val="150000"/>
              </a:lnSpc>
            </a:pPr>
            <a:r>
              <a:rPr lang="en-US" sz="4000" b="1"/>
              <a:t>CỦA VIỆT NAM </a:t>
            </a:r>
          </a:p>
          <a:p>
            <a:pPr algn="ctr">
              <a:lnSpc>
                <a:spcPct val="150000"/>
              </a:lnSpc>
            </a:pPr>
            <a:r>
              <a:rPr lang="en-US" sz="4000" b="1"/>
              <a:t>TỪ NĂM 1975 ĐẾN NAY </a:t>
            </a:r>
          </a:p>
          <a:p>
            <a:pPr algn="ctr">
              <a:lnSpc>
                <a:spcPct val="150000"/>
              </a:lnSpc>
            </a:pPr>
            <a:endParaRPr lang="en-US" sz="3600" b="1"/>
          </a:p>
        </p:txBody>
      </p:sp>
    </p:spTree>
    <p:extLst>
      <p:ext uri="{BB962C8B-B14F-4D97-AF65-F5344CB8AC3E}">
        <p14:creationId xmlns:p14="http://schemas.microsoft.com/office/powerpoint/2010/main" val="919739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p:cTn id="7" dur="500" fill="hold"/>
                                        <p:tgtEl>
                                          <p:spTgt spid="125"/>
                                        </p:tgtEl>
                                        <p:attrNameLst>
                                          <p:attrName>ppt_w</p:attrName>
                                        </p:attrNameLst>
                                      </p:cBhvr>
                                      <p:tavLst>
                                        <p:tav tm="0">
                                          <p:val>
                                            <p:fltVal val="0"/>
                                          </p:val>
                                        </p:tav>
                                        <p:tav tm="100000">
                                          <p:val>
                                            <p:strVal val="#ppt_w"/>
                                          </p:val>
                                        </p:tav>
                                      </p:tavLst>
                                    </p:anim>
                                    <p:anim calcmode="lin" valueType="num">
                                      <p:cBhvr>
                                        <p:cTn id="8" dur="500" fill="hold"/>
                                        <p:tgtEl>
                                          <p:spTgt spid="125"/>
                                        </p:tgtEl>
                                        <p:attrNameLst>
                                          <p:attrName>ppt_h</p:attrName>
                                        </p:attrNameLst>
                                      </p:cBhvr>
                                      <p:tavLst>
                                        <p:tav tm="0">
                                          <p:val>
                                            <p:fltVal val="0"/>
                                          </p:val>
                                        </p:tav>
                                        <p:tav tm="100000">
                                          <p:val>
                                            <p:strVal val="#ppt_h"/>
                                          </p:val>
                                        </p:tav>
                                      </p:tavLst>
                                    </p:anim>
                                    <p:animEffect transition="in" filter="fade">
                                      <p:cBhvr>
                                        <p:cTn id="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2AD595A-02FC-BDD4-5371-87E65E0E1CC5}"/>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192ACF53-13AF-DE1F-2ED7-FCD4F8E75589}"/>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BF36A6D4-017E-1309-6A79-C9330DF6210F}"/>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8DECC154-54AC-B4A9-6347-BB7BD5417CF5}"/>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6393108A-5476-FA7E-A4D9-E0DC27AC59E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AEA08710-20A4-9D1E-F44E-1FC83AB5A618}"/>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A135D181-8F40-F0F4-144F-047D54E1EDCD}"/>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774113CC-AF9A-69E1-8E69-0D9504B89E88}"/>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2C892514-7575-44B3-6BA5-B97A70CC379D}"/>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3" name="Straight Connector 2">
            <a:extLst>
              <a:ext uri="{FF2B5EF4-FFF2-40B4-BE49-F238E27FC236}">
                <a16:creationId xmlns:a16="http://schemas.microsoft.com/office/drawing/2014/main" id="{176357F2-5D88-5946-5760-A336C830F10A}"/>
              </a:ext>
            </a:extLst>
          </p:cNvPr>
          <p:cNvCxnSpPr/>
          <p:nvPr/>
        </p:nvCxnSpPr>
        <p:spPr>
          <a:xfrm>
            <a:off x="-58057" y="516738"/>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B8DD2A4-4309-B1E2-ED08-31AFD243D010}"/>
              </a:ext>
            </a:extLst>
          </p:cNvPr>
          <p:cNvCxnSpPr/>
          <p:nvPr/>
        </p:nvCxnSpPr>
        <p:spPr>
          <a:xfrm>
            <a:off x="-58057" y="4700814"/>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F2C8240-B68B-6A34-D363-94087F15255A}"/>
              </a:ext>
            </a:extLst>
          </p:cNvPr>
          <p:cNvSpPr/>
          <p:nvPr/>
        </p:nvSpPr>
        <p:spPr>
          <a:xfrm>
            <a:off x="3280228" y="217292"/>
            <a:ext cx="2583543" cy="59889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1B253A"/>
                </a:solidFill>
                <a:effectLst/>
                <a:uLnTx/>
                <a:uFillTx/>
                <a:latin typeface="Arial"/>
                <a:ea typeface="+mn-ea"/>
                <a:cs typeface="+mn-cs"/>
                <a:sym typeface="Arial"/>
              </a:rPr>
              <a:t>KẾT LUẬN </a:t>
            </a:r>
          </a:p>
        </p:txBody>
      </p:sp>
      <p:sp>
        <p:nvSpPr>
          <p:cNvPr id="7" name="TextBox 6">
            <a:extLst>
              <a:ext uri="{FF2B5EF4-FFF2-40B4-BE49-F238E27FC236}">
                <a16:creationId xmlns:a16="http://schemas.microsoft.com/office/drawing/2014/main" id="{C585621D-D6A6-930E-52C9-3D4F4907D716}"/>
              </a:ext>
            </a:extLst>
          </p:cNvPr>
          <p:cNvSpPr txBox="1"/>
          <p:nvPr/>
        </p:nvSpPr>
        <p:spPr>
          <a:xfrm>
            <a:off x="294443" y="1026167"/>
            <a:ext cx="8542532" cy="1971437"/>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vi-VN" sz="2100"/>
              <a:t>Trong quá trình thực hiện công cuộc Đổi mới, Việt Nam đã từng bước thành công trong việc phá thế bao vây, cấm vận. Đồng thời, triển khai nhiều hoạt động đối ngoại hội nhập mạnh mẽ vào cộng đồng quốc tế.</a:t>
            </a:r>
          </a:p>
        </p:txBody>
      </p:sp>
      <p:grpSp>
        <p:nvGrpSpPr>
          <p:cNvPr id="2" name="Google Shape;10268;p36">
            <a:extLst>
              <a:ext uri="{FF2B5EF4-FFF2-40B4-BE49-F238E27FC236}">
                <a16:creationId xmlns:a16="http://schemas.microsoft.com/office/drawing/2014/main" id="{9BCE6031-E2DE-D1A3-749E-0C756CF3A7B9}"/>
              </a:ext>
            </a:extLst>
          </p:cNvPr>
          <p:cNvGrpSpPr/>
          <p:nvPr/>
        </p:nvGrpSpPr>
        <p:grpSpPr>
          <a:xfrm>
            <a:off x="3102809" y="3578547"/>
            <a:ext cx="915138" cy="1193238"/>
            <a:chOff x="3102809" y="2906349"/>
            <a:chExt cx="915138" cy="1193238"/>
          </a:xfrm>
        </p:grpSpPr>
        <p:grpSp>
          <p:nvGrpSpPr>
            <p:cNvPr id="6" name="Google Shape;10269;p36">
              <a:extLst>
                <a:ext uri="{FF2B5EF4-FFF2-40B4-BE49-F238E27FC236}">
                  <a16:creationId xmlns:a16="http://schemas.microsoft.com/office/drawing/2014/main" id="{C041CF06-080D-C4A5-1D4D-86555D5067E9}"/>
                </a:ext>
              </a:extLst>
            </p:cNvPr>
            <p:cNvGrpSpPr/>
            <p:nvPr/>
          </p:nvGrpSpPr>
          <p:grpSpPr>
            <a:xfrm>
              <a:off x="3102809" y="2906349"/>
              <a:ext cx="915138" cy="1193238"/>
              <a:chOff x="1663561" y="966412"/>
              <a:chExt cx="1220346" cy="1591196"/>
            </a:xfrm>
          </p:grpSpPr>
          <p:sp>
            <p:nvSpPr>
              <p:cNvPr id="9" name="Google Shape;10270;p36">
                <a:extLst>
                  <a:ext uri="{FF2B5EF4-FFF2-40B4-BE49-F238E27FC236}">
                    <a16:creationId xmlns:a16="http://schemas.microsoft.com/office/drawing/2014/main" id="{9F083189-DC76-D514-A93A-6D1A8C4DCB90}"/>
                  </a:ext>
                </a:extLst>
              </p:cNvPr>
              <p:cNvSpPr/>
              <p:nvPr/>
            </p:nvSpPr>
            <p:spPr>
              <a:xfrm>
                <a:off x="1663561" y="988504"/>
                <a:ext cx="1220346" cy="1257199"/>
              </a:xfrm>
              <a:custGeom>
                <a:avLst/>
                <a:gdLst/>
                <a:ahLst/>
                <a:cxnLst/>
                <a:rect l="l" t="t" r="r" b="b"/>
                <a:pathLst>
                  <a:path w="25465" h="26234" extrusionOk="0">
                    <a:moveTo>
                      <a:pt x="14328" y="1"/>
                    </a:moveTo>
                    <a:cubicBezTo>
                      <a:pt x="11120" y="1"/>
                      <a:pt x="5652" y="2022"/>
                      <a:pt x="4504" y="5273"/>
                    </a:cubicBezTo>
                    <a:cubicBezTo>
                      <a:pt x="3285" y="8727"/>
                      <a:pt x="4843" y="11165"/>
                      <a:pt x="4504" y="12858"/>
                    </a:cubicBezTo>
                    <a:cubicBezTo>
                      <a:pt x="4166" y="14551"/>
                      <a:pt x="1795" y="16109"/>
                      <a:pt x="1508" y="18310"/>
                    </a:cubicBezTo>
                    <a:cubicBezTo>
                      <a:pt x="1203" y="20561"/>
                      <a:pt x="2422" y="20731"/>
                      <a:pt x="2676" y="21628"/>
                    </a:cubicBezTo>
                    <a:cubicBezTo>
                      <a:pt x="2913" y="22475"/>
                      <a:pt x="1" y="24879"/>
                      <a:pt x="2845" y="26165"/>
                    </a:cubicBezTo>
                    <a:lnTo>
                      <a:pt x="3133" y="26233"/>
                    </a:lnTo>
                    <a:cubicBezTo>
                      <a:pt x="3641" y="23998"/>
                      <a:pt x="4420" y="21645"/>
                      <a:pt x="5486" y="20765"/>
                    </a:cubicBezTo>
                    <a:cubicBezTo>
                      <a:pt x="6940" y="19530"/>
                      <a:pt x="9007" y="19333"/>
                      <a:pt x="10177" y="19333"/>
                    </a:cubicBezTo>
                    <a:cubicBezTo>
                      <a:pt x="10723" y="19333"/>
                      <a:pt x="11073" y="19376"/>
                      <a:pt x="11073" y="19376"/>
                    </a:cubicBezTo>
                    <a:lnTo>
                      <a:pt x="11090" y="19376"/>
                    </a:lnTo>
                    <a:lnTo>
                      <a:pt x="11226" y="17836"/>
                    </a:lnTo>
                    <a:lnTo>
                      <a:pt x="11226" y="17819"/>
                    </a:lnTo>
                    <a:cubicBezTo>
                      <a:pt x="9414" y="17412"/>
                      <a:pt x="7856" y="16244"/>
                      <a:pt x="7298" y="15279"/>
                    </a:cubicBezTo>
                    <a:cubicBezTo>
                      <a:pt x="6773" y="14399"/>
                      <a:pt x="7027" y="13400"/>
                      <a:pt x="7298" y="12469"/>
                    </a:cubicBezTo>
                    <a:cubicBezTo>
                      <a:pt x="7399" y="12096"/>
                      <a:pt x="7247" y="10962"/>
                      <a:pt x="7196" y="10623"/>
                    </a:cubicBezTo>
                    <a:cubicBezTo>
                      <a:pt x="8195" y="10454"/>
                      <a:pt x="9143" y="10048"/>
                      <a:pt x="9956" y="9438"/>
                    </a:cubicBezTo>
                    <a:cubicBezTo>
                      <a:pt x="12021" y="7830"/>
                      <a:pt x="12258" y="5696"/>
                      <a:pt x="13105" y="4359"/>
                    </a:cubicBezTo>
                    <a:cubicBezTo>
                      <a:pt x="13427" y="3766"/>
                      <a:pt x="13968" y="3343"/>
                      <a:pt x="14612" y="3174"/>
                    </a:cubicBezTo>
                    <a:cubicBezTo>
                      <a:pt x="14768" y="3130"/>
                      <a:pt x="14917" y="3110"/>
                      <a:pt x="15060" y="3110"/>
                    </a:cubicBezTo>
                    <a:cubicBezTo>
                      <a:pt x="16466" y="3110"/>
                      <a:pt x="17219" y="5036"/>
                      <a:pt x="17219" y="5036"/>
                    </a:cubicBezTo>
                    <a:cubicBezTo>
                      <a:pt x="17219" y="5036"/>
                      <a:pt x="17202" y="5070"/>
                      <a:pt x="17185" y="5121"/>
                    </a:cubicBezTo>
                    <a:cubicBezTo>
                      <a:pt x="17033" y="5527"/>
                      <a:pt x="16474" y="7779"/>
                      <a:pt x="19268" y="12316"/>
                    </a:cubicBezTo>
                    <a:cubicBezTo>
                      <a:pt x="19268" y="12316"/>
                      <a:pt x="19891" y="11684"/>
                      <a:pt x="20562" y="11684"/>
                    </a:cubicBezTo>
                    <a:cubicBezTo>
                      <a:pt x="20823" y="11684"/>
                      <a:pt x="21091" y="11780"/>
                      <a:pt x="21333" y="12045"/>
                    </a:cubicBezTo>
                    <a:cubicBezTo>
                      <a:pt x="22197" y="13010"/>
                      <a:pt x="21570" y="15025"/>
                      <a:pt x="19877" y="15364"/>
                    </a:cubicBezTo>
                    <a:cubicBezTo>
                      <a:pt x="19784" y="15384"/>
                      <a:pt x="19689" y="15392"/>
                      <a:pt x="19594" y="15392"/>
                    </a:cubicBezTo>
                    <a:cubicBezTo>
                      <a:pt x="19046" y="15392"/>
                      <a:pt x="18506" y="15110"/>
                      <a:pt x="18506" y="15110"/>
                    </a:cubicBezTo>
                    <a:cubicBezTo>
                      <a:pt x="18506" y="15110"/>
                      <a:pt x="17592" y="16854"/>
                      <a:pt x="14730" y="17632"/>
                    </a:cubicBezTo>
                    <a:lnTo>
                      <a:pt x="15035" y="19579"/>
                    </a:lnTo>
                    <a:lnTo>
                      <a:pt x="15069" y="19579"/>
                    </a:lnTo>
                    <a:cubicBezTo>
                      <a:pt x="15069" y="19579"/>
                      <a:pt x="15675" y="19476"/>
                      <a:pt x="16507" y="19476"/>
                    </a:cubicBezTo>
                    <a:cubicBezTo>
                      <a:pt x="17520" y="19476"/>
                      <a:pt x="18866" y="19629"/>
                      <a:pt x="19860" y="20307"/>
                    </a:cubicBezTo>
                    <a:cubicBezTo>
                      <a:pt x="21435" y="21374"/>
                      <a:pt x="22332" y="23880"/>
                      <a:pt x="22823" y="26165"/>
                    </a:cubicBezTo>
                    <a:lnTo>
                      <a:pt x="22857" y="26165"/>
                    </a:lnTo>
                    <a:cubicBezTo>
                      <a:pt x="25464" y="25488"/>
                      <a:pt x="24415" y="23524"/>
                      <a:pt x="24178" y="22881"/>
                    </a:cubicBezTo>
                    <a:cubicBezTo>
                      <a:pt x="23941" y="22238"/>
                      <a:pt x="24821" y="21662"/>
                      <a:pt x="24753" y="19833"/>
                    </a:cubicBezTo>
                    <a:cubicBezTo>
                      <a:pt x="24686" y="18005"/>
                      <a:pt x="23568" y="17328"/>
                      <a:pt x="22891" y="16278"/>
                    </a:cubicBezTo>
                    <a:cubicBezTo>
                      <a:pt x="22214" y="15228"/>
                      <a:pt x="22806" y="14009"/>
                      <a:pt x="23297" y="10742"/>
                    </a:cubicBezTo>
                    <a:cubicBezTo>
                      <a:pt x="23771" y="7474"/>
                      <a:pt x="22383" y="3275"/>
                      <a:pt x="20893" y="2293"/>
                    </a:cubicBezTo>
                    <a:cubicBezTo>
                      <a:pt x="20346" y="1933"/>
                      <a:pt x="19786" y="1819"/>
                      <a:pt x="19295" y="1819"/>
                    </a:cubicBezTo>
                    <a:cubicBezTo>
                      <a:pt x="18449" y="1819"/>
                      <a:pt x="17812" y="2158"/>
                      <a:pt x="17812" y="2158"/>
                    </a:cubicBezTo>
                    <a:cubicBezTo>
                      <a:pt x="17812" y="2158"/>
                      <a:pt x="17964" y="295"/>
                      <a:pt x="14900" y="25"/>
                    </a:cubicBezTo>
                    <a:cubicBezTo>
                      <a:pt x="14719" y="9"/>
                      <a:pt x="14528" y="1"/>
                      <a:pt x="14328"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71;p36">
                <a:extLst>
                  <a:ext uri="{FF2B5EF4-FFF2-40B4-BE49-F238E27FC236}">
                    <a16:creationId xmlns:a16="http://schemas.microsoft.com/office/drawing/2014/main" id="{27CE45E2-3BF8-69A5-85A4-2221600E452F}"/>
                  </a:ext>
                </a:extLst>
              </p:cNvPr>
              <p:cNvSpPr/>
              <p:nvPr/>
            </p:nvSpPr>
            <p:spPr>
              <a:xfrm>
                <a:off x="1773109" y="1915111"/>
                <a:ext cx="1012602" cy="640868"/>
              </a:xfrm>
              <a:custGeom>
                <a:avLst/>
                <a:gdLst/>
                <a:ahLst/>
                <a:cxnLst/>
                <a:rect l="l" t="t" r="r" b="b"/>
                <a:pathLst>
                  <a:path w="21130" h="13373" extrusionOk="0">
                    <a:moveTo>
                      <a:pt x="7925" y="1"/>
                    </a:moveTo>
                    <a:cubicBezTo>
                      <a:pt x="6761" y="1"/>
                      <a:pt x="4663" y="193"/>
                      <a:pt x="3183" y="1429"/>
                    </a:cubicBezTo>
                    <a:cubicBezTo>
                      <a:pt x="2117" y="2309"/>
                      <a:pt x="1338" y="4662"/>
                      <a:pt x="830" y="6897"/>
                    </a:cubicBezTo>
                    <a:cubicBezTo>
                      <a:pt x="474" y="8455"/>
                      <a:pt x="203" y="10029"/>
                      <a:pt x="0" y="11621"/>
                    </a:cubicBezTo>
                    <a:cubicBezTo>
                      <a:pt x="0" y="11621"/>
                      <a:pt x="3437" y="13212"/>
                      <a:pt x="10463" y="13365"/>
                    </a:cubicBezTo>
                    <a:cubicBezTo>
                      <a:pt x="10703" y="13370"/>
                      <a:pt x="10939" y="13372"/>
                      <a:pt x="11171" y="13372"/>
                    </a:cubicBezTo>
                    <a:cubicBezTo>
                      <a:pt x="17717" y="13372"/>
                      <a:pt x="21113" y="11365"/>
                      <a:pt x="21130" y="11299"/>
                    </a:cubicBezTo>
                    <a:cubicBezTo>
                      <a:pt x="21062" y="9809"/>
                      <a:pt x="20859" y="8302"/>
                      <a:pt x="20537" y="6829"/>
                    </a:cubicBezTo>
                    <a:cubicBezTo>
                      <a:pt x="20046" y="4561"/>
                      <a:pt x="19149" y="2055"/>
                      <a:pt x="17574" y="988"/>
                    </a:cubicBezTo>
                    <a:cubicBezTo>
                      <a:pt x="16571" y="310"/>
                      <a:pt x="15220" y="157"/>
                      <a:pt x="14206" y="157"/>
                    </a:cubicBezTo>
                    <a:cubicBezTo>
                      <a:pt x="13372" y="157"/>
                      <a:pt x="12766" y="260"/>
                      <a:pt x="12766" y="260"/>
                    </a:cubicBezTo>
                    <a:lnTo>
                      <a:pt x="12732" y="260"/>
                    </a:lnTo>
                    <a:lnTo>
                      <a:pt x="12766" y="447"/>
                    </a:lnTo>
                    <a:cubicBezTo>
                      <a:pt x="12766" y="447"/>
                      <a:pt x="12160" y="973"/>
                      <a:pt x="10747" y="973"/>
                    </a:cubicBezTo>
                    <a:cubicBezTo>
                      <a:pt x="10704" y="973"/>
                      <a:pt x="10660" y="972"/>
                      <a:pt x="10616" y="971"/>
                    </a:cubicBezTo>
                    <a:cubicBezTo>
                      <a:pt x="9244" y="955"/>
                      <a:pt x="8787" y="379"/>
                      <a:pt x="8787" y="379"/>
                    </a:cubicBezTo>
                    <a:lnTo>
                      <a:pt x="8804" y="40"/>
                    </a:lnTo>
                    <a:lnTo>
                      <a:pt x="8787" y="40"/>
                    </a:lnTo>
                    <a:cubicBezTo>
                      <a:pt x="8787" y="40"/>
                      <a:pt x="8452" y="1"/>
                      <a:pt x="792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72;p36">
                <a:extLst>
                  <a:ext uri="{FF2B5EF4-FFF2-40B4-BE49-F238E27FC236}">
                    <a16:creationId xmlns:a16="http://schemas.microsoft.com/office/drawing/2014/main" id="{BDD61801-987A-33E4-6CBC-188FB3026625}"/>
                  </a:ext>
                </a:extLst>
              </p:cNvPr>
              <p:cNvSpPr/>
              <p:nvPr/>
            </p:nvSpPr>
            <p:spPr>
              <a:xfrm>
                <a:off x="2558299" y="990469"/>
                <a:ext cx="78162" cy="58609"/>
              </a:xfrm>
              <a:custGeom>
                <a:avLst/>
                <a:gdLst/>
                <a:ahLst/>
                <a:cxnLst/>
                <a:rect l="l" t="t" r="r" b="b"/>
                <a:pathLst>
                  <a:path w="1631" h="1223" extrusionOk="0">
                    <a:moveTo>
                      <a:pt x="1338" y="0"/>
                    </a:moveTo>
                    <a:cubicBezTo>
                      <a:pt x="929" y="0"/>
                      <a:pt x="1" y="795"/>
                      <a:pt x="224" y="1186"/>
                    </a:cubicBezTo>
                    <a:cubicBezTo>
                      <a:pt x="238" y="1211"/>
                      <a:pt x="267" y="1223"/>
                      <a:pt x="309" y="1223"/>
                    </a:cubicBezTo>
                    <a:cubicBezTo>
                      <a:pt x="624" y="1223"/>
                      <a:pt x="1631" y="538"/>
                      <a:pt x="1511" y="119"/>
                    </a:cubicBezTo>
                    <a:cubicBezTo>
                      <a:pt x="1487" y="36"/>
                      <a:pt x="1424" y="0"/>
                      <a:pt x="1338"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73;p36">
                <a:extLst>
                  <a:ext uri="{FF2B5EF4-FFF2-40B4-BE49-F238E27FC236}">
                    <a16:creationId xmlns:a16="http://schemas.microsoft.com/office/drawing/2014/main" id="{33584553-EFCD-C40E-A540-4CDD6D4798F7}"/>
                  </a:ext>
                </a:extLst>
              </p:cNvPr>
              <p:cNvSpPr/>
              <p:nvPr/>
            </p:nvSpPr>
            <p:spPr>
              <a:xfrm>
                <a:off x="2517087" y="966412"/>
                <a:ext cx="41693" cy="81708"/>
              </a:xfrm>
              <a:custGeom>
                <a:avLst/>
                <a:gdLst/>
                <a:ahLst/>
                <a:cxnLst/>
                <a:rect l="l" t="t" r="r" b="b"/>
                <a:pathLst>
                  <a:path w="870" h="1705" extrusionOk="0">
                    <a:moveTo>
                      <a:pt x="554" y="1"/>
                    </a:moveTo>
                    <a:cubicBezTo>
                      <a:pt x="540" y="1"/>
                      <a:pt x="525" y="4"/>
                      <a:pt x="509" y="12"/>
                    </a:cubicBezTo>
                    <a:cubicBezTo>
                      <a:pt x="136" y="181"/>
                      <a:pt x="1" y="1654"/>
                      <a:pt x="509" y="1705"/>
                    </a:cubicBezTo>
                    <a:cubicBezTo>
                      <a:pt x="510" y="1705"/>
                      <a:pt x="511" y="1705"/>
                      <a:pt x="512" y="1705"/>
                    </a:cubicBezTo>
                    <a:cubicBezTo>
                      <a:pt x="753" y="1705"/>
                      <a:pt x="869" y="1"/>
                      <a:pt x="554"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74;p36">
                <a:extLst>
                  <a:ext uri="{FF2B5EF4-FFF2-40B4-BE49-F238E27FC236}">
                    <a16:creationId xmlns:a16="http://schemas.microsoft.com/office/drawing/2014/main" id="{3BAE902A-60EC-02B3-C2B4-F54029CCF790}"/>
                  </a:ext>
                </a:extLst>
              </p:cNvPr>
              <p:cNvSpPr/>
              <p:nvPr/>
            </p:nvSpPr>
            <p:spPr>
              <a:xfrm>
                <a:off x="2291521" y="1136725"/>
                <a:ext cx="197249" cy="96372"/>
              </a:xfrm>
              <a:custGeom>
                <a:avLst/>
                <a:gdLst/>
                <a:ahLst/>
                <a:cxnLst/>
                <a:rect l="l" t="t" r="r" b="b"/>
                <a:pathLst>
                  <a:path w="4116" h="2011" extrusionOk="0">
                    <a:moveTo>
                      <a:pt x="1953" y="1"/>
                    </a:moveTo>
                    <a:cubicBezTo>
                      <a:pt x="1811" y="1"/>
                      <a:pt x="1663" y="20"/>
                      <a:pt x="1508" y="64"/>
                    </a:cubicBezTo>
                    <a:cubicBezTo>
                      <a:pt x="864" y="250"/>
                      <a:pt x="323" y="673"/>
                      <a:pt x="1" y="1249"/>
                    </a:cubicBezTo>
                    <a:cubicBezTo>
                      <a:pt x="1" y="1249"/>
                      <a:pt x="604" y="912"/>
                      <a:pt x="1484" y="912"/>
                    </a:cubicBezTo>
                    <a:cubicBezTo>
                      <a:pt x="2219" y="912"/>
                      <a:pt x="3149" y="1147"/>
                      <a:pt x="4081" y="2011"/>
                    </a:cubicBezTo>
                    <a:cubicBezTo>
                      <a:pt x="4098" y="1960"/>
                      <a:pt x="4115" y="1943"/>
                      <a:pt x="4115" y="1943"/>
                    </a:cubicBezTo>
                    <a:cubicBezTo>
                      <a:pt x="4115" y="1943"/>
                      <a:pt x="3361" y="1"/>
                      <a:pt x="195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75;p36">
                <a:extLst>
                  <a:ext uri="{FF2B5EF4-FFF2-40B4-BE49-F238E27FC236}">
                    <a16:creationId xmlns:a16="http://schemas.microsoft.com/office/drawing/2014/main" id="{89B69142-EC10-6A4D-A96E-23E423CB0760}"/>
                  </a:ext>
                </a:extLst>
              </p:cNvPr>
              <p:cNvSpPr/>
              <p:nvPr/>
            </p:nvSpPr>
            <p:spPr>
              <a:xfrm>
                <a:off x="1988899" y="1180429"/>
                <a:ext cx="738390" cy="781328"/>
              </a:xfrm>
              <a:custGeom>
                <a:avLst/>
                <a:gdLst/>
                <a:ahLst/>
                <a:cxnLst/>
                <a:rect l="l" t="t" r="r" b="b"/>
                <a:pathLst>
                  <a:path w="15408" h="16304" extrusionOk="0">
                    <a:moveTo>
                      <a:pt x="7799" y="0"/>
                    </a:moveTo>
                    <a:cubicBezTo>
                      <a:pt x="6919" y="0"/>
                      <a:pt x="6316" y="337"/>
                      <a:pt x="6316" y="337"/>
                    </a:cubicBezTo>
                    <a:cubicBezTo>
                      <a:pt x="5469" y="1691"/>
                      <a:pt x="5232" y="3825"/>
                      <a:pt x="3167" y="5433"/>
                    </a:cubicBezTo>
                    <a:cubicBezTo>
                      <a:pt x="2354" y="6043"/>
                      <a:pt x="1406" y="6449"/>
                      <a:pt x="407" y="6618"/>
                    </a:cubicBezTo>
                    <a:cubicBezTo>
                      <a:pt x="458" y="6957"/>
                      <a:pt x="610" y="8091"/>
                      <a:pt x="509" y="8464"/>
                    </a:cubicBezTo>
                    <a:cubicBezTo>
                      <a:pt x="238" y="9395"/>
                      <a:pt x="1" y="10394"/>
                      <a:pt x="509" y="11274"/>
                    </a:cubicBezTo>
                    <a:cubicBezTo>
                      <a:pt x="1067" y="12239"/>
                      <a:pt x="2625" y="13407"/>
                      <a:pt x="4437" y="13814"/>
                    </a:cubicBezTo>
                    <a:lnTo>
                      <a:pt x="4437" y="13831"/>
                    </a:lnTo>
                    <a:lnTo>
                      <a:pt x="4318" y="15371"/>
                    </a:lnTo>
                    <a:lnTo>
                      <a:pt x="4284" y="15710"/>
                    </a:lnTo>
                    <a:cubicBezTo>
                      <a:pt x="4284" y="15710"/>
                      <a:pt x="4758" y="16286"/>
                      <a:pt x="6113" y="16302"/>
                    </a:cubicBezTo>
                    <a:cubicBezTo>
                      <a:pt x="6157" y="16303"/>
                      <a:pt x="6201" y="16304"/>
                      <a:pt x="6244" y="16304"/>
                    </a:cubicBezTo>
                    <a:cubicBezTo>
                      <a:pt x="7657" y="16304"/>
                      <a:pt x="8263" y="15778"/>
                      <a:pt x="8263" y="15778"/>
                    </a:cubicBezTo>
                    <a:lnTo>
                      <a:pt x="8246" y="15574"/>
                    </a:lnTo>
                    <a:lnTo>
                      <a:pt x="7941" y="13627"/>
                    </a:lnTo>
                    <a:cubicBezTo>
                      <a:pt x="10803" y="12849"/>
                      <a:pt x="11717" y="11105"/>
                      <a:pt x="11717" y="11105"/>
                    </a:cubicBezTo>
                    <a:cubicBezTo>
                      <a:pt x="11717" y="11105"/>
                      <a:pt x="12257" y="11387"/>
                      <a:pt x="12805" y="11387"/>
                    </a:cubicBezTo>
                    <a:cubicBezTo>
                      <a:pt x="12900" y="11387"/>
                      <a:pt x="12995" y="11379"/>
                      <a:pt x="13088" y="11359"/>
                    </a:cubicBezTo>
                    <a:cubicBezTo>
                      <a:pt x="14781" y="11020"/>
                      <a:pt x="15408" y="8988"/>
                      <a:pt x="14544" y="8040"/>
                    </a:cubicBezTo>
                    <a:cubicBezTo>
                      <a:pt x="14302" y="7775"/>
                      <a:pt x="14034" y="7679"/>
                      <a:pt x="13773" y="7679"/>
                    </a:cubicBezTo>
                    <a:cubicBezTo>
                      <a:pt x="13102" y="7679"/>
                      <a:pt x="12479" y="8311"/>
                      <a:pt x="12479" y="8311"/>
                    </a:cubicBezTo>
                    <a:cubicBezTo>
                      <a:pt x="9685" y="3757"/>
                      <a:pt x="10244" y="1522"/>
                      <a:pt x="10396" y="1099"/>
                    </a:cubicBezTo>
                    <a:cubicBezTo>
                      <a:pt x="9464" y="235"/>
                      <a:pt x="8534" y="0"/>
                      <a:pt x="77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76;p36">
                <a:extLst>
                  <a:ext uri="{FF2B5EF4-FFF2-40B4-BE49-F238E27FC236}">
                    <a16:creationId xmlns:a16="http://schemas.microsoft.com/office/drawing/2014/main" id="{E169199D-86C8-0810-1B36-330015A08AF2}"/>
                  </a:ext>
                </a:extLst>
              </p:cNvPr>
              <p:cNvSpPr/>
              <p:nvPr/>
            </p:nvSpPr>
            <p:spPr>
              <a:xfrm>
                <a:off x="2197452" y="1832639"/>
                <a:ext cx="173671" cy="57651"/>
              </a:xfrm>
              <a:custGeom>
                <a:avLst/>
                <a:gdLst/>
                <a:ahLst/>
                <a:cxnLst/>
                <a:rect l="l" t="t" r="r" b="b"/>
                <a:pathLst>
                  <a:path w="3624" h="1203" extrusionOk="0">
                    <a:moveTo>
                      <a:pt x="3589" y="0"/>
                    </a:moveTo>
                    <a:cubicBezTo>
                      <a:pt x="3014" y="153"/>
                      <a:pt x="2421" y="271"/>
                      <a:pt x="1829" y="322"/>
                    </a:cubicBezTo>
                    <a:cubicBezTo>
                      <a:pt x="1674" y="335"/>
                      <a:pt x="1520" y="342"/>
                      <a:pt x="1367" y="342"/>
                    </a:cubicBezTo>
                    <a:cubicBezTo>
                      <a:pt x="935" y="342"/>
                      <a:pt x="510" y="291"/>
                      <a:pt x="85" y="204"/>
                    </a:cubicBezTo>
                    <a:lnTo>
                      <a:pt x="85" y="221"/>
                    </a:lnTo>
                    <a:lnTo>
                      <a:pt x="0" y="1203"/>
                    </a:lnTo>
                    <a:cubicBezTo>
                      <a:pt x="1253" y="1203"/>
                      <a:pt x="2472" y="1016"/>
                      <a:pt x="3623" y="305"/>
                    </a:cubicBezTo>
                    <a:lnTo>
                      <a:pt x="358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77;p36">
                <a:extLst>
                  <a:ext uri="{FF2B5EF4-FFF2-40B4-BE49-F238E27FC236}">
                    <a16:creationId xmlns:a16="http://schemas.microsoft.com/office/drawing/2014/main" id="{C910E56F-C0FA-2B40-FF60-A1DCD6748ECD}"/>
                  </a:ext>
                </a:extLst>
              </p:cNvPr>
              <p:cNvSpPr/>
              <p:nvPr/>
            </p:nvSpPr>
            <p:spPr>
              <a:xfrm>
                <a:off x="2586860" y="1585796"/>
                <a:ext cx="88129" cy="55734"/>
              </a:xfrm>
              <a:custGeom>
                <a:avLst/>
                <a:gdLst/>
                <a:ahLst/>
                <a:cxnLst/>
                <a:rect l="l" t="t" r="r" b="b"/>
                <a:pathLst>
                  <a:path w="1839" h="1163" extrusionOk="0">
                    <a:moveTo>
                      <a:pt x="1096" y="0"/>
                    </a:moveTo>
                    <a:cubicBezTo>
                      <a:pt x="1075" y="0"/>
                      <a:pt x="1054" y="2"/>
                      <a:pt x="1033" y="5"/>
                    </a:cubicBezTo>
                    <a:cubicBezTo>
                      <a:pt x="1000" y="5"/>
                      <a:pt x="966" y="5"/>
                      <a:pt x="932" y="22"/>
                    </a:cubicBezTo>
                    <a:cubicBezTo>
                      <a:pt x="898" y="22"/>
                      <a:pt x="881" y="38"/>
                      <a:pt x="847" y="38"/>
                    </a:cubicBezTo>
                    <a:cubicBezTo>
                      <a:pt x="796" y="55"/>
                      <a:pt x="746" y="72"/>
                      <a:pt x="695" y="106"/>
                    </a:cubicBezTo>
                    <a:cubicBezTo>
                      <a:pt x="509" y="191"/>
                      <a:pt x="356" y="343"/>
                      <a:pt x="238" y="513"/>
                    </a:cubicBezTo>
                    <a:cubicBezTo>
                      <a:pt x="119" y="682"/>
                      <a:pt x="35" y="868"/>
                      <a:pt x="1" y="1071"/>
                    </a:cubicBezTo>
                    <a:cubicBezTo>
                      <a:pt x="1" y="1105"/>
                      <a:pt x="35" y="1122"/>
                      <a:pt x="52" y="1139"/>
                    </a:cubicBezTo>
                    <a:cubicBezTo>
                      <a:pt x="74" y="1154"/>
                      <a:pt x="101" y="1163"/>
                      <a:pt x="126" y="1163"/>
                    </a:cubicBezTo>
                    <a:cubicBezTo>
                      <a:pt x="156" y="1163"/>
                      <a:pt x="185" y="1150"/>
                      <a:pt x="204" y="1122"/>
                    </a:cubicBezTo>
                    <a:cubicBezTo>
                      <a:pt x="305" y="1003"/>
                      <a:pt x="407" y="868"/>
                      <a:pt x="526" y="750"/>
                    </a:cubicBezTo>
                    <a:cubicBezTo>
                      <a:pt x="644" y="631"/>
                      <a:pt x="763" y="546"/>
                      <a:pt x="898" y="479"/>
                    </a:cubicBezTo>
                    <a:cubicBezTo>
                      <a:pt x="932" y="462"/>
                      <a:pt x="966" y="445"/>
                      <a:pt x="1000" y="428"/>
                    </a:cubicBezTo>
                    <a:lnTo>
                      <a:pt x="1050" y="411"/>
                    </a:lnTo>
                    <a:lnTo>
                      <a:pt x="1084" y="411"/>
                    </a:lnTo>
                    <a:cubicBezTo>
                      <a:pt x="1135" y="411"/>
                      <a:pt x="1186" y="411"/>
                      <a:pt x="1237" y="428"/>
                    </a:cubicBezTo>
                    <a:cubicBezTo>
                      <a:pt x="1389" y="496"/>
                      <a:pt x="1524" y="580"/>
                      <a:pt x="1643" y="682"/>
                    </a:cubicBezTo>
                    <a:cubicBezTo>
                      <a:pt x="1666" y="697"/>
                      <a:pt x="1689" y="704"/>
                      <a:pt x="1710" y="704"/>
                    </a:cubicBezTo>
                    <a:cubicBezTo>
                      <a:pt x="1783" y="704"/>
                      <a:pt x="1839" y="625"/>
                      <a:pt x="1812" y="546"/>
                    </a:cubicBezTo>
                    <a:cubicBezTo>
                      <a:pt x="1711" y="360"/>
                      <a:pt x="1575" y="191"/>
                      <a:pt x="1389" y="89"/>
                    </a:cubicBezTo>
                    <a:cubicBezTo>
                      <a:pt x="1305" y="33"/>
                      <a:pt x="1197" y="0"/>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78;p36">
                <a:extLst>
                  <a:ext uri="{FF2B5EF4-FFF2-40B4-BE49-F238E27FC236}">
                    <a16:creationId xmlns:a16="http://schemas.microsoft.com/office/drawing/2014/main" id="{E5A8DFB5-2AB9-3594-5858-C84AF945F7C3}"/>
                  </a:ext>
                </a:extLst>
              </p:cNvPr>
              <p:cNvSpPr/>
              <p:nvPr/>
            </p:nvSpPr>
            <p:spPr>
              <a:xfrm>
                <a:off x="2349937" y="1497477"/>
                <a:ext cx="70254" cy="59136"/>
              </a:xfrm>
              <a:custGeom>
                <a:avLst/>
                <a:gdLst/>
                <a:ahLst/>
                <a:cxnLst/>
                <a:rect l="l" t="t" r="r" b="b"/>
                <a:pathLst>
                  <a:path w="1466" h="1234" extrusionOk="0">
                    <a:moveTo>
                      <a:pt x="652" y="1"/>
                    </a:moveTo>
                    <a:cubicBezTo>
                      <a:pt x="639" y="1"/>
                      <a:pt x="625" y="1"/>
                      <a:pt x="610" y="2"/>
                    </a:cubicBezTo>
                    <a:cubicBezTo>
                      <a:pt x="255" y="36"/>
                      <a:pt x="1" y="358"/>
                      <a:pt x="35" y="696"/>
                    </a:cubicBezTo>
                    <a:cubicBezTo>
                      <a:pt x="77" y="1034"/>
                      <a:pt x="356" y="1233"/>
                      <a:pt x="646" y="1233"/>
                    </a:cubicBezTo>
                    <a:cubicBezTo>
                      <a:pt x="822" y="1233"/>
                      <a:pt x="1001" y="1161"/>
                      <a:pt x="1135" y="1001"/>
                    </a:cubicBezTo>
                    <a:cubicBezTo>
                      <a:pt x="1465" y="605"/>
                      <a:pt x="1169"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79;p36">
                <a:extLst>
                  <a:ext uri="{FF2B5EF4-FFF2-40B4-BE49-F238E27FC236}">
                    <a16:creationId xmlns:a16="http://schemas.microsoft.com/office/drawing/2014/main" id="{ECD7F16B-FC81-072B-6772-460CE1048E13}"/>
                  </a:ext>
                </a:extLst>
              </p:cNvPr>
              <p:cNvSpPr/>
              <p:nvPr/>
            </p:nvSpPr>
            <p:spPr>
              <a:xfrm>
                <a:off x="2104149" y="1504809"/>
                <a:ext cx="69536" cy="59520"/>
              </a:xfrm>
              <a:custGeom>
                <a:avLst/>
                <a:gdLst/>
                <a:ahLst/>
                <a:cxnLst/>
                <a:rect l="l" t="t" r="r" b="b"/>
                <a:pathLst>
                  <a:path w="1451" h="1242" extrusionOk="0">
                    <a:moveTo>
                      <a:pt x="793" y="1"/>
                    </a:moveTo>
                    <a:cubicBezTo>
                      <a:pt x="783" y="1"/>
                      <a:pt x="772" y="1"/>
                      <a:pt x="762" y="2"/>
                    </a:cubicBezTo>
                    <a:cubicBezTo>
                      <a:pt x="220" y="69"/>
                      <a:pt x="0" y="730"/>
                      <a:pt x="406" y="1085"/>
                    </a:cubicBezTo>
                    <a:cubicBezTo>
                      <a:pt x="530" y="1193"/>
                      <a:pt x="676" y="1242"/>
                      <a:pt x="818" y="1242"/>
                    </a:cubicBezTo>
                    <a:cubicBezTo>
                      <a:pt x="1143" y="1242"/>
                      <a:pt x="1451" y="988"/>
                      <a:pt x="1439" y="611"/>
                    </a:cubicBezTo>
                    <a:cubicBezTo>
                      <a:pt x="1423" y="266"/>
                      <a:pt x="1135" y="1"/>
                      <a:pt x="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280;p36">
                <a:extLst>
                  <a:ext uri="{FF2B5EF4-FFF2-40B4-BE49-F238E27FC236}">
                    <a16:creationId xmlns:a16="http://schemas.microsoft.com/office/drawing/2014/main" id="{F88122CC-1CB9-067E-EEAD-13FCB25617AE}"/>
                  </a:ext>
                </a:extLst>
              </p:cNvPr>
              <p:cNvSpPr/>
              <p:nvPr/>
            </p:nvSpPr>
            <p:spPr>
              <a:xfrm>
                <a:off x="2074917" y="1398854"/>
                <a:ext cx="85015" cy="62587"/>
              </a:xfrm>
              <a:custGeom>
                <a:avLst/>
                <a:gdLst/>
                <a:ahLst/>
                <a:cxnLst/>
                <a:rect l="l" t="t" r="r" b="b"/>
                <a:pathLst>
                  <a:path w="1774" h="1306" extrusionOk="0">
                    <a:moveTo>
                      <a:pt x="1205" y="1"/>
                    </a:moveTo>
                    <a:cubicBezTo>
                      <a:pt x="1090" y="1"/>
                      <a:pt x="966" y="21"/>
                      <a:pt x="847" y="62"/>
                    </a:cubicBezTo>
                    <a:cubicBezTo>
                      <a:pt x="441" y="181"/>
                      <a:pt x="136" y="519"/>
                      <a:pt x="51" y="926"/>
                    </a:cubicBezTo>
                    <a:cubicBezTo>
                      <a:pt x="1" y="1078"/>
                      <a:pt x="102" y="1247"/>
                      <a:pt x="271" y="1298"/>
                    </a:cubicBezTo>
                    <a:cubicBezTo>
                      <a:pt x="289" y="1303"/>
                      <a:pt x="309" y="1305"/>
                      <a:pt x="330" y="1305"/>
                    </a:cubicBezTo>
                    <a:cubicBezTo>
                      <a:pt x="530" y="1305"/>
                      <a:pt x="858" y="1107"/>
                      <a:pt x="966" y="1061"/>
                    </a:cubicBezTo>
                    <a:cubicBezTo>
                      <a:pt x="1355" y="824"/>
                      <a:pt x="1761" y="807"/>
                      <a:pt x="1761" y="418"/>
                    </a:cubicBezTo>
                    <a:cubicBezTo>
                      <a:pt x="1774" y="146"/>
                      <a:pt x="1516"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81;p36">
                <a:extLst>
                  <a:ext uri="{FF2B5EF4-FFF2-40B4-BE49-F238E27FC236}">
                    <a16:creationId xmlns:a16="http://schemas.microsoft.com/office/drawing/2014/main" id="{98F40D26-422A-4242-7AA8-B5405A20FADF}"/>
                  </a:ext>
                </a:extLst>
              </p:cNvPr>
              <p:cNvSpPr/>
              <p:nvPr/>
            </p:nvSpPr>
            <p:spPr>
              <a:xfrm>
                <a:off x="2339874" y="1386874"/>
                <a:ext cx="93688" cy="52188"/>
              </a:xfrm>
              <a:custGeom>
                <a:avLst/>
                <a:gdLst/>
                <a:ahLst/>
                <a:cxnLst/>
                <a:rect l="l" t="t" r="r" b="b"/>
                <a:pathLst>
                  <a:path w="1955" h="1089" extrusionOk="0">
                    <a:moveTo>
                      <a:pt x="778" y="1"/>
                    </a:moveTo>
                    <a:cubicBezTo>
                      <a:pt x="356" y="1"/>
                      <a:pt x="0" y="229"/>
                      <a:pt x="92" y="583"/>
                    </a:cubicBezTo>
                    <a:cubicBezTo>
                      <a:pt x="194" y="956"/>
                      <a:pt x="600" y="871"/>
                      <a:pt x="1024" y="1006"/>
                    </a:cubicBezTo>
                    <a:cubicBezTo>
                      <a:pt x="1119" y="1018"/>
                      <a:pt x="1355" y="1089"/>
                      <a:pt x="1546" y="1089"/>
                    </a:cubicBezTo>
                    <a:cubicBezTo>
                      <a:pt x="1628" y="1089"/>
                      <a:pt x="1701" y="1076"/>
                      <a:pt x="1752" y="1040"/>
                    </a:cubicBezTo>
                    <a:cubicBezTo>
                      <a:pt x="1904" y="973"/>
                      <a:pt x="1955" y="786"/>
                      <a:pt x="1870" y="634"/>
                    </a:cubicBezTo>
                    <a:cubicBezTo>
                      <a:pt x="1701" y="262"/>
                      <a:pt x="1311" y="8"/>
                      <a:pt x="905" y="8"/>
                    </a:cubicBezTo>
                    <a:cubicBezTo>
                      <a:pt x="862" y="3"/>
                      <a:pt x="820" y="1"/>
                      <a:pt x="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82;p36">
                <a:extLst>
                  <a:ext uri="{FF2B5EF4-FFF2-40B4-BE49-F238E27FC236}">
                    <a16:creationId xmlns:a16="http://schemas.microsoft.com/office/drawing/2014/main" id="{6B0BF288-4F7B-3FBF-27A2-119F19E9210C}"/>
                  </a:ext>
                </a:extLst>
              </p:cNvPr>
              <p:cNvSpPr/>
              <p:nvPr/>
            </p:nvSpPr>
            <p:spPr>
              <a:xfrm>
                <a:off x="2212020" y="1589725"/>
                <a:ext cx="189102" cy="102746"/>
              </a:xfrm>
              <a:custGeom>
                <a:avLst/>
                <a:gdLst/>
                <a:ahLst/>
                <a:cxnLst/>
                <a:rect l="l" t="t" r="r" b="b"/>
                <a:pathLst>
                  <a:path w="3946" h="2144" extrusionOk="0">
                    <a:moveTo>
                      <a:pt x="3838" y="1"/>
                    </a:moveTo>
                    <a:cubicBezTo>
                      <a:pt x="3796" y="1"/>
                      <a:pt x="3755" y="20"/>
                      <a:pt x="3742" y="58"/>
                    </a:cubicBezTo>
                    <a:cubicBezTo>
                      <a:pt x="3590" y="380"/>
                      <a:pt x="3387" y="684"/>
                      <a:pt x="3150" y="955"/>
                    </a:cubicBezTo>
                    <a:cubicBezTo>
                      <a:pt x="2913" y="1209"/>
                      <a:pt x="2608" y="1412"/>
                      <a:pt x="2286" y="1531"/>
                    </a:cubicBezTo>
                    <a:cubicBezTo>
                      <a:pt x="1948" y="1666"/>
                      <a:pt x="1592" y="1734"/>
                      <a:pt x="1237" y="1751"/>
                    </a:cubicBezTo>
                    <a:cubicBezTo>
                      <a:pt x="1144" y="1755"/>
                      <a:pt x="1052" y="1757"/>
                      <a:pt x="960" y="1757"/>
                    </a:cubicBezTo>
                    <a:cubicBezTo>
                      <a:pt x="685" y="1757"/>
                      <a:pt x="416" y="1738"/>
                      <a:pt x="136" y="1700"/>
                    </a:cubicBezTo>
                    <a:lnTo>
                      <a:pt x="119" y="1717"/>
                    </a:lnTo>
                    <a:cubicBezTo>
                      <a:pt x="113" y="1714"/>
                      <a:pt x="106" y="1713"/>
                      <a:pt x="99" y="1713"/>
                    </a:cubicBezTo>
                    <a:cubicBezTo>
                      <a:pt x="68" y="1713"/>
                      <a:pt x="32" y="1740"/>
                      <a:pt x="18" y="1768"/>
                    </a:cubicBezTo>
                    <a:cubicBezTo>
                      <a:pt x="1" y="1819"/>
                      <a:pt x="18" y="1887"/>
                      <a:pt x="68" y="1903"/>
                    </a:cubicBezTo>
                    <a:cubicBezTo>
                      <a:pt x="441" y="2056"/>
                      <a:pt x="847" y="2124"/>
                      <a:pt x="1237" y="2140"/>
                    </a:cubicBezTo>
                    <a:cubicBezTo>
                      <a:pt x="1277" y="2142"/>
                      <a:pt x="1318" y="2143"/>
                      <a:pt x="1359" y="2143"/>
                    </a:cubicBezTo>
                    <a:cubicBezTo>
                      <a:pt x="1724" y="2143"/>
                      <a:pt x="2088" y="2074"/>
                      <a:pt x="2439" y="1937"/>
                    </a:cubicBezTo>
                    <a:cubicBezTo>
                      <a:pt x="2828" y="1785"/>
                      <a:pt x="3167" y="1548"/>
                      <a:pt x="3421" y="1209"/>
                    </a:cubicBezTo>
                    <a:cubicBezTo>
                      <a:pt x="3488" y="1142"/>
                      <a:pt x="3539" y="1057"/>
                      <a:pt x="3607" y="972"/>
                    </a:cubicBezTo>
                    <a:lnTo>
                      <a:pt x="3742" y="701"/>
                    </a:lnTo>
                    <a:cubicBezTo>
                      <a:pt x="3776" y="600"/>
                      <a:pt x="3827" y="515"/>
                      <a:pt x="3844" y="414"/>
                    </a:cubicBezTo>
                    <a:cubicBezTo>
                      <a:pt x="3878" y="312"/>
                      <a:pt x="3895" y="227"/>
                      <a:pt x="3929" y="126"/>
                    </a:cubicBezTo>
                    <a:cubicBezTo>
                      <a:pt x="3946" y="75"/>
                      <a:pt x="3912" y="41"/>
                      <a:pt x="3878" y="7"/>
                    </a:cubicBezTo>
                    <a:cubicBezTo>
                      <a:pt x="3865" y="3"/>
                      <a:pt x="3851" y="1"/>
                      <a:pt x="3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283;p36">
                <a:extLst>
                  <a:ext uri="{FF2B5EF4-FFF2-40B4-BE49-F238E27FC236}">
                    <a16:creationId xmlns:a16="http://schemas.microsoft.com/office/drawing/2014/main" id="{F8AB82D7-AF7C-ACEE-FE51-1913B5A76683}"/>
                  </a:ext>
                </a:extLst>
              </p:cNvPr>
              <p:cNvSpPr/>
              <p:nvPr/>
            </p:nvSpPr>
            <p:spPr>
              <a:xfrm>
                <a:off x="1895596" y="1901358"/>
                <a:ext cx="340010" cy="648966"/>
              </a:xfrm>
              <a:custGeom>
                <a:avLst/>
                <a:gdLst/>
                <a:ahLst/>
                <a:cxnLst/>
                <a:rect l="l" t="t" r="r" b="b"/>
                <a:pathLst>
                  <a:path w="7095" h="13542" extrusionOk="0">
                    <a:moveTo>
                      <a:pt x="3898" y="0"/>
                    </a:moveTo>
                    <a:cubicBezTo>
                      <a:pt x="2773" y="0"/>
                      <a:pt x="939" y="200"/>
                      <a:pt x="543" y="1004"/>
                    </a:cubicBezTo>
                    <a:cubicBezTo>
                      <a:pt x="1" y="2139"/>
                      <a:pt x="1846" y="2630"/>
                      <a:pt x="1863" y="3222"/>
                    </a:cubicBezTo>
                    <a:cubicBezTo>
                      <a:pt x="1880" y="3798"/>
                      <a:pt x="644" y="4882"/>
                      <a:pt x="1525" y="5965"/>
                    </a:cubicBezTo>
                    <a:cubicBezTo>
                      <a:pt x="2405" y="7049"/>
                      <a:pt x="3590" y="6033"/>
                      <a:pt x="3844" y="7116"/>
                    </a:cubicBezTo>
                    <a:cubicBezTo>
                      <a:pt x="4098" y="8183"/>
                      <a:pt x="2930" y="9521"/>
                      <a:pt x="3624" y="11010"/>
                    </a:cubicBezTo>
                    <a:cubicBezTo>
                      <a:pt x="4030" y="11891"/>
                      <a:pt x="4538" y="12737"/>
                      <a:pt x="5131" y="13516"/>
                    </a:cubicBezTo>
                    <a:cubicBezTo>
                      <a:pt x="5249" y="13533"/>
                      <a:pt x="5376" y="13542"/>
                      <a:pt x="5503" y="13542"/>
                    </a:cubicBezTo>
                    <a:cubicBezTo>
                      <a:pt x="5630" y="13542"/>
                      <a:pt x="5757" y="13533"/>
                      <a:pt x="5876" y="13516"/>
                    </a:cubicBezTo>
                    <a:cubicBezTo>
                      <a:pt x="6113" y="13415"/>
                      <a:pt x="5368" y="12974"/>
                      <a:pt x="5876" y="11180"/>
                    </a:cubicBezTo>
                    <a:cubicBezTo>
                      <a:pt x="6401" y="9402"/>
                      <a:pt x="7095" y="8132"/>
                      <a:pt x="6485" y="6846"/>
                    </a:cubicBezTo>
                    <a:cubicBezTo>
                      <a:pt x="5876" y="5559"/>
                      <a:pt x="4420" y="6016"/>
                      <a:pt x="4911" y="4831"/>
                    </a:cubicBezTo>
                    <a:cubicBezTo>
                      <a:pt x="5402" y="3663"/>
                      <a:pt x="6536" y="3307"/>
                      <a:pt x="5927" y="1783"/>
                    </a:cubicBezTo>
                    <a:cubicBezTo>
                      <a:pt x="5317" y="276"/>
                      <a:pt x="5148" y="293"/>
                      <a:pt x="4775" y="73"/>
                    </a:cubicBezTo>
                    <a:cubicBezTo>
                      <a:pt x="4701" y="34"/>
                      <a:pt x="4359" y="0"/>
                      <a:pt x="389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284;p36">
                <a:extLst>
                  <a:ext uri="{FF2B5EF4-FFF2-40B4-BE49-F238E27FC236}">
                    <a16:creationId xmlns:a16="http://schemas.microsoft.com/office/drawing/2014/main" id="{82A816FF-57AA-D0E5-CB5A-F7FCB013113D}"/>
                  </a:ext>
                </a:extLst>
              </p:cNvPr>
              <p:cNvSpPr/>
              <p:nvPr/>
            </p:nvSpPr>
            <p:spPr>
              <a:xfrm>
                <a:off x="2301297" y="1901597"/>
                <a:ext cx="371639" cy="656011"/>
              </a:xfrm>
              <a:custGeom>
                <a:avLst/>
                <a:gdLst/>
                <a:ahLst/>
                <a:cxnLst/>
                <a:rect l="l" t="t" r="r" b="b"/>
                <a:pathLst>
                  <a:path w="7755" h="13689" extrusionOk="0">
                    <a:moveTo>
                      <a:pt x="4760" y="1"/>
                    </a:moveTo>
                    <a:cubicBezTo>
                      <a:pt x="4347" y="1"/>
                      <a:pt x="3945" y="39"/>
                      <a:pt x="3606" y="119"/>
                    </a:cubicBezTo>
                    <a:cubicBezTo>
                      <a:pt x="2320" y="441"/>
                      <a:pt x="1388" y="1016"/>
                      <a:pt x="1575" y="2219"/>
                    </a:cubicBezTo>
                    <a:cubicBezTo>
                      <a:pt x="1693" y="2930"/>
                      <a:pt x="2557" y="3488"/>
                      <a:pt x="2506" y="4199"/>
                    </a:cubicBezTo>
                    <a:cubicBezTo>
                      <a:pt x="2438" y="4877"/>
                      <a:pt x="1490" y="5198"/>
                      <a:pt x="1321" y="6231"/>
                    </a:cubicBezTo>
                    <a:cubicBezTo>
                      <a:pt x="1118" y="7501"/>
                      <a:pt x="2184" y="8161"/>
                      <a:pt x="1964" y="8940"/>
                    </a:cubicBezTo>
                    <a:cubicBezTo>
                      <a:pt x="1727" y="9736"/>
                      <a:pt x="1219" y="9346"/>
                      <a:pt x="610" y="10616"/>
                    </a:cubicBezTo>
                    <a:cubicBezTo>
                      <a:pt x="0" y="11886"/>
                      <a:pt x="1050" y="13647"/>
                      <a:pt x="1050" y="13647"/>
                    </a:cubicBezTo>
                    <a:cubicBezTo>
                      <a:pt x="1103" y="13677"/>
                      <a:pt x="1185" y="13688"/>
                      <a:pt x="1282" y="13688"/>
                    </a:cubicBezTo>
                    <a:cubicBezTo>
                      <a:pt x="1621" y="13688"/>
                      <a:pt x="2133" y="13545"/>
                      <a:pt x="2133" y="13545"/>
                    </a:cubicBezTo>
                    <a:cubicBezTo>
                      <a:pt x="2049" y="12749"/>
                      <a:pt x="2032" y="11937"/>
                      <a:pt x="2100" y="11141"/>
                    </a:cubicBezTo>
                    <a:cubicBezTo>
                      <a:pt x="2201" y="10193"/>
                      <a:pt x="3725" y="10108"/>
                      <a:pt x="4351" y="8923"/>
                    </a:cubicBezTo>
                    <a:cubicBezTo>
                      <a:pt x="4995" y="7755"/>
                      <a:pt x="3793" y="6908"/>
                      <a:pt x="4351" y="5723"/>
                    </a:cubicBezTo>
                    <a:cubicBezTo>
                      <a:pt x="4910" y="4521"/>
                      <a:pt x="6180" y="4809"/>
                      <a:pt x="6976" y="3928"/>
                    </a:cubicBezTo>
                    <a:cubicBezTo>
                      <a:pt x="7754" y="3048"/>
                      <a:pt x="6857" y="2963"/>
                      <a:pt x="6637" y="2472"/>
                    </a:cubicBezTo>
                    <a:cubicBezTo>
                      <a:pt x="6400" y="1965"/>
                      <a:pt x="7670" y="1474"/>
                      <a:pt x="7382" y="796"/>
                    </a:cubicBezTo>
                    <a:cubicBezTo>
                      <a:pt x="7157" y="298"/>
                      <a:pt x="5914" y="1"/>
                      <a:pt x="476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0285;p36">
              <a:extLst>
                <a:ext uri="{FF2B5EF4-FFF2-40B4-BE49-F238E27FC236}">
                  <a16:creationId xmlns:a16="http://schemas.microsoft.com/office/drawing/2014/main" id="{0C9AF8E4-F47C-95AC-6443-678DDB4A8298}"/>
                </a:ext>
              </a:extLst>
            </p:cNvPr>
            <p:cNvSpPr/>
            <p:nvPr/>
          </p:nvSpPr>
          <p:spPr>
            <a:xfrm>
              <a:off x="3542162" y="3337425"/>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grpSp>
      <p:grpSp>
        <p:nvGrpSpPr>
          <p:cNvPr id="32" name="Google Shape;10286;p36">
            <a:extLst>
              <a:ext uri="{FF2B5EF4-FFF2-40B4-BE49-F238E27FC236}">
                <a16:creationId xmlns:a16="http://schemas.microsoft.com/office/drawing/2014/main" id="{3F6C56D2-A50F-0FB0-6F01-F84194C30918}"/>
              </a:ext>
            </a:extLst>
          </p:cNvPr>
          <p:cNvGrpSpPr/>
          <p:nvPr/>
        </p:nvGrpSpPr>
        <p:grpSpPr>
          <a:xfrm>
            <a:off x="4174514" y="3511668"/>
            <a:ext cx="779110" cy="1353536"/>
            <a:chOff x="4174622" y="2812733"/>
            <a:chExt cx="794605" cy="1380455"/>
          </a:xfrm>
        </p:grpSpPr>
        <p:grpSp>
          <p:nvGrpSpPr>
            <p:cNvPr id="33" name="Google Shape;10287;p36">
              <a:extLst>
                <a:ext uri="{FF2B5EF4-FFF2-40B4-BE49-F238E27FC236}">
                  <a16:creationId xmlns:a16="http://schemas.microsoft.com/office/drawing/2014/main" id="{F42C453D-3809-75E0-6FC6-6E6FAEA32CC8}"/>
                </a:ext>
              </a:extLst>
            </p:cNvPr>
            <p:cNvGrpSpPr/>
            <p:nvPr/>
          </p:nvGrpSpPr>
          <p:grpSpPr>
            <a:xfrm>
              <a:off x="4174622" y="2812733"/>
              <a:ext cx="794605" cy="1380455"/>
              <a:chOff x="192618" y="876272"/>
              <a:chExt cx="985862" cy="1712723"/>
            </a:xfrm>
          </p:grpSpPr>
          <p:sp>
            <p:nvSpPr>
              <p:cNvPr id="35" name="Google Shape;10288;p36">
                <a:extLst>
                  <a:ext uri="{FF2B5EF4-FFF2-40B4-BE49-F238E27FC236}">
                    <a16:creationId xmlns:a16="http://schemas.microsoft.com/office/drawing/2014/main" id="{E88CB776-62AD-861D-E26B-ED26FF9F46DA}"/>
                  </a:ext>
                </a:extLst>
              </p:cNvPr>
              <p:cNvSpPr/>
              <p:nvPr/>
            </p:nvSpPr>
            <p:spPr>
              <a:xfrm>
                <a:off x="368680" y="1540558"/>
                <a:ext cx="48" cy="48"/>
              </a:xfrm>
              <a:custGeom>
                <a:avLst/>
                <a:gdLst/>
                <a:ahLst/>
                <a:cxnLst/>
                <a:rect l="l" t="t" r="r" b="b"/>
                <a:pathLst>
                  <a:path w="1" h="1" fill="none" extrusionOk="0">
                    <a:moveTo>
                      <a:pt x="0" y="0"/>
                    </a:moveTo>
                    <a:close/>
                  </a:path>
                </a:pathLst>
              </a:custGeom>
              <a:noFill/>
              <a:ln w="5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89;p36">
                <a:extLst>
                  <a:ext uri="{FF2B5EF4-FFF2-40B4-BE49-F238E27FC236}">
                    <a16:creationId xmlns:a16="http://schemas.microsoft.com/office/drawing/2014/main" id="{492DC10B-066B-D995-3296-F597D34A42EF}"/>
                  </a:ext>
                </a:extLst>
              </p:cNvPr>
              <p:cNvSpPr/>
              <p:nvPr/>
            </p:nvSpPr>
            <p:spPr>
              <a:xfrm>
                <a:off x="262343" y="1179518"/>
                <a:ext cx="891790" cy="838452"/>
              </a:xfrm>
              <a:custGeom>
                <a:avLst/>
                <a:gdLst/>
                <a:ahLst/>
                <a:cxnLst/>
                <a:rect l="l" t="t" r="r" b="b"/>
                <a:pathLst>
                  <a:path w="18609" h="17496" extrusionOk="0">
                    <a:moveTo>
                      <a:pt x="8805" y="0"/>
                    </a:moveTo>
                    <a:cubicBezTo>
                      <a:pt x="7023" y="1288"/>
                      <a:pt x="4017" y="1304"/>
                      <a:pt x="3867" y="1304"/>
                    </a:cubicBezTo>
                    <a:cubicBezTo>
                      <a:pt x="3864" y="1304"/>
                      <a:pt x="3862" y="1304"/>
                      <a:pt x="3862" y="1304"/>
                    </a:cubicBezTo>
                    <a:lnTo>
                      <a:pt x="3862" y="1304"/>
                    </a:lnTo>
                    <a:cubicBezTo>
                      <a:pt x="4353" y="3607"/>
                      <a:pt x="3168" y="8110"/>
                      <a:pt x="3168" y="8110"/>
                    </a:cubicBezTo>
                    <a:cubicBezTo>
                      <a:pt x="2897" y="7873"/>
                      <a:pt x="2575" y="7721"/>
                      <a:pt x="2219" y="7653"/>
                    </a:cubicBezTo>
                    <a:cubicBezTo>
                      <a:pt x="2156" y="7642"/>
                      <a:pt x="2092" y="7637"/>
                      <a:pt x="2028" y="7637"/>
                    </a:cubicBezTo>
                    <a:cubicBezTo>
                      <a:pt x="1684" y="7637"/>
                      <a:pt x="1347" y="7788"/>
                      <a:pt x="1119" y="8059"/>
                    </a:cubicBezTo>
                    <a:cubicBezTo>
                      <a:pt x="0" y="9178"/>
                      <a:pt x="1320" y="11209"/>
                      <a:pt x="3114" y="11209"/>
                    </a:cubicBezTo>
                    <a:cubicBezTo>
                      <a:pt x="3275" y="11209"/>
                      <a:pt x="3440" y="11192"/>
                      <a:pt x="3608" y="11158"/>
                    </a:cubicBezTo>
                    <a:cubicBezTo>
                      <a:pt x="3608" y="11158"/>
                      <a:pt x="4641" y="13376"/>
                      <a:pt x="7485" y="14188"/>
                    </a:cubicBezTo>
                    <a:lnTo>
                      <a:pt x="7417" y="15170"/>
                    </a:lnTo>
                    <a:lnTo>
                      <a:pt x="7299" y="16660"/>
                    </a:lnTo>
                    <a:cubicBezTo>
                      <a:pt x="7299" y="16660"/>
                      <a:pt x="7917" y="17495"/>
                      <a:pt x="9391" y="17495"/>
                    </a:cubicBezTo>
                    <a:cubicBezTo>
                      <a:pt x="9459" y="17495"/>
                      <a:pt x="9529" y="17493"/>
                      <a:pt x="9601" y="17490"/>
                    </a:cubicBezTo>
                    <a:cubicBezTo>
                      <a:pt x="9686" y="17490"/>
                      <a:pt x="9771" y="17490"/>
                      <a:pt x="9855" y="17456"/>
                    </a:cubicBezTo>
                    <a:lnTo>
                      <a:pt x="10024" y="17439"/>
                    </a:lnTo>
                    <a:cubicBezTo>
                      <a:pt x="11650" y="17219"/>
                      <a:pt x="11548" y="16643"/>
                      <a:pt x="11548" y="16643"/>
                    </a:cubicBezTo>
                    <a:lnTo>
                      <a:pt x="11362" y="14815"/>
                    </a:lnTo>
                    <a:lnTo>
                      <a:pt x="11311" y="14341"/>
                    </a:lnTo>
                    <a:cubicBezTo>
                      <a:pt x="15866" y="13579"/>
                      <a:pt x="16187" y="9634"/>
                      <a:pt x="16187" y="9634"/>
                    </a:cubicBezTo>
                    <a:cubicBezTo>
                      <a:pt x="16287" y="9656"/>
                      <a:pt x="16388" y="9666"/>
                      <a:pt x="16489" y="9666"/>
                    </a:cubicBezTo>
                    <a:cubicBezTo>
                      <a:pt x="16781" y="9666"/>
                      <a:pt x="17070" y="9577"/>
                      <a:pt x="17322" y="9414"/>
                    </a:cubicBezTo>
                    <a:cubicBezTo>
                      <a:pt x="18439" y="8737"/>
                      <a:pt x="18608" y="6265"/>
                      <a:pt x="17288" y="5977"/>
                    </a:cubicBezTo>
                    <a:cubicBezTo>
                      <a:pt x="17209" y="5961"/>
                      <a:pt x="17131" y="5954"/>
                      <a:pt x="17053" y="5954"/>
                    </a:cubicBezTo>
                    <a:cubicBezTo>
                      <a:pt x="16624" y="5954"/>
                      <a:pt x="16213" y="6183"/>
                      <a:pt x="15984" y="6569"/>
                    </a:cubicBezTo>
                    <a:cubicBezTo>
                      <a:pt x="15933" y="6671"/>
                      <a:pt x="15866" y="6773"/>
                      <a:pt x="15815" y="6891"/>
                    </a:cubicBezTo>
                    <a:cubicBezTo>
                      <a:pt x="15815" y="6891"/>
                      <a:pt x="15561" y="1084"/>
                      <a:pt x="14663" y="593"/>
                    </a:cubicBezTo>
                    <a:lnTo>
                      <a:pt x="14630" y="491"/>
                    </a:lnTo>
                    <a:cubicBezTo>
                      <a:pt x="14275" y="593"/>
                      <a:pt x="13892" y="629"/>
                      <a:pt x="13527" y="629"/>
                    </a:cubicBezTo>
                    <a:cubicBezTo>
                      <a:pt x="12672" y="629"/>
                      <a:pt x="11917" y="430"/>
                      <a:pt x="11870" y="407"/>
                    </a:cubicBezTo>
                    <a:cubicBezTo>
                      <a:pt x="11598" y="474"/>
                      <a:pt x="11319" y="501"/>
                      <a:pt x="11045" y="501"/>
                    </a:cubicBezTo>
                    <a:cubicBezTo>
                      <a:pt x="9874" y="501"/>
                      <a:pt x="8805" y="0"/>
                      <a:pt x="88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90;p36">
                <a:extLst>
                  <a:ext uri="{FF2B5EF4-FFF2-40B4-BE49-F238E27FC236}">
                    <a16:creationId xmlns:a16="http://schemas.microsoft.com/office/drawing/2014/main" id="{080954D9-627C-0126-7B68-5536FE79ABFE}"/>
                  </a:ext>
                </a:extLst>
              </p:cNvPr>
              <p:cNvSpPr/>
              <p:nvPr/>
            </p:nvSpPr>
            <p:spPr>
              <a:xfrm>
                <a:off x="620986" y="1859427"/>
                <a:ext cx="186658" cy="42316"/>
              </a:xfrm>
              <a:custGeom>
                <a:avLst/>
                <a:gdLst/>
                <a:ahLst/>
                <a:cxnLst/>
                <a:rect l="l" t="t" r="r" b="b"/>
                <a:pathLst>
                  <a:path w="3895" h="883" extrusionOk="0">
                    <a:moveTo>
                      <a:pt x="1" y="0"/>
                    </a:moveTo>
                    <a:lnTo>
                      <a:pt x="1" y="102"/>
                    </a:lnTo>
                    <a:cubicBezTo>
                      <a:pt x="979" y="619"/>
                      <a:pt x="2073" y="882"/>
                      <a:pt x="3186" y="882"/>
                    </a:cubicBezTo>
                    <a:cubicBezTo>
                      <a:pt x="3422" y="882"/>
                      <a:pt x="3658" y="870"/>
                      <a:pt x="3895" y="847"/>
                    </a:cubicBezTo>
                    <a:lnTo>
                      <a:pt x="3861" y="627"/>
                    </a:lnTo>
                    <a:lnTo>
                      <a:pt x="3827" y="153"/>
                    </a:lnTo>
                    <a:lnTo>
                      <a:pt x="3506" y="203"/>
                    </a:lnTo>
                    <a:cubicBezTo>
                      <a:pt x="3088" y="264"/>
                      <a:pt x="2667" y="294"/>
                      <a:pt x="2246" y="294"/>
                    </a:cubicBezTo>
                    <a:cubicBezTo>
                      <a:pt x="1487" y="294"/>
                      <a:pt x="730" y="196"/>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91;p36">
                <a:extLst>
                  <a:ext uri="{FF2B5EF4-FFF2-40B4-BE49-F238E27FC236}">
                    <a16:creationId xmlns:a16="http://schemas.microsoft.com/office/drawing/2014/main" id="{8D0C252E-96F2-ABC5-A760-96A74D115455}"/>
                  </a:ext>
                </a:extLst>
              </p:cNvPr>
              <p:cNvSpPr/>
              <p:nvPr/>
            </p:nvSpPr>
            <p:spPr>
              <a:xfrm>
                <a:off x="963383" y="1173816"/>
                <a:ext cx="127426" cy="335985"/>
              </a:xfrm>
              <a:custGeom>
                <a:avLst/>
                <a:gdLst/>
                <a:ahLst/>
                <a:cxnLst/>
                <a:rect l="l" t="t" r="r" b="b"/>
                <a:pathLst>
                  <a:path w="2659" h="7011" extrusionOk="0">
                    <a:moveTo>
                      <a:pt x="1016" y="1"/>
                    </a:moveTo>
                    <a:cubicBezTo>
                      <a:pt x="746" y="306"/>
                      <a:pt x="390" y="526"/>
                      <a:pt x="1" y="627"/>
                    </a:cubicBezTo>
                    <a:lnTo>
                      <a:pt x="34" y="729"/>
                    </a:lnTo>
                    <a:cubicBezTo>
                      <a:pt x="932" y="1220"/>
                      <a:pt x="1203" y="7010"/>
                      <a:pt x="1203" y="7010"/>
                    </a:cubicBezTo>
                    <a:cubicBezTo>
                      <a:pt x="1237" y="6909"/>
                      <a:pt x="1304" y="6807"/>
                      <a:pt x="1355" y="6705"/>
                    </a:cubicBezTo>
                    <a:cubicBezTo>
                      <a:pt x="2659" y="1305"/>
                      <a:pt x="1016" y="1"/>
                      <a:pt x="101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92;p36">
                <a:extLst>
                  <a:ext uri="{FF2B5EF4-FFF2-40B4-BE49-F238E27FC236}">
                    <a16:creationId xmlns:a16="http://schemas.microsoft.com/office/drawing/2014/main" id="{6E1AD084-11BC-38F2-0281-D9F14B4B1A11}"/>
                  </a:ext>
                </a:extLst>
              </p:cNvPr>
              <p:cNvSpPr/>
              <p:nvPr/>
            </p:nvSpPr>
            <p:spPr>
              <a:xfrm>
                <a:off x="283476" y="876272"/>
                <a:ext cx="767623" cy="691953"/>
              </a:xfrm>
              <a:custGeom>
                <a:avLst/>
                <a:gdLst/>
                <a:ahLst/>
                <a:cxnLst/>
                <a:rect l="l" t="t" r="r" b="b"/>
                <a:pathLst>
                  <a:path w="16018" h="14439" extrusionOk="0">
                    <a:moveTo>
                      <a:pt x="9305" y="0"/>
                    </a:moveTo>
                    <a:cubicBezTo>
                      <a:pt x="8978" y="0"/>
                      <a:pt x="8687" y="55"/>
                      <a:pt x="8466" y="166"/>
                    </a:cubicBezTo>
                    <a:cubicBezTo>
                      <a:pt x="7501" y="657"/>
                      <a:pt x="8060" y="1080"/>
                      <a:pt x="8060" y="1080"/>
                    </a:cubicBezTo>
                    <a:cubicBezTo>
                      <a:pt x="7503" y="776"/>
                      <a:pt x="6598" y="605"/>
                      <a:pt x="5677" y="605"/>
                    </a:cubicBezTo>
                    <a:cubicBezTo>
                      <a:pt x="4441" y="605"/>
                      <a:pt x="3178" y="913"/>
                      <a:pt x="2693" y="1622"/>
                    </a:cubicBezTo>
                    <a:cubicBezTo>
                      <a:pt x="2303" y="2180"/>
                      <a:pt x="2574" y="2739"/>
                      <a:pt x="2997" y="3128"/>
                    </a:cubicBezTo>
                    <a:cubicBezTo>
                      <a:pt x="2269" y="3230"/>
                      <a:pt x="1440" y="3603"/>
                      <a:pt x="1118" y="4415"/>
                    </a:cubicBezTo>
                    <a:cubicBezTo>
                      <a:pt x="458" y="6074"/>
                      <a:pt x="2320" y="7107"/>
                      <a:pt x="2320" y="7107"/>
                    </a:cubicBezTo>
                    <a:cubicBezTo>
                      <a:pt x="2320" y="7107"/>
                      <a:pt x="2230" y="7094"/>
                      <a:pt x="2098" y="7094"/>
                    </a:cubicBezTo>
                    <a:cubicBezTo>
                      <a:pt x="1810" y="7094"/>
                      <a:pt x="1321" y="7158"/>
                      <a:pt x="1135" y="7564"/>
                    </a:cubicBezTo>
                    <a:cubicBezTo>
                      <a:pt x="1" y="10104"/>
                      <a:pt x="1795" y="13862"/>
                      <a:pt x="1795" y="13862"/>
                    </a:cubicBezTo>
                    <a:lnTo>
                      <a:pt x="1778" y="13981"/>
                    </a:lnTo>
                    <a:cubicBezTo>
                      <a:pt x="2117" y="14049"/>
                      <a:pt x="2456" y="14201"/>
                      <a:pt x="2727" y="14438"/>
                    </a:cubicBezTo>
                    <a:cubicBezTo>
                      <a:pt x="2727" y="14438"/>
                      <a:pt x="3912" y="9935"/>
                      <a:pt x="3421" y="7632"/>
                    </a:cubicBezTo>
                    <a:lnTo>
                      <a:pt x="3421" y="7632"/>
                    </a:lnTo>
                    <a:cubicBezTo>
                      <a:pt x="3421" y="7632"/>
                      <a:pt x="3423" y="7632"/>
                      <a:pt x="3426" y="7632"/>
                    </a:cubicBezTo>
                    <a:cubicBezTo>
                      <a:pt x="3576" y="7632"/>
                      <a:pt x="6582" y="7616"/>
                      <a:pt x="8364" y="6328"/>
                    </a:cubicBezTo>
                    <a:cubicBezTo>
                      <a:pt x="8364" y="6328"/>
                      <a:pt x="9433" y="6829"/>
                      <a:pt x="10595" y="6829"/>
                    </a:cubicBezTo>
                    <a:cubicBezTo>
                      <a:pt x="10867" y="6829"/>
                      <a:pt x="11143" y="6802"/>
                      <a:pt x="11412" y="6735"/>
                    </a:cubicBezTo>
                    <a:cubicBezTo>
                      <a:pt x="11471" y="6758"/>
                      <a:pt x="12221" y="6957"/>
                      <a:pt x="13078" y="6957"/>
                    </a:cubicBezTo>
                    <a:cubicBezTo>
                      <a:pt x="13444" y="6957"/>
                      <a:pt x="13829" y="6921"/>
                      <a:pt x="14189" y="6819"/>
                    </a:cubicBezTo>
                    <a:cubicBezTo>
                      <a:pt x="14578" y="6718"/>
                      <a:pt x="14934" y="6515"/>
                      <a:pt x="15204" y="6210"/>
                    </a:cubicBezTo>
                    <a:cubicBezTo>
                      <a:pt x="15408" y="5956"/>
                      <a:pt x="15560" y="5668"/>
                      <a:pt x="15611" y="5346"/>
                    </a:cubicBezTo>
                    <a:cubicBezTo>
                      <a:pt x="16017" y="3433"/>
                      <a:pt x="14747" y="1656"/>
                      <a:pt x="13681" y="1656"/>
                    </a:cubicBezTo>
                    <a:cubicBezTo>
                      <a:pt x="13359" y="1656"/>
                      <a:pt x="13037" y="1740"/>
                      <a:pt x="12749" y="1893"/>
                    </a:cubicBezTo>
                    <a:cubicBezTo>
                      <a:pt x="12002" y="647"/>
                      <a:pt x="10432" y="0"/>
                      <a:pt x="930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93;p36">
                <a:extLst>
                  <a:ext uri="{FF2B5EF4-FFF2-40B4-BE49-F238E27FC236}">
                    <a16:creationId xmlns:a16="http://schemas.microsoft.com/office/drawing/2014/main" id="{E3F81B8C-EABE-02D2-E9A9-2EDABB9C66EA}"/>
                  </a:ext>
                </a:extLst>
              </p:cNvPr>
              <p:cNvSpPr/>
              <p:nvPr/>
            </p:nvSpPr>
            <p:spPr>
              <a:xfrm>
                <a:off x="742706" y="1889425"/>
                <a:ext cx="211003" cy="253175"/>
              </a:xfrm>
              <a:custGeom>
                <a:avLst/>
                <a:gdLst/>
                <a:ahLst/>
                <a:cxnLst/>
                <a:rect l="l" t="t" r="r" b="b"/>
                <a:pathLst>
                  <a:path w="4403" h="5283" extrusionOk="0">
                    <a:moveTo>
                      <a:pt x="1321" y="1"/>
                    </a:moveTo>
                    <a:lnTo>
                      <a:pt x="1507" y="1829"/>
                    </a:lnTo>
                    <a:cubicBezTo>
                      <a:pt x="1507" y="1829"/>
                      <a:pt x="1609" y="2405"/>
                      <a:pt x="0" y="2625"/>
                    </a:cubicBezTo>
                    <a:cubicBezTo>
                      <a:pt x="796" y="2963"/>
                      <a:pt x="1592" y="5283"/>
                      <a:pt x="2303" y="5283"/>
                    </a:cubicBezTo>
                    <a:cubicBezTo>
                      <a:pt x="2574" y="5283"/>
                      <a:pt x="3776" y="3708"/>
                      <a:pt x="4233" y="2625"/>
                    </a:cubicBezTo>
                    <a:cubicBezTo>
                      <a:pt x="4352" y="2388"/>
                      <a:pt x="4402" y="2117"/>
                      <a:pt x="4385" y="1863"/>
                    </a:cubicBezTo>
                    <a:cubicBezTo>
                      <a:pt x="4132" y="1050"/>
                      <a:pt x="3302" y="221"/>
                      <a:pt x="138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94;p36">
                <a:extLst>
                  <a:ext uri="{FF2B5EF4-FFF2-40B4-BE49-F238E27FC236}">
                    <a16:creationId xmlns:a16="http://schemas.microsoft.com/office/drawing/2014/main" id="{F48DE56B-31F3-A0B1-042F-2BBA18045832}"/>
                  </a:ext>
                </a:extLst>
              </p:cNvPr>
              <p:cNvSpPr/>
              <p:nvPr/>
            </p:nvSpPr>
            <p:spPr>
              <a:xfrm>
                <a:off x="503339" y="1906485"/>
                <a:ext cx="218335" cy="246801"/>
              </a:xfrm>
              <a:custGeom>
                <a:avLst/>
                <a:gdLst/>
                <a:ahLst/>
                <a:cxnLst/>
                <a:rect l="l" t="t" r="r" b="b"/>
                <a:pathLst>
                  <a:path w="4556" h="5150" extrusionOk="0">
                    <a:moveTo>
                      <a:pt x="2287" y="0"/>
                    </a:moveTo>
                    <a:cubicBezTo>
                      <a:pt x="2287" y="0"/>
                      <a:pt x="390" y="407"/>
                      <a:pt x="35" y="1558"/>
                    </a:cubicBezTo>
                    <a:cubicBezTo>
                      <a:pt x="1" y="1659"/>
                      <a:pt x="1" y="1744"/>
                      <a:pt x="1" y="1846"/>
                    </a:cubicBezTo>
                    <a:cubicBezTo>
                      <a:pt x="34" y="3058"/>
                      <a:pt x="2103" y="5150"/>
                      <a:pt x="2518" y="5150"/>
                    </a:cubicBezTo>
                    <a:cubicBezTo>
                      <a:pt x="2526" y="5150"/>
                      <a:pt x="2534" y="5149"/>
                      <a:pt x="2541" y="5147"/>
                    </a:cubicBezTo>
                    <a:cubicBezTo>
                      <a:pt x="2930" y="5062"/>
                      <a:pt x="3624" y="3048"/>
                      <a:pt x="4555" y="2320"/>
                    </a:cubicBezTo>
                    <a:lnTo>
                      <a:pt x="4555" y="2320"/>
                    </a:lnTo>
                    <a:cubicBezTo>
                      <a:pt x="4483" y="2323"/>
                      <a:pt x="4413" y="2325"/>
                      <a:pt x="4345" y="2325"/>
                    </a:cubicBezTo>
                    <a:cubicBezTo>
                      <a:pt x="2871" y="2325"/>
                      <a:pt x="2253" y="1490"/>
                      <a:pt x="2253" y="1490"/>
                    </a:cubicBezTo>
                    <a:lnTo>
                      <a:pt x="23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95;p36">
                <a:extLst>
                  <a:ext uri="{FF2B5EF4-FFF2-40B4-BE49-F238E27FC236}">
                    <a16:creationId xmlns:a16="http://schemas.microsoft.com/office/drawing/2014/main" id="{B524501F-B374-56B8-0AC2-5F4157536C13}"/>
                  </a:ext>
                </a:extLst>
              </p:cNvPr>
              <p:cNvSpPr/>
              <p:nvPr/>
            </p:nvSpPr>
            <p:spPr>
              <a:xfrm>
                <a:off x="192618" y="1994900"/>
                <a:ext cx="985862" cy="594095"/>
              </a:xfrm>
              <a:custGeom>
                <a:avLst/>
                <a:gdLst/>
                <a:ahLst/>
                <a:cxnLst/>
                <a:rect l="l" t="t" r="r" b="b"/>
                <a:pathLst>
                  <a:path w="20572" h="12397" extrusionOk="0">
                    <a:moveTo>
                      <a:pt x="6485" y="1"/>
                    </a:moveTo>
                    <a:cubicBezTo>
                      <a:pt x="5097" y="255"/>
                      <a:pt x="3878" y="1000"/>
                      <a:pt x="3031" y="2117"/>
                    </a:cubicBezTo>
                    <a:cubicBezTo>
                      <a:pt x="1677" y="3962"/>
                      <a:pt x="1" y="9803"/>
                      <a:pt x="136" y="10091"/>
                    </a:cubicBezTo>
                    <a:cubicBezTo>
                      <a:pt x="221" y="10244"/>
                      <a:pt x="2015" y="11073"/>
                      <a:pt x="4640" y="11683"/>
                    </a:cubicBezTo>
                    <a:cubicBezTo>
                      <a:pt x="6608" y="12159"/>
                      <a:pt x="8621" y="12397"/>
                      <a:pt x="10636" y="12397"/>
                    </a:cubicBezTo>
                    <a:cubicBezTo>
                      <a:pt x="10770" y="12397"/>
                      <a:pt x="10905" y="12396"/>
                      <a:pt x="11039" y="12394"/>
                    </a:cubicBezTo>
                    <a:cubicBezTo>
                      <a:pt x="13003" y="12343"/>
                      <a:pt x="14933" y="12072"/>
                      <a:pt x="16830" y="11581"/>
                    </a:cubicBezTo>
                    <a:cubicBezTo>
                      <a:pt x="19031" y="10989"/>
                      <a:pt x="20300" y="10261"/>
                      <a:pt x="20402" y="10024"/>
                    </a:cubicBezTo>
                    <a:cubicBezTo>
                      <a:pt x="20571" y="9634"/>
                      <a:pt x="19538" y="3607"/>
                      <a:pt x="18133" y="1948"/>
                    </a:cubicBezTo>
                    <a:cubicBezTo>
                      <a:pt x="17304" y="983"/>
                      <a:pt x="15763" y="458"/>
                      <a:pt x="15763" y="458"/>
                    </a:cubicBezTo>
                    <a:lnTo>
                      <a:pt x="15695" y="424"/>
                    </a:lnTo>
                    <a:cubicBezTo>
                      <a:pt x="15255" y="1507"/>
                      <a:pt x="14053" y="3082"/>
                      <a:pt x="13765" y="3082"/>
                    </a:cubicBezTo>
                    <a:cubicBezTo>
                      <a:pt x="13071" y="3065"/>
                      <a:pt x="12258" y="762"/>
                      <a:pt x="11463" y="424"/>
                    </a:cubicBezTo>
                    <a:lnTo>
                      <a:pt x="11276" y="458"/>
                    </a:lnTo>
                    <a:cubicBezTo>
                      <a:pt x="11192" y="475"/>
                      <a:pt x="11107" y="475"/>
                      <a:pt x="11039" y="475"/>
                    </a:cubicBezTo>
                    <a:lnTo>
                      <a:pt x="11039" y="492"/>
                    </a:lnTo>
                    <a:cubicBezTo>
                      <a:pt x="10091" y="1220"/>
                      <a:pt x="9414" y="3217"/>
                      <a:pt x="9025" y="3302"/>
                    </a:cubicBezTo>
                    <a:cubicBezTo>
                      <a:pt x="9018" y="3304"/>
                      <a:pt x="9010" y="3305"/>
                      <a:pt x="9002" y="3305"/>
                    </a:cubicBezTo>
                    <a:cubicBezTo>
                      <a:pt x="8587" y="3305"/>
                      <a:pt x="6518" y="1213"/>
                      <a:pt x="648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6;p36">
                <a:extLst>
                  <a:ext uri="{FF2B5EF4-FFF2-40B4-BE49-F238E27FC236}">
                    <a16:creationId xmlns:a16="http://schemas.microsoft.com/office/drawing/2014/main" id="{2F8742E1-38D4-6726-7892-24C170B53A05}"/>
                  </a:ext>
                </a:extLst>
              </p:cNvPr>
              <p:cNvSpPr/>
              <p:nvPr/>
            </p:nvSpPr>
            <p:spPr>
              <a:xfrm>
                <a:off x="325695" y="1589006"/>
                <a:ext cx="77922" cy="40015"/>
              </a:xfrm>
              <a:custGeom>
                <a:avLst/>
                <a:gdLst/>
                <a:ahLst/>
                <a:cxnLst/>
                <a:rect l="l" t="t" r="r" b="b"/>
                <a:pathLst>
                  <a:path w="1626" h="835" extrusionOk="0">
                    <a:moveTo>
                      <a:pt x="714" y="0"/>
                    </a:moveTo>
                    <a:cubicBezTo>
                      <a:pt x="627" y="0"/>
                      <a:pt x="540" y="13"/>
                      <a:pt x="457" y="39"/>
                    </a:cubicBezTo>
                    <a:cubicBezTo>
                      <a:pt x="288" y="73"/>
                      <a:pt x="136" y="158"/>
                      <a:pt x="34" y="276"/>
                    </a:cubicBezTo>
                    <a:cubicBezTo>
                      <a:pt x="17" y="310"/>
                      <a:pt x="0" y="327"/>
                      <a:pt x="17" y="361"/>
                    </a:cubicBezTo>
                    <a:cubicBezTo>
                      <a:pt x="17" y="405"/>
                      <a:pt x="55" y="449"/>
                      <a:pt x="109" y="449"/>
                    </a:cubicBezTo>
                    <a:cubicBezTo>
                      <a:pt x="118" y="449"/>
                      <a:pt x="127" y="448"/>
                      <a:pt x="136" y="446"/>
                    </a:cubicBezTo>
                    <a:lnTo>
                      <a:pt x="153" y="446"/>
                    </a:lnTo>
                    <a:cubicBezTo>
                      <a:pt x="271" y="429"/>
                      <a:pt x="406" y="395"/>
                      <a:pt x="508" y="395"/>
                    </a:cubicBezTo>
                    <a:cubicBezTo>
                      <a:pt x="627" y="395"/>
                      <a:pt x="728" y="412"/>
                      <a:pt x="847" y="429"/>
                    </a:cubicBezTo>
                    <a:cubicBezTo>
                      <a:pt x="948" y="462"/>
                      <a:pt x="1050" y="513"/>
                      <a:pt x="1134" y="581"/>
                    </a:cubicBezTo>
                    <a:cubicBezTo>
                      <a:pt x="1185" y="598"/>
                      <a:pt x="1236" y="632"/>
                      <a:pt x="1287" y="683"/>
                    </a:cubicBezTo>
                    <a:cubicBezTo>
                      <a:pt x="1338" y="716"/>
                      <a:pt x="1388" y="767"/>
                      <a:pt x="1439" y="801"/>
                    </a:cubicBezTo>
                    <a:lnTo>
                      <a:pt x="1456" y="818"/>
                    </a:lnTo>
                    <a:cubicBezTo>
                      <a:pt x="1490" y="835"/>
                      <a:pt x="1524" y="835"/>
                      <a:pt x="1541" y="835"/>
                    </a:cubicBezTo>
                    <a:cubicBezTo>
                      <a:pt x="1609" y="818"/>
                      <a:pt x="1625" y="750"/>
                      <a:pt x="1625" y="699"/>
                    </a:cubicBezTo>
                    <a:cubicBezTo>
                      <a:pt x="1592" y="632"/>
                      <a:pt x="1558" y="564"/>
                      <a:pt x="1524" y="496"/>
                    </a:cubicBezTo>
                    <a:cubicBezTo>
                      <a:pt x="1490" y="412"/>
                      <a:pt x="1439" y="361"/>
                      <a:pt x="1388" y="293"/>
                    </a:cubicBezTo>
                    <a:cubicBezTo>
                      <a:pt x="1213" y="105"/>
                      <a:pt x="962"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297;p36">
                <a:extLst>
                  <a:ext uri="{FF2B5EF4-FFF2-40B4-BE49-F238E27FC236}">
                    <a16:creationId xmlns:a16="http://schemas.microsoft.com/office/drawing/2014/main" id="{DC1DFC00-E6B7-59E9-B896-6ABB8FE97A16}"/>
                  </a:ext>
                </a:extLst>
              </p:cNvPr>
              <p:cNvSpPr/>
              <p:nvPr/>
            </p:nvSpPr>
            <p:spPr>
              <a:xfrm>
                <a:off x="1035601" y="1514105"/>
                <a:ext cx="63306" cy="57363"/>
              </a:xfrm>
              <a:custGeom>
                <a:avLst/>
                <a:gdLst/>
                <a:ahLst/>
                <a:cxnLst/>
                <a:rect l="l" t="t" r="r" b="b"/>
                <a:pathLst>
                  <a:path w="1321" h="1197" extrusionOk="0">
                    <a:moveTo>
                      <a:pt x="885" y="0"/>
                    </a:moveTo>
                    <a:cubicBezTo>
                      <a:pt x="850" y="0"/>
                      <a:pt x="815" y="4"/>
                      <a:pt x="779" y="11"/>
                    </a:cubicBezTo>
                    <a:cubicBezTo>
                      <a:pt x="610" y="45"/>
                      <a:pt x="458" y="129"/>
                      <a:pt x="339" y="265"/>
                    </a:cubicBezTo>
                    <a:cubicBezTo>
                      <a:pt x="221" y="383"/>
                      <a:pt x="136" y="519"/>
                      <a:pt x="85" y="654"/>
                    </a:cubicBezTo>
                    <a:cubicBezTo>
                      <a:pt x="34" y="790"/>
                      <a:pt x="0" y="942"/>
                      <a:pt x="0" y="1094"/>
                    </a:cubicBezTo>
                    <a:cubicBezTo>
                      <a:pt x="17" y="1128"/>
                      <a:pt x="34" y="1162"/>
                      <a:pt x="51" y="1179"/>
                    </a:cubicBezTo>
                    <a:cubicBezTo>
                      <a:pt x="69" y="1191"/>
                      <a:pt x="89" y="1197"/>
                      <a:pt x="109" y="1197"/>
                    </a:cubicBezTo>
                    <a:cubicBezTo>
                      <a:pt x="146" y="1197"/>
                      <a:pt x="182" y="1178"/>
                      <a:pt x="204" y="1145"/>
                    </a:cubicBezTo>
                    <a:cubicBezTo>
                      <a:pt x="339" y="942"/>
                      <a:pt x="491" y="739"/>
                      <a:pt x="644" y="552"/>
                    </a:cubicBezTo>
                    <a:cubicBezTo>
                      <a:pt x="711" y="468"/>
                      <a:pt x="779" y="417"/>
                      <a:pt x="864" y="366"/>
                    </a:cubicBezTo>
                    <a:cubicBezTo>
                      <a:pt x="965" y="332"/>
                      <a:pt x="1084" y="315"/>
                      <a:pt x="1186" y="315"/>
                    </a:cubicBezTo>
                    <a:lnTo>
                      <a:pt x="1202" y="315"/>
                    </a:lnTo>
                    <a:cubicBezTo>
                      <a:pt x="1236" y="315"/>
                      <a:pt x="1270" y="299"/>
                      <a:pt x="1287" y="265"/>
                    </a:cubicBezTo>
                    <a:cubicBezTo>
                      <a:pt x="1321" y="214"/>
                      <a:pt x="1304" y="163"/>
                      <a:pt x="1253" y="129"/>
                    </a:cubicBezTo>
                    <a:cubicBezTo>
                      <a:pt x="1146" y="49"/>
                      <a:pt x="1018"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298;p36">
                <a:extLst>
                  <a:ext uri="{FF2B5EF4-FFF2-40B4-BE49-F238E27FC236}">
                    <a16:creationId xmlns:a16="http://schemas.microsoft.com/office/drawing/2014/main" id="{CAA01FBA-568C-4866-0B2E-AD4AA0212364}"/>
                  </a:ext>
                </a:extLst>
              </p:cNvPr>
              <p:cNvSpPr/>
              <p:nvPr/>
            </p:nvSpPr>
            <p:spPr>
              <a:xfrm>
                <a:off x="844347" y="1469970"/>
                <a:ext cx="60670" cy="51469"/>
              </a:xfrm>
              <a:custGeom>
                <a:avLst/>
                <a:gdLst/>
                <a:ahLst/>
                <a:cxnLst/>
                <a:rect l="l" t="t" r="r" b="b"/>
                <a:pathLst>
                  <a:path w="1266" h="1074" extrusionOk="0">
                    <a:moveTo>
                      <a:pt x="702" y="0"/>
                    </a:moveTo>
                    <a:cubicBezTo>
                      <a:pt x="258" y="0"/>
                      <a:pt x="0" y="514"/>
                      <a:pt x="284" y="864"/>
                    </a:cubicBezTo>
                    <a:cubicBezTo>
                      <a:pt x="395" y="1008"/>
                      <a:pt x="549" y="1073"/>
                      <a:pt x="701" y="1073"/>
                    </a:cubicBezTo>
                    <a:cubicBezTo>
                      <a:pt x="943" y="1073"/>
                      <a:pt x="1180" y="908"/>
                      <a:pt x="1232" y="627"/>
                    </a:cubicBezTo>
                    <a:cubicBezTo>
                      <a:pt x="1266" y="305"/>
                      <a:pt x="1045" y="34"/>
                      <a:pt x="724" y="1"/>
                    </a:cubicBezTo>
                    <a:cubicBezTo>
                      <a:pt x="717" y="0"/>
                      <a:pt x="709" y="0"/>
                      <a:pt x="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99;p36">
                <a:extLst>
                  <a:ext uri="{FF2B5EF4-FFF2-40B4-BE49-F238E27FC236}">
                    <a16:creationId xmlns:a16="http://schemas.microsoft.com/office/drawing/2014/main" id="{4B1E49A9-8645-9514-43DA-FD53B2DC27CF}"/>
                  </a:ext>
                </a:extLst>
              </p:cNvPr>
              <p:cNvSpPr/>
              <p:nvPr/>
            </p:nvSpPr>
            <p:spPr>
              <a:xfrm>
                <a:off x="539280" y="1482956"/>
                <a:ext cx="60670" cy="51660"/>
              </a:xfrm>
              <a:custGeom>
                <a:avLst/>
                <a:gdLst/>
                <a:ahLst/>
                <a:cxnLst/>
                <a:rect l="l" t="t" r="r" b="b"/>
                <a:pathLst>
                  <a:path w="1266" h="1078" extrusionOk="0">
                    <a:moveTo>
                      <a:pt x="702" y="0"/>
                    </a:moveTo>
                    <a:cubicBezTo>
                      <a:pt x="258" y="0"/>
                      <a:pt x="0" y="514"/>
                      <a:pt x="284" y="881"/>
                    </a:cubicBezTo>
                    <a:cubicBezTo>
                      <a:pt x="399" y="1015"/>
                      <a:pt x="553" y="1077"/>
                      <a:pt x="705" y="1077"/>
                    </a:cubicBezTo>
                    <a:cubicBezTo>
                      <a:pt x="954" y="1077"/>
                      <a:pt x="1196" y="911"/>
                      <a:pt x="1249" y="627"/>
                    </a:cubicBezTo>
                    <a:cubicBezTo>
                      <a:pt x="1266" y="305"/>
                      <a:pt x="1046" y="34"/>
                      <a:pt x="724" y="0"/>
                    </a:cubicBezTo>
                    <a:cubicBezTo>
                      <a:pt x="717" y="0"/>
                      <a:pt x="710" y="0"/>
                      <a:pt x="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300;p36">
                <a:extLst>
                  <a:ext uri="{FF2B5EF4-FFF2-40B4-BE49-F238E27FC236}">
                    <a16:creationId xmlns:a16="http://schemas.microsoft.com/office/drawing/2014/main" id="{F37E2EC6-1901-B48D-0BEA-25C22251275E}"/>
                  </a:ext>
                </a:extLst>
              </p:cNvPr>
              <p:cNvSpPr/>
              <p:nvPr/>
            </p:nvSpPr>
            <p:spPr>
              <a:xfrm>
                <a:off x="492797" y="1328123"/>
                <a:ext cx="108688" cy="60191"/>
              </a:xfrm>
              <a:custGeom>
                <a:avLst/>
                <a:gdLst/>
                <a:ahLst/>
                <a:cxnLst/>
                <a:rect l="l" t="t" r="r" b="b"/>
                <a:pathLst>
                  <a:path w="2268" h="1256" extrusionOk="0">
                    <a:moveTo>
                      <a:pt x="1527" y="1"/>
                    </a:moveTo>
                    <a:cubicBezTo>
                      <a:pt x="1316" y="1"/>
                      <a:pt x="1064" y="60"/>
                      <a:pt x="797" y="184"/>
                    </a:cubicBezTo>
                    <a:cubicBezTo>
                      <a:pt x="153" y="489"/>
                      <a:pt x="1" y="878"/>
                      <a:pt x="306" y="1166"/>
                    </a:cubicBezTo>
                    <a:cubicBezTo>
                      <a:pt x="374" y="1228"/>
                      <a:pt x="506" y="1256"/>
                      <a:pt x="667" y="1256"/>
                    </a:cubicBezTo>
                    <a:cubicBezTo>
                      <a:pt x="1261" y="1256"/>
                      <a:pt x="2267" y="876"/>
                      <a:pt x="2134" y="370"/>
                    </a:cubicBezTo>
                    <a:cubicBezTo>
                      <a:pt x="2064" y="129"/>
                      <a:pt x="1838" y="1"/>
                      <a:pt x="1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01;p36">
                <a:extLst>
                  <a:ext uri="{FF2B5EF4-FFF2-40B4-BE49-F238E27FC236}">
                    <a16:creationId xmlns:a16="http://schemas.microsoft.com/office/drawing/2014/main" id="{CE2C5440-1068-C9D6-6748-8C238A92C792}"/>
                  </a:ext>
                </a:extLst>
              </p:cNvPr>
              <p:cNvSpPr/>
              <p:nvPr/>
            </p:nvSpPr>
            <p:spPr>
              <a:xfrm>
                <a:off x="806968" y="1306941"/>
                <a:ext cx="108592" cy="57890"/>
              </a:xfrm>
              <a:custGeom>
                <a:avLst/>
                <a:gdLst/>
                <a:ahLst/>
                <a:cxnLst/>
                <a:rect l="l" t="t" r="r" b="b"/>
                <a:pathLst>
                  <a:path w="2266" h="1208" extrusionOk="0">
                    <a:moveTo>
                      <a:pt x="752" y="1"/>
                    </a:moveTo>
                    <a:cubicBezTo>
                      <a:pt x="420" y="1"/>
                      <a:pt x="179" y="136"/>
                      <a:pt x="115" y="389"/>
                    </a:cubicBezTo>
                    <a:cubicBezTo>
                      <a:pt x="0" y="876"/>
                      <a:pt x="943" y="1208"/>
                      <a:pt x="1540" y="1208"/>
                    </a:cubicBezTo>
                    <a:cubicBezTo>
                      <a:pt x="1731" y="1208"/>
                      <a:pt x="1887" y="1174"/>
                      <a:pt x="1961" y="1100"/>
                    </a:cubicBezTo>
                    <a:cubicBezTo>
                      <a:pt x="2266" y="812"/>
                      <a:pt x="2096" y="440"/>
                      <a:pt x="1436" y="152"/>
                    </a:cubicBezTo>
                    <a:cubicBezTo>
                      <a:pt x="1187" y="50"/>
                      <a:pt x="953" y="1"/>
                      <a:pt x="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302;p36">
                <a:extLst>
                  <a:ext uri="{FF2B5EF4-FFF2-40B4-BE49-F238E27FC236}">
                    <a16:creationId xmlns:a16="http://schemas.microsoft.com/office/drawing/2014/main" id="{EEA815FD-CC57-6920-200C-03A0C15227A0}"/>
                  </a:ext>
                </a:extLst>
              </p:cNvPr>
              <p:cNvSpPr/>
              <p:nvPr/>
            </p:nvSpPr>
            <p:spPr>
              <a:xfrm>
                <a:off x="715918" y="2052118"/>
                <a:ext cx="38194" cy="32875"/>
              </a:xfrm>
              <a:custGeom>
                <a:avLst/>
                <a:gdLst/>
                <a:ahLst/>
                <a:cxnLst/>
                <a:rect l="l" t="t" r="r" b="b"/>
                <a:pathLst>
                  <a:path w="797" h="686" extrusionOk="0">
                    <a:moveTo>
                      <a:pt x="453" y="1"/>
                    </a:moveTo>
                    <a:cubicBezTo>
                      <a:pt x="372" y="1"/>
                      <a:pt x="290" y="30"/>
                      <a:pt x="221" y="93"/>
                    </a:cubicBezTo>
                    <a:cubicBezTo>
                      <a:pt x="1" y="313"/>
                      <a:pt x="153" y="686"/>
                      <a:pt x="458" y="686"/>
                    </a:cubicBezTo>
                    <a:cubicBezTo>
                      <a:pt x="644" y="686"/>
                      <a:pt x="796" y="534"/>
                      <a:pt x="796" y="347"/>
                    </a:cubicBezTo>
                    <a:cubicBezTo>
                      <a:pt x="796" y="138"/>
                      <a:pt x="629" y="1"/>
                      <a:pt x="45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303;p36">
                <a:extLst>
                  <a:ext uri="{FF2B5EF4-FFF2-40B4-BE49-F238E27FC236}">
                    <a16:creationId xmlns:a16="http://schemas.microsoft.com/office/drawing/2014/main" id="{4D904770-9972-8341-2E56-97A043148304}"/>
                  </a:ext>
                </a:extLst>
              </p:cNvPr>
              <p:cNvSpPr/>
              <p:nvPr/>
            </p:nvSpPr>
            <p:spPr>
              <a:xfrm>
                <a:off x="716733" y="2107755"/>
                <a:ext cx="38194" cy="33258"/>
              </a:xfrm>
              <a:custGeom>
                <a:avLst/>
                <a:gdLst/>
                <a:ahLst/>
                <a:cxnLst/>
                <a:rect l="l" t="t" r="r" b="b"/>
                <a:pathLst>
                  <a:path w="797" h="694" extrusionOk="0">
                    <a:moveTo>
                      <a:pt x="446" y="1"/>
                    </a:moveTo>
                    <a:cubicBezTo>
                      <a:pt x="366" y="1"/>
                      <a:pt x="285" y="31"/>
                      <a:pt x="221" y="101"/>
                    </a:cubicBezTo>
                    <a:cubicBezTo>
                      <a:pt x="1" y="321"/>
                      <a:pt x="153" y="693"/>
                      <a:pt x="458" y="693"/>
                    </a:cubicBezTo>
                    <a:cubicBezTo>
                      <a:pt x="644" y="693"/>
                      <a:pt x="796" y="541"/>
                      <a:pt x="796" y="355"/>
                    </a:cubicBezTo>
                    <a:cubicBezTo>
                      <a:pt x="796" y="146"/>
                      <a:pt x="622" y="1"/>
                      <a:pt x="44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04;p36">
                <a:extLst>
                  <a:ext uri="{FF2B5EF4-FFF2-40B4-BE49-F238E27FC236}">
                    <a16:creationId xmlns:a16="http://schemas.microsoft.com/office/drawing/2014/main" id="{2B50327E-1ECA-23CE-5CA2-AC03ECCEF9F8}"/>
                  </a:ext>
                </a:extLst>
              </p:cNvPr>
              <p:cNvSpPr/>
              <p:nvPr/>
            </p:nvSpPr>
            <p:spPr>
              <a:xfrm>
                <a:off x="715918" y="2159702"/>
                <a:ext cx="38769" cy="33210"/>
              </a:xfrm>
              <a:custGeom>
                <a:avLst/>
                <a:gdLst/>
                <a:ahLst/>
                <a:cxnLst/>
                <a:rect l="l" t="t" r="r" b="b"/>
                <a:pathLst>
                  <a:path w="809" h="693" extrusionOk="0">
                    <a:moveTo>
                      <a:pt x="457" y="0"/>
                    </a:moveTo>
                    <a:cubicBezTo>
                      <a:pt x="375" y="0"/>
                      <a:pt x="290" y="31"/>
                      <a:pt x="221" y="100"/>
                    </a:cubicBezTo>
                    <a:cubicBezTo>
                      <a:pt x="1" y="320"/>
                      <a:pt x="153" y="693"/>
                      <a:pt x="458" y="693"/>
                    </a:cubicBezTo>
                    <a:cubicBezTo>
                      <a:pt x="644" y="693"/>
                      <a:pt x="796" y="540"/>
                      <a:pt x="796" y="354"/>
                    </a:cubicBezTo>
                    <a:cubicBezTo>
                      <a:pt x="808" y="145"/>
                      <a:pt x="637" y="0"/>
                      <a:pt x="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305;p36">
                <a:extLst>
                  <a:ext uri="{FF2B5EF4-FFF2-40B4-BE49-F238E27FC236}">
                    <a16:creationId xmlns:a16="http://schemas.microsoft.com/office/drawing/2014/main" id="{EF7FB9FD-7791-77A5-83E9-3FCDEDAA5DD1}"/>
                  </a:ext>
                </a:extLst>
              </p:cNvPr>
              <p:cNvSpPr/>
              <p:nvPr/>
            </p:nvSpPr>
            <p:spPr>
              <a:xfrm>
                <a:off x="630666" y="1644931"/>
                <a:ext cx="216753" cy="76916"/>
              </a:xfrm>
              <a:custGeom>
                <a:avLst/>
                <a:gdLst/>
                <a:ahLst/>
                <a:cxnLst/>
                <a:rect l="l" t="t" r="r" b="b"/>
                <a:pathLst>
                  <a:path w="4523" h="1605" extrusionOk="0">
                    <a:moveTo>
                      <a:pt x="4417" y="0"/>
                    </a:moveTo>
                    <a:cubicBezTo>
                      <a:pt x="4380" y="0"/>
                      <a:pt x="4345" y="19"/>
                      <a:pt x="4319" y="57"/>
                    </a:cubicBezTo>
                    <a:cubicBezTo>
                      <a:pt x="4133" y="413"/>
                      <a:pt x="3845" y="684"/>
                      <a:pt x="3490" y="887"/>
                    </a:cubicBezTo>
                    <a:cubicBezTo>
                      <a:pt x="3151" y="1073"/>
                      <a:pt x="2762" y="1175"/>
                      <a:pt x="2372" y="1175"/>
                    </a:cubicBezTo>
                    <a:cubicBezTo>
                      <a:pt x="2332" y="1176"/>
                      <a:pt x="2291" y="1177"/>
                      <a:pt x="2251" y="1177"/>
                    </a:cubicBezTo>
                    <a:cubicBezTo>
                      <a:pt x="1888" y="1177"/>
                      <a:pt x="1541" y="1109"/>
                      <a:pt x="1221" y="972"/>
                    </a:cubicBezTo>
                    <a:cubicBezTo>
                      <a:pt x="832" y="819"/>
                      <a:pt x="493" y="599"/>
                      <a:pt x="188" y="328"/>
                    </a:cubicBezTo>
                    <a:lnTo>
                      <a:pt x="188" y="345"/>
                    </a:lnTo>
                    <a:cubicBezTo>
                      <a:pt x="169" y="330"/>
                      <a:pt x="148" y="323"/>
                      <a:pt x="128" y="323"/>
                    </a:cubicBezTo>
                    <a:cubicBezTo>
                      <a:pt x="60" y="323"/>
                      <a:pt x="0" y="402"/>
                      <a:pt x="53" y="481"/>
                    </a:cubicBezTo>
                    <a:cubicBezTo>
                      <a:pt x="307" y="836"/>
                      <a:pt x="662" y="1124"/>
                      <a:pt x="1069" y="1327"/>
                    </a:cubicBezTo>
                    <a:cubicBezTo>
                      <a:pt x="1272" y="1429"/>
                      <a:pt x="1492" y="1496"/>
                      <a:pt x="1712" y="1547"/>
                    </a:cubicBezTo>
                    <a:cubicBezTo>
                      <a:pt x="1877" y="1585"/>
                      <a:pt x="2042" y="1604"/>
                      <a:pt x="2214" y="1604"/>
                    </a:cubicBezTo>
                    <a:cubicBezTo>
                      <a:pt x="2272" y="1604"/>
                      <a:pt x="2330" y="1602"/>
                      <a:pt x="2389" y="1598"/>
                    </a:cubicBezTo>
                    <a:cubicBezTo>
                      <a:pt x="2846" y="1581"/>
                      <a:pt x="3304" y="1446"/>
                      <a:pt x="3676" y="1209"/>
                    </a:cubicBezTo>
                    <a:cubicBezTo>
                      <a:pt x="4082" y="955"/>
                      <a:pt x="4370" y="565"/>
                      <a:pt x="4506" y="125"/>
                    </a:cubicBezTo>
                    <a:cubicBezTo>
                      <a:pt x="4523" y="74"/>
                      <a:pt x="4506" y="23"/>
                      <a:pt x="4455" y="7"/>
                    </a:cubicBezTo>
                    <a:cubicBezTo>
                      <a:pt x="4442" y="2"/>
                      <a:pt x="4429" y="0"/>
                      <a:pt x="4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306;p36">
                <a:extLst>
                  <a:ext uri="{FF2B5EF4-FFF2-40B4-BE49-F238E27FC236}">
                    <a16:creationId xmlns:a16="http://schemas.microsoft.com/office/drawing/2014/main" id="{4F543301-27FE-6B49-9B33-6292D927C4E2}"/>
                  </a:ext>
                </a:extLst>
              </p:cNvPr>
              <p:cNvSpPr/>
              <p:nvPr/>
            </p:nvSpPr>
            <p:spPr>
              <a:xfrm>
                <a:off x="415739" y="1395644"/>
                <a:ext cx="253175" cy="243973"/>
              </a:xfrm>
              <a:custGeom>
                <a:avLst/>
                <a:gdLst/>
                <a:ahLst/>
                <a:cxnLst/>
                <a:rect l="l" t="t" r="r" b="b"/>
                <a:pathLst>
                  <a:path w="5283" h="5091" extrusionOk="0">
                    <a:moveTo>
                      <a:pt x="3244" y="412"/>
                    </a:moveTo>
                    <a:cubicBezTo>
                      <a:pt x="3870" y="412"/>
                      <a:pt x="4376" y="479"/>
                      <a:pt x="4487" y="570"/>
                    </a:cubicBezTo>
                    <a:cubicBezTo>
                      <a:pt x="4876" y="857"/>
                      <a:pt x="4876" y="3956"/>
                      <a:pt x="4606" y="4328"/>
                    </a:cubicBezTo>
                    <a:cubicBezTo>
                      <a:pt x="4481" y="4473"/>
                      <a:pt x="3520" y="4656"/>
                      <a:pt x="2614" y="4656"/>
                    </a:cubicBezTo>
                    <a:cubicBezTo>
                      <a:pt x="2040" y="4656"/>
                      <a:pt x="1488" y="4583"/>
                      <a:pt x="1186" y="4379"/>
                    </a:cubicBezTo>
                    <a:cubicBezTo>
                      <a:pt x="525" y="3939"/>
                      <a:pt x="762" y="1145"/>
                      <a:pt x="932" y="857"/>
                    </a:cubicBezTo>
                    <a:cubicBezTo>
                      <a:pt x="949" y="823"/>
                      <a:pt x="1118" y="654"/>
                      <a:pt x="1880" y="519"/>
                    </a:cubicBezTo>
                    <a:cubicBezTo>
                      <a:pt x="2333" y="443"/>
                      <a:pt x="2816" y="412"/>
                      <a:pt x="3244" y="412"/>
                    </a:cubicBezTo>
                    <a:close/>
                    <a:moveTo>
                      <a:pt x="3292" y="0"/>
                    </a:moveTo>
                    <a:cubicBezTo>
                      <a:pt x="2775" y="0"/>
                      <a:pt x="2226" y="45"/>
                      <a:pt x="1812" y="112"/>
                    </a:cubicBezTo>
                    <a:cubicBezTo>
                      <a:pt x="1135" y="214"/>
                      <a:pt x="728" y="383"/>
                      <a:pt x="576" y="637"/>
                    </a:cubicBezTo>
                    <a:cubicBezTo>
                      <a:pt x="322" y="1010"/>
                      <a:pt x="0" y="4108"/>
                      <a:pt x="949" y="4734"/>
                    </a:cubicBezTo>
                    <a:cubicBezTo>
                      <a:pt x="1304" y="4988"/>
                      <a:pt x="2015" y="5090"/>
                      <a:pt x="2726" y="5090"/>
                    </a:cubicBezTo>
                    <a:cubicBezTo>
                      <a:pt x="3708" y="5090"/>
                      <a:pt x="4707" y="4904"/>
                      <a:pt x="4944" y="4599"/>
                    </a:cubicBezTo>
                    <a:cubicBezTo>
                      <a:pt x="5232" y="4227"/>
                      <a:pt x="5283" y="2381"/>
                      <a:pt x="5164" y="1382"/>
                    </a:cubicBezTo>
                    <a:cubicBezTo>
                      <a:pt x="5063" y="570"/>
                      <a:pt x="4876" y="333"/>
                      <a:pt x="4758" y="248"/>
                    </a:cubicBezTo>
                    <a:cubicBezTo>
                      <a:pt x="4532" y="69"/>
                      <a:pt x="3936" y="0"/>
                      <a:pt x="3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07;p36">
                <a:extLst>
                  <a:ext uri="{FF2B5EF4-FFF2-40B4-BE49-F238E27FC236}">
                    <a16:creationId xmlns:a16="http://schemas.microsoft.com/office/drawing/2014/main" id="{D4E15FD9-908B-31AC-6EB1-F5CF6257B50B}"/>
                  </a:ext>
                </a:extLst>
              </p:cNvPr>
              <p:cNvSpPr/>
              <p:nvPr/>
            </p:nvSpPr>
            <p:spPr>
              <a:xfrm>
                <a:off x="757322" y="1385053"/>
                <a:ext cx="237744" cy="235060"/>
              </a:xfrm>
              <a:custGeom>
                <a:avLst/>
                <a:gdLst/>
                <a:ahLst/>
                <a:cxnLst/>
                <a:rect l="l" t="t" r="r" b="b"/>
                <a:pathLst>
                  <a:path w="4961" h="4905" extrusionOk="0">
                    <a:moveTo>
                      <a:pt x="2656" y="424"/>
                    </a:moveTo>
                    <a:cubicBezTo>
                      <a:pt x="3351" y="424"/>
                      <a:pt x="3951" y="507"/>
                      <a:pt x="4080" y="604"/>
                    </a:cubicBezTo>
                    <a:cubicBezTo>
                      <a:pt x="4487" y="926"/>
                      <a:pt x="4622" y="3770"/>
                      <a:pt x="4368" y="4126"/>
                    </a:cubicBezTo>
                    <a:cubicBezTo>
                      <a:pt x="4267" y="4244"/>
                      <a:pt x="3437" y="4448"/>
                      <a:pt x="2438" y="4481"/>
                    </a:cubicBezTo>
                    <a:cubicBezTo>
                      <a:pt x="2324" y="4487"/>
                      <a:pt x="2217" y="4489"/>
                      <a:pt x="2117" y="4489"/>
                    </a:cubicBezTo>
                    <a:cubicBezTo>
                      <a:pt x="1562" y="4489"/>
                      <a:pt x="1221" y="4415"/>
                      <a:pt x="1135" y="4329"/>
                    </a:cubicBezTo>
                    <a:cubicBezTo>
                      <a:pt x="508" y="3736"/>
                      <a:pt x="457" y="1129"/>
                      <a:pt x="610" y="824"/>
                    </a:cubicBezTo>
                    <a:lnTo>
                      <a:pt x="610" y="807"/>
                    </a:lnTo>
                    <a:cubicBezTo>
                      <a:pt x="644" y="774"/>
                      <a:pt x="779" y="621"/>
                      <a:pt x="1439" y="520"/>
                    </a:cubicBezTo>
                    <a:cubicBezTo>
                      <a:pt x="1828" y="452"/>
                      <a:pt x="2258" y="424"/>
                      <a:pt x="2656" y="424"/>
                    </a:cubicBezTo>
                    <a:close/>
                    <a:moveTo>
                      <a:pt x="2653" y="1"/>
                    </a:moveTo>
                    <a:cubicBezTo>
                      <a:pt x="2209" y="1"/>
                      <a:pt x="1751" y="33"/>
                      <a:pt x="1372" y="96"/>
                    </a:cubicBezTo>
                    <a:cubicBezTo>
                      <a:pt x="779" y="198"/>
                      <a:pt x="423" y="350"/>
                      <a:pt x="271" y="587"/>
                    </a:cubicBezTo>
                    <a:cubicBezTo>
                      <a:pt x="0" y="977"/>
                      <a:pt x="51" y="3889"/>
                      <a:pt x="847" y="4634"/>
                    </a:cubicBezTo>
                    <a:cubicBezTo>
                      <a:pt x="1084" y="4854"/>
                      <a:pt x="1642" y="4905"/>
                      <a:pt x="2150" y="4905"/>
                    </a:cubicBezTo>
                    <a:cubicBezTo>
                      <a:pt x="2370" y="4905"/>
                      <a:pt x="2608" y="4888"/>
                      <a:pt x="2777" y="4888"/>
                    </a:cubicBezTo>
                    <a:cubicBezTo>
                      <a:pt x="3048" y="4871"/>
                      <a:pt x="4436" y="4718"/>
                      <a:pt x="4707" y="4380"/>
                    </a:cubicBezTo>
                    <a:cubicBezTo>
                      <a:pt x="4961" y="4041"/>
                      <a:pt x="4961" y="2636"/>
                      <a:pt x="4842" y="1739"/>
                    </a:cubicBezTo>
                    <a:cubicBezTo>
                      <a:pt x="4741" y="960"/>
                      <a:pt x="4571" y="452"/>
                      <a:pt x="4334" y="283"/>
                    </a:cubicBezTo>
                    <a:cubicBezTo>
                      <a:pt x="4101" y="92"/>
                      <a:pt x="3397" y="1"/>
                      <a:pt x="265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308;p36">
                <a:extLst>
                  <a:ext uri="{FF2B5EF4-FFF2-40B4-BE49-F238E27FC236}">
                    <a16:creationId xmlns:a16="http://schemas.microsoft.com/office/drawing/2014/main" id="{7688172F-F366-33E7-823E-28F7B8E6CFB6}"/>
                  </a:ext>
                </a:extLst>
              </p:cNvPr>
              <p:cNvSpPr/>
              <p:nvPr/>
            </p:nvSpPr>
            <p:spPr>
              <a:xfrm>
                <a:off x="646576" y="1425930"/>
                <a:ext cx="128241" cy="32971"/>
              </a:xfrm>
              <a:custGeom>
                <a:avLst/>
                <a:gdLst/>
                <a:ahLst/>
                <a:cxnLst/>
                <a:rect l="l" t="t" r="r" b="b"/>
                <a:pathLst>
                  <a:path w="2676" h="688" extrusionOk="0">
                    <a:moveTo>
                      <a:pt x="1436" y="1"/>
                    </a:moveTo>
                    <a:cubicBezTo>
                      <a:pt x="1394" y="1"/>
                      <a:pt x="1353" y="2"/>
                      <a:pt x="1312" y="5"/>
                    </a:cubicBezTo>
                    <a:cubicBezTo>
                      <a:pt x="1092" y="22"/>
                      <a:pt x="855" y="73"/>
                      <a:pt x="652" y="158"/>
                    </a:cubicBezTo>
                    <a:cubicBezTo>
                      <a:pt x="432" y="242"/>
                      <a:pt x="229" y="361"/>
                      <a:pt x="59" y="513"/>
                    </a:cubicBezTo>
                    <a:lnTo>
                      <a:pt x="76" y="513"/>
                    </a:lnTo>
                    <a:cubicBezTo>
                      <a:pt x="1" y="574"/>
                      <a:pt x="47" y="688"/>
                      <a:pt x="129" y="688"/>
                    </a:cubicBezTo>
                    <a:cubicBezTo>
                      <a:pt x="139" y="688"/>
                      <a:pt x="150" y="686"/>
                      <a:pt x="161" y="682"/>
                    </a:cubicBezTo>
                    <a:cubicBezTo>
                      <a:pt x="550" y="564"/>
                      <a:pt x="957" y="479"/>
                      <a:pt x="1363" y="429"/>
                    </a:cubicBezTo>
                    <a:cubicBezTo>
                      <a:pt x="1413" y="424"/>
                      <a:pt x="1464" y="422"/>
                      <a:pt x="1516" y="422"/>
                    </a:cubicBezTo>
                    <a:cubicBezTo>
                      <a:pt x="1657" y="422"/>
                      <a:pt x="1802" y="438"/>
                      <a:pt x="1939" y="462"/>
                    </a:cubicBezTo>
                    <a:cubicBezTo>
                      <a:pt x="2125" y="496"/>
                      <a:pt x="2328" y="564"/>
                      <a:pt x="2497" y="649"/>
                    </a:cubicBezTo>
                    <a:cubicBezTo>
                      <a:pt x="2510" y="653"/>
                      <a:pt x="2522" y="655"/>
                      <a:pt x="2533" y="655"/>
                    </a:cubicBezTo>
                    <a:cubicBezTo>
                      <a:pt x="2617" y="655"/>
                      <a:pt x="2676" y="554"/>
                      <a:pt x="2616" y="479"/>
                    </a:cubicBezTo>
                    <a:cubicBezTo>
                      <a:pt x="2464" y="310"/>
                      <a:pt x="2260" y="175"/>
                      <a:pt x="2023" y="90"/>
                    </a:cubicBezTo>
                    <a:cubicBezTo>
                      <a:pt x="1841" y="34"/>
                      <a:pt x="1635" y="1"/>
                      <a:pt x="1436"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0309;p36">
              <a:extLst>
                <a:ext uri="{FF2B5EF4-FFF2-40B4-BE49-F238E27FC236}">
                  <a16:creationId xmlns:a16="http://schemas.microsoft.com/office/drawing/2014/main" id="{644263EF-93D9-F861-F454-1FE051B03687}"/>
                </a:ext>
              </a:extLst>
            </p:cNvPr>
            <p:cNvSpPr/>
            <p:nvPr/>
          </p:nvSpPr>
          <p:spPr>
            <a:xfrm>
              <a:off x="4591887" y="3354975"/>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grpSp>
      <p:grpSp>
        <p:nvGrpSpPr>
          <p:cNvPr id="56" name="Google Shape;10310;p36">
            <a:extLst>
              <a:ext uri="{FF2B5EF4-FFF2-40B4-BE49-F238E27FC236}">
                <a16:creationId xmlns:a16="http://schemas.microsoft.com/office/drawing/2014/main" id="{D418807C-0C11-5E36-C543-3B39A6088083}"/>
              </a:ext>
            </a:extLst>
          </p:cNvPr>
          <p:cNvGrpSpPr/>
          <p:nvPr/>
        </p:nvGrpSpPr>
        <p:grpSpPr>
          <a:xfrm>
            <a:off x="5125891" y="3518597"/>
            <a:ext cx="940435" cy="1389331"/>
            <a:chOff x="5125891" y="2846399"/>
            <a:chExt cx="940435" cy="1389331"/>
          </a:xfrm>
        </p:grpSpPr>
        <p:grpSp>
          <p:nvGrpSpPr>
            <p:cNvPr id="57" name="Google Shape;10311;p36">
              <a:extLst>
                <a:ext uri="{FF2B5EF4-FFF2-40B4-BE49-F238E27FC236}">
                  <a16:creationId xmlns:a16="http://schemas.microsoft.com/office/drawing/2014/main" id="{92672202-5D96-3E1C-C10A-8A11E01C9981}"/>
                </a:ext>
              </a:extLst>
            </p:cNvPr>
            <p:cNvGrpSpPr/>
            <p:nvPr/>
          </p:nvGrpSpPr>
          <p:grpSpPr>
            <a:xfrm>
              <a:off x="5125891" y="2846399"/>
              <a:ext cx="940435" cy="1389331"/>
              <a:chOff x="1859894" y="3105238"/>
              <a:chExt cx="1166793" cy="1723735"/>
            </a:xfrm>
          </p:grpSpPr>
          <p:sp>
            <p:nvSpPr>
              <p:cNvPr id="60" name="Google Shape;10312;p36">
                <a:extLst>
                  <a:ext uri="{FF2B5EF4-FFF2-40B4-BE49-F238E27FC236}">
                    <a16:creationId xmlns:a16="http://schemas.microsoft.com/office/drawing/2014/main" id="{FD59F092-582E-BB94-6F21-A9A918830BC0}"/>
                  </a:ext>
                </a:extLst>
              </p:cNvPr>
              <p:cNvSpPr/>
              <p:nvPr/>
            </p:nvSpPr>
            <p:spPr>
              <a:xfrm>
                <a:off x="2063560" y="4654487"/>
                <a:ext cx="760290" cy="174486"/>
              </a:xfrm>
              <a:custGeom>
                <a:avLst/>
                <a:gdLst/>
                <a:ahLst/>
                <a:cxnLst/>
                <a:rect l="l" t="t" r="r" b="b"/>
                <a:pathLst>
                  <a:path w="15865" h="3641" extrusionOk="0">
                    <a:moveTo>
                      <a:pt x="15255" y="0"/>
                    </a:moveTo>
                    <a:cubicBezTo>
                      <a:pt x="15103" y="101"/>
                      <a:pt x="12791" y="1643"/>
                      <a:pt x="7419" y="1643"/>
                    </a:cubicBezTo>
                    <a:cubicBezTo>
                      <a:pt x="7390" y="1643"/>
                      <a:pt x="7361" y="1642"/>
                      <a:pt x="7331" y="1642"/>
                    </a:cubicBezTo>
                    <a:cubicBezTo>
                      <a:pt x="3031" y="1625"/>
                      <a:pt x="322" y="576"/>
                      <a:pt x="322" y="576"/>
                    </a:cubicBezTo>
                    <a:lnTo>
                      <a:pt x="238" y="576"/>
                    </a:lnTo>
                    <a:cubicBezTo>
                      <a:pt x="136" y="1253"/>
                      <a:pt x="68" y="1930"/>
                      <a:pt x="0" y="2624"/>
                    </a:cubicBezTo>
                    <a:cubicBezTo>
                      <a:pt x="1931" y="3166"/>
                      <a:pt x="4606" y="3623"/>
                      <a:pt x="8195" y="3640"/>
                    </a:cubicBezTo>
                    <a:cubicBezTo>
                      <a:pt x="10819" y="3623"/>
                      <a:pt x="13410" y="3149"/>
                      <a:pt x="15864" y="2252"/>
                    </a:cubicBezTo>
                    <a:cubicBezTo>
                      <a:pt x="15695" y="1558"/>
                      <a:pt x="15492" y="796"/>
                      <a:pt x="1525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13;p36">
                <a:extLst>
                  <a:ext uri="{FF2B5EF4-FFF2-40B4-BE49-F238E27FC236}">
                    <a16:creationId xmlns:a16="http://schemas.microsoft.com/office/drawing/2014/main" id="{11FC608D-E631-7E09-8FE6-242E19DB1BA2}"/>
                  </a:ext>
                </a:extLst>
              </p:cNvPr>
              <p:cNvSpPr/>
              <p:nvPr/>
            </p:nvSpPr>
            <p:spPr>
              <a:xfrm>
                <a:off x="2779983" y="4465438"/>
                <a:ext cx="246705" cy="296976"/>
              </a:xfrm>
              <a:custGeom>
                <a:avLst/>
                <a:gdLst/>
                <a:ahLst/>
                <a:cxnLst/>
                <a:rect l="l" t="t" r="r" b="b"/>
                <a:pathLst>
                  <a:path w="5148" h="6197" extrusionOk="0">
                    <a:moveTo>
                      <a:pt x="4216" y="0"/>
                    </a:moveTo>
                    <a:lnTo>
                      <a:pt x="4064" y="34"/>
                    </a:lnTo>
                    <a:cubicBezTo>
                      <a:pt x="4064" y="34"/>
                      <a:pt x="3505" y="1524"/>
                      <a:pt x="0" y="2997"/>
                    </a:cubicBezTo>
                    <a:cubicBezTo>
                      <a:pt x="102" y="3319"/>
                      <a:pt x="203" y="3640"/>
                      <a:pt x="305" y="3945"/>
                    </a:cubicBezTo>
                    <a:cubicBezTo>
                      <a:pt x="542" y="4741"/>
                      <a:pt x="745" y="5503"/>
                      <a:pt x="914" y="6197"/>
                    </a:cubicBezTo>
                    <a:cubicBezTo>
                      <a:pt x="3285" y="5350"/>
                      <a:pt x="4927" y="4351"/>
                      <a:pt x="5046" y="3928"/>
                    </a:cubicBezTo>
                    <a:cubicBezTo>
                      <a:pt x="5147" y="3556"/>
                      <a:pt x="4808" y="1863"/>
                      <a:pt x="421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314;p36">
                <a:extLst>
                  <a:ext uri="{FF2B5EF4-FFF2-40B4-BE49-F238E27FC236}">
                    <a16:creationId xmlns:a16="http://schemas.microsoft.com/office/drawing/2014/main" id="{5C728F76-F9F8-AB61-63E8-05FB14582F3D}"/>
                  </a:ext>
                </a:extLst>
              </p:cNvPr>
              <p:cNvSpPr/>
              <p:nvPr/>
            </p:nvSpPr>
            <p:spPr>
              <a:xfrm>
                <a:off x="1859894" y="4508423"/>
                <a:ext cx="225619" cy="271864"/>
              </a:xfrm>
              <a:custGeom>
                <a:avLst/>
                <a:gdLst/>
                <a:ahLst/>
                <a:cxnLst/>
                <a:rect l="l" t="t" r="r" b="b"/>
                <a:pathLst>
                  <a:path w="4708" h="5673" extrusionOk="0">
                    <a:moveTo>
                      <a:pt x="695" y="1"/>
                    </a:moveTo>
                    <a:cubicBezTo>
                      <a:pt x="356" y="1203"/>
                      <a:pt x="119" y="2422"/>
                      <a:pt x="1" y="3675"/>
                    </a:cubicBezTo>
                    <a:cubicBezTo>
                      <a:pt x="1" y="3675"/>
                      <a:pt x="1186" y="4792"/>
                      <a:pt x="4250" y="5672"/>
                    </a:cubicBezTo>
                    <a:cubicBezTo>
                      <a:pt x="4318" y="4978"/>
                      <a:pt x="4386" y="4301"/>
                      <a:pt x="4488" y="3624"/>
                    </a:cubicBezTo>
                    <a:cubicBezTo>
                      <a:pt x="4555" y="3133"/>
                      <a:pt x="4640" y="2659"/>
                      <a:pt x="4708" y="2185"/>
                    </a:cubicBezTo>
                    <a:cubicBezTo>
                      <a:pt x="3269" y="1660"/>
                      <a:pt x="1914" y="915"/>
                      <a:pt x="69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315;p36">
                <a:extLst>
                  <a:ext uri="{FF2B5EF4-FFF2-40B4-BE49-F238E27FC236}">
                    <a16:creationId xmlns:a16="http://schemas.microsoft.com/office/drawing/2014/main" id="{41FD26B9-27DD-9D12-606D-A0249C827DD2}"/>
                  </a:ext>
                </a:extLst>
              </p:cNvPr>
              <p:cNvSpPr/>
              <p:nvPr/>
            </p:nvSpPr>
            <p:spPr>
              <a:xfrm>
                <a:off x="2074917" y="4394849"/>
                <a:ext cx="718933" cy="339195"/>
              </a:xfrm>
              <a:custGeom>
                <a:avLst/>
                <a:gdLst/>
                <a:ahLst/>
                <a:cxnLst/>
                <a:rect l="l" t="t" r="r" b="b"/>
                <a:pathLst>
                  <a:path w="15002" h="7078" extrusionOk="0">
                    <a:moveTo>
                      <a:pt x="13122" y="0"/>
                    </a:moveTo>
                    <a:cubicBezTo>
                      <a:pt x="11159" y="743"/>
                      <a:pt x="9133" y="985"/>
                      <a:pt x="7326" y="985"/>
                    </a:cubicBezTo>
                    <a:cubicBezTo>
                      <a:pt x="3940" y="985"/>
                      <a:pt x="1321" y="136"/>
                      <a:pt x="1321" y="136"/>
                    </a:cubicBezTo>
                    <a:lnTo>
                      <a:pt x="1186" y="102"/>
                    </a:lnTo>
                    <a:cubicBezTo>
                      <a:pt x="881" y="1321"/>
                      <a:pt x="525" y="2862"/>
                      <a:pt x="221" y="4555"/>
                    </a:cubicBezTo>
                    <a:cubicBezTo>
                      <a:pt x="153" y="5029"/>
                      <a:pt x="68" y="5503"/>
                      <a:pt x="1" y="6011"/>
                    </a:cubicBezTo>
                    <a:lnTo>
                      <a:pt x="85" y="6011"/>
                    </a:lnTo>
                    <a:cubicBezTo>
                      <a:pt x="85" y="6011"/>
                      <a:pt x="2794" y="7060"/>
                      <a:pt x="7094" y="7077"/>
                    </a:cubicBezTo>
                    <a:cubicBezTo>
                      <a:pt x="7123" y="7077"/>
                      <a:pt x="7152" y="7077"/>
                      <a:pt x="7181" y="7077"/>
                    </a:cubicBezTo>
                    <a:cubicBezTo>
                      <a:pt x="12554" y="7077"/>
                      <a:pt x="14866" y="5519"/>
                      <a:pt x="15001" y="5418"/>
                    </a:cubicBezTo>
                    <a:cubicBezTo>
                      <a:pt x="14916" y="5113"/>
                      <a:pt x="14798" y="4792"/>
                      <a:pt x="14696" y="4470"/>
                    </a:cubicBezTo>
                    <a:cubicBezTo>
                      <a:pt x="14171" y="2811"/>
                      <a:pt x="13562" y="1169"/>
                      <a:pt x="1312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316;p36">
                <a:extLst>
                  <a:ext uri="{FF2B5EF4-FFF2-40B4-BE49-F238E27FC236}">
                    <a16:creationId xmlns:a16="http://schemas.microsoft.com/office/drawing/2014/main" id="{B5E79E31-E250-2339-A5DC-6DD376E02166}"/>
                  </a:ext>
                </a:extLst>
              </p:cNvPr>
              <p:cNvSpPr/>
              <p:nvPr/>
            </p:nvSpPr>
            <p:spPr>
              <a:xfrm>
                <a:off x="2698852" y="4226070"/>
                <a:ext cx="283174" cy="383811"/>
              </a:xfrm>
              <a:custGeom>
                <a:avLst/>
                <a:gdLst/>
                <a:ahLst/>
                <a:cxnLst/>
                <a:rect l="l" t="t" r="r" b="b"/>
                <a:pathLst>
                  <a:path w="5909" h="8009" extrusionOk="0">
                    <a:moveTo>
                      <a:pt x="3488" y="1"/>
                    </a:moveTo>
                    <a:cubicBezTo>
                      <a:pt x="3488" y="1"/>
                      <a:pt x="2658" y="2066"/>
                      <a:pt x="0" y="3234"/>
                    </a:cubicBezTo>
                    <a:lnTo>
                      <a:pt x="102" y="3522"/>
                    </a:lnTo>
                    <a:cubicBezTo>
                      <a:pt x="559" y="4691"/>
                      <a:pt x="1151" y="6350"/>
                      <a:pt x="1693" y="8009"/>
                    </a:cubicBezTo>
                    <a:cubicBezTo>
                      <a:pt x="5198" y="6519"/>
                      <a:pt x="5757" y="5046"/>
                      <a:pt x="5757" y="5046"/>
                    </a:cubicBezTo>
                    <a:lnTo>
                      <a:pt x="5909" y="5012"/>
                    </a:lnTo>
                    <a:cubicBezTo>
                      <a:pt x="5299" y="3116"/>
                      <a:pt x="4436" y="1050"/>
                      <a:pt x="348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317;p36">
                <a:extLst>
                  <a:ext uri="{FF2B5EF4-FFF2-40B4-BE49-F238E27FC236}">
                    <a16:creationId xmlns:a16="http://schemas.microsoft.com/office/drawing/2014/main" id="{2FB72A4A-DF16-0D30-8F88-E3FDFDDD7245}"/>
                  </a:ext>
                </a:extLst>
              </p:cNvPr>
              <p:cNvSpPr/>
              <p:nvPr/>
            </p:nvSpPr>
            <p:spPr>
              <a:xfrm>
                <a:off x="1893200" y="4276388"/>
                <a:ext cx="244261" cy="336751"/>
              </a:xfrm>
              <a:custGeom>
                <a:avLst/>
                <a:gdLst/>
                <a:ahLst/>
                <a:cxnLst/>
                <a:rect l="l" t="t" r="r" b="b"/>
                <a:pathLst>
                  <a:path w="5097" h="7027" extrusionOk="0">
                    <a:moveTo>
                      <a:pt x="2201" y="0"/>
                    </a:moveTo>
                    <a:cubicBezTo>
                      <a:pt x="1117" y="1524"/>
                      <a:pt x="423" y="3302"/>
                      <a:pt x="0" y="4843"/>
                    </a:cubicBezTo>
                    <a:cubicBezTo>
                      <a:pt x="1219" y="5757"/>
                      <a:pt x="2574" y="6502"/>
                      <a:pt x="4013" y="7027"/>
                    </a:cubicBezTo>
                    <a:cubicBezTo>
                      <a:pt x="4300" y="5351"/>
                      <a:pt x="4673" y="3793"/>
                      <a:pt x="4978" y="2574"/>
                    </a:cubicBezTo>
                    <a:cubicBezTo>
                      <a:pt x="5012" y="2388"/>
                      <a:pt x="5062" y="2235"/>
                      <a:pt x="5096" y="2066"/>
                    </a:cubicBezTo>
                    <a:cubicBezTo>
                      <a:pt x="4046" y="1524"/>
                      <a:pt x="3064" y="813"/>
                      <a:pt x="220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318;p36">
                <a:extLst>
                  <a:ext uri="{FF2B5EF4-FFF2-40B4-BE49-F238E27FC236}">
                    <a16:creationId xmlns:a16="http://schemas.microsoft.com/office/drawing/2014/main" id="{E1B720FA-894B-DD2F-FEC6-E3106C571D37}"/>
                  </a:ext>
                </a:extLst>
              </p:cNvPr>
              <p:cNvSpPr/>
              <p:nvPr/>
            </p:nvSpPr>
            <p:spPr>
              <a:xfrm>
                <a:off x="1998674" y="4065438"/>
                <a:ext cx="867349" cy="375808"/>
              </a:xfrm>
              <a:custGeom>
                <a:avLst/>
                <a:gdLst/>
                <a:ahLst/>
                <a:cxnLst/>
                <a:rect l="l" t="t" r="r" b="b"/>
                <a:pathLst>
                  <a:path w="18099" h="7842" extrusionOk="0">
                    <a:moveTo>
                      <a:pt x="11123" y="0"/>
                    </a:moveTo>
                    <a:cubicBezTo>
                      <a:pt x="10514" y="305"/>
                      <a:pt x="9854" y="475"/>
                      <a:pt x="9176" y="491"/>
                    </a:cubicBezTo>
                    <a:cubicBezTo>
                      <a:pt x="9038" y="501"/>
                      <a:pt x="8900" y="506"/>
                      <a:pt x="8762" y="506"/>
                    </a:cubicBezTo>
                    <a:cubicBezTo>
                      <a:pt x="8173" y="506"/>
                      <a:pt x="7589" y="419"/>
                      <a:pt x="7026" y="254"/>
                    </a:cubicBezTo>
                    <a:lnTo>
                      <a:pt x="7026" y="356"/>
                    </a:lnTo>
                    <a:cubicBezTo>
                      <a:pt x="7026" y="356"/>
                      <a:pt x="3488" y="779"/>
                      <a:pt x="1151" y="3065"/>
                    </a:cubicBezTo>
                    <a:cubicBezTo>
                      <a:pt x="728" y="3471"/>
                      <a:pt x="339" y="3928"/>
                      <a:pt x="0" y="4402"/>
                    </a:cubicBezTo>
                    <a:cubicBezTo>
                      <a:pt x="863" y="5215"/>
                      <a:pt x="1845" y="5926"/>
                      <a:pt x="2895" y="6468"/>
                    </a:cubicBezTo>
                    <a:cubicBezTo>
                      <a:pt x="2861" y="6637"/>
                      <a:pt x="2811" y="6790"/>
                      <a:pt x="2777" y="6959"/>
                    </a:cubicBezTo>
                    <a:lnTo>
                      <a:pt x="2929" y="6993"/>
                    </a:lnTo>
                    <a:cubicBezTo>
                      <a:pt x="2929" y="6993"/>
                      <a:pt x="5548" y="7842"/>
                      <a:pt x="8929" y="7842"/>
                    </a:cubicBezTo>
                    <a:cubicBezTo>
                      <a:pt x="10734" y="7842"/>
                      <a:pt x="12756" y="7600"/>
                      <a:pt x="14713" y="6857"/>
                    </a:cubicBezTo>
                    <a:lnTo>
                      <a:pt x="14611" y="6570"/>
                    </a:lnTo>
                    <a:cubicBezTo>
                      <a:pt x="17269" y="5401"/>
                      <a:pt x="18099" y="3336"/>
                      <a:pt x="18099" y="3336"/>
                    </a:cubicBezTo>
                    <a:cubicBezTo>
                      <a:pt x="18014" y="3234"/>
                      <a:pt x="17896" y="3133"/>
                      <a:pt x="17794" y="3031"/>
                    </a:cubicBezTo>
                    <a:cubicBezTo>
                      <a:pt x="15407" y="949"/>
                      <a:pt x="11123" y="85"/>
                      <a:pt x="11123" y="85"/>
                    </a:cubicBezTo>
                    <a:lnTo>
                      <a:pt x="11123"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319;p36">
                <a:extLst>
                  <a:ext uri="{FF2B5EF4-FFF2-40B4-BE49-F238E27FC236}">
                    <a16:creationId xmlns:a16="http://schemas.microsoft.com/office/drawing/2014/main" id="{E7AE6BFD-FA07-3B01-2196-E683A1CEEBF1}"/>
                  </a:ext>
                </a:extLst>
              </p:cNvPr>
              <p:cNvSpPr/>
              <p:nvPr/>
            </p:nvSpPr>
            <p:spPr>
              <a:xfrm>
                <a:off x="2679348" y="3474999"/>
                <a:ext cx="107969" cy="117458"/>
              </a:xfrm>
              <a:custGeom>
                <a:avLst/>
                <a:gdLst/>
                <a:ahLst/>
                <a:cxnLst/>
                <a:rect l="l" t="t" r="r" b="b"/>
                <a:pathLst>
                  <a:path w="2253" h="2451" extrusionOk="0">
                    <a:moveTo>
                      <a:pt x="670" y="0"/>
                    </a:moveTo>
                    <a:cubicBezTo>
                      <a:pt x="449" y="0"/>
                      <a:pt x="229" y="38"/>
                      <a:pt x="18" y="115"/>
                    </a:cubicBezTo>
                    <a:cubicBezTo>
                      <a:pt x="1" y="927"/>
                      <a:pt x="170" y="1723"/>
                      <a:pt x="526" y="2451"/>
                    </a:cubicBezTo>
                    <a:cubicBezTo>
                      <a:pt x="946" y="2212"/>
                      <a:pt x="1320" y="2111"/>
                      <a:pt x="1644" y="2111"/>
                    </a:cubicBezTo>
                    <a:cubicBezTo>
                      <a:pt x="1803" y="2111"/>
                      <a:pt x="1950" y="2135"/>
                      <a:pt x="2083" y="2180"/>
                    </a:cubicBezTo>
                    <a:lnTo>
                      <a:pt x="2100" y="2129"/>
                    </a:lnTo>
                    <a:lnTo>
                      <a:pt x="2253" y="1435"/>
                    </a:lnTo>
                    <a:lnTo>
                      <a:pt x="2253" y="1435"/>
                    </a:lnTo>
                    <a:cubicBezTo>
                      <a:pt x="1965" y="1587"/>
                      <a:pt x="1660" y="1689"/>
                      <a:pt x="1338" y="1774"/>
                    </a:cubicBezTo>
                    <a:cubicBezTo>
                      <a:pt x="1338" y="1774"/>
                      <a:pt x="2236" y="419"/>
                      <a:pt x="1321" y="115"/>
                    </a:cubicBezTo>
                    <a:cubicBezTo>
                      <a:pt x="1110" y="38"/>
                      <a:pt x="890" y="0"/>
                      <a:pt x="67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320;p36">
                <a:extLst>
                  <a:ext uri="{FF2B5EF4-FFF2-40B4-BE49-F238E27FC236}">
                    <a16:creationId xmlns:a16="http://schemas.microsoft.com/office/drawing/2014/main" id="{2DB14AD5-FDBF-3DCF-BCC0-27609F961F29}"/>
                  </a:ext>
                </a:extLst>
              </p:cNvPr>
              <p:cNvSpPr/>
              <p:nvPr/>
            </p:nvSpPr>
            <p:spPr>
              <a:xfrm>
                <a:off x="2255868" y="3214882"/>
                <a:ext cx="214214" cy="74951"/>
              </a:xfrm>
              <a:custGeom>
                <a:avLst/>
                <a:gdLst/>
                <a:ahLst/>
                <a:cxnLst/>
                <a:rect l="l" t="t" r="r" b="b"/>
                <a:pathLst>
                  <a:path w="4470" h="1564" extrusionOk="0">
                    <a:moveTo>
                      <a:pt x="3009" y="1"/>
                    </a:moveTo>
                    <a:cubicBezTo>
                      <a:pt x="2828" y="1"/>
                      <a:pt x="2648" y="14"/>
                      <a:pt x="2472" y="40"/>
                    </a:cubicBezTo>
                    <a:cubicBezTo>
                      <a:pt x="2472" y="40"/>
                      <a:pt x="0" y="802"/>
                      <a:pt x="965" y="1530"/>
                    </a:cubicBezTo>
                    <a:cubicBezTo>
                      <a:pt x="1434" y="1401"/>
                      <a:pt x="1914" y="1337"/>
                      <a:pt x="2393" y="1337"/>
                    </a:cubicBezTo>
                    <a:cubicBezTo>
                      <a:pt x="2917" y="1337"/>
                      <a:pt x="3440" y="1413"/>
                      <a:pt x="3945" y="1564"/>
                    </a:cubicBezTo>
                    <a:cubicBezTo>
                      <a:pt x="4013" y="1242"/>
                      <a:pt x="4470" y="311"/>
                      <a:pt x="4216" y="209"/>
                    </a:cubicBezTo>
                    <a:cubicBezTo>
                      <a:pt x="3828" y="69"/>
                      <a:pt x="3417" y="1"/>
                      <a:pt x="300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321;p36">
                <a:extLst>
                  <a:ext uri="{FF2B5EF4-FFF2-40B4-BE49-F238E27FC236}">
                    <a16:creationId xmlns:a16="http://schemas.microsoft.com/office/drawing/2014/main" id="{DA404E96-B006-F4F1-0003-EA581E2DA36A}"/>
                  </a:ext>
                </a:extLst>
              </p:cNvPr>
              <p:cNvSpPr/>
              <p:nvPr/>
            </p:nvSpPr>
            <p:spPr>
              <a:xfrm>
                <a:off x="1915914" y="3105238"/>
                <a:ext cx="963913" cy="492116"/>
              </a:xfrm>
              <a:custGeom>
                <a:avLst/>
                <a:gdLst/>
                <a:ahLst/>
                <a:cxnLst/>
                <a:rect l="l" t="t" r="r" b="b"/>
                <a:pathLst>
                  <a:path w="20114" h="10269" extrusionOk="0">
                    <a:moveTo>
                      <a:pt x="7982" y="1"/>
                    </a:moveTo>
                    <a:cubicBezTo>
                      <a:pt x="6793" y="1"/>
                      <a:pt x="5579" y="339"/>
                      <a:pt x="4893" y="1143"/>
                    </a:cubicBezTo>
                    <a:cubicBezTo>
                      <a:pt x="3437" y="2853"/>
                      <a:pt x="4791" y="3208"/>
                      <a:pt x="4267" y="4123"/>
                    </a:cubicBezTo>
                    <a:cubicBezTo>
                      <a:pt x="3742" y="5037"/>
                      <a:pt x="1795" y="4106"/>
                      <a:pt x="897" y="7153"/>
                    </a:cubicBezTo>
                    <a:cubicBezTo>
                      <a:pt x="0" y="10184"/>
                      <a:pt x="3386" y="10269"/>
                      <a:pt x="3386" y="10269"/>
                    </a:cubicBezTo>
                    <a:cubicBezTo>
                      <a:pt x="2523" y="9388"/>
                      <a:pt x="2743" y="8440"/>
                      <a:pt x="3742" y="7695"/>
                    </a:cubicBezTo>
                    <a:lnTo>
                      <a:pt x="3793" y="7644"/>
                    </a:lnTo>
                    <a:cubicBezTo>
                      <a:pt x="3955" y="7532"/>
                      <a:pt x="4163" y="7466"/>
                      <a:pt x="4370" y="7466"/>
                    </a:cubicBezTo>
                    <a:cubicBezTo>
                      <a:pt x="4443" y="7466"/>
                      <a:pt x="4517" y="7474"/>
                      <a:pt x="4588" y="7492"/>
                    </a:cubicBezTo>
                    <a:cubicBezTo>
                      <a:pt x="5265" y="7601"/>
                      <a:pt x="6054" y="8132"/>
                      <a:pt x="6837" y="8132"/>
                    </a:cubicBezTo>
                    <a:cubicBezTo>
                      <a:pt x="7152" y="8132"/>
                      <a:pt x="7466" y="8046"/>
                      <a:pt x="7771" y="7814"/>
                    </a:cubicBezTo>
                    <a:cubicBezTo>
                      <a:pt x="9160" y="6747"/>
                      <a:pt x="7754" y="4715"/>
                      <a:pt x="8059" y="3818"/>
                    </a:cubicBezTo>
                    <a:cubicBezTo>
                      <a:pt x="8215" y="3357"/>
                      <a:pt x="8482" y="3219"/>
                      <a:pt x="8746" y="3219"/>
                    </a:cubicBezTo>
                    <a:cubicBezTo>
                      <a:pt x="9142" y="3219"/>
                      <a:pt x="9532" y="3530"/>
                      <a:pt x="9532" y="3530"/>
                    </a:cubicBezTo>
                    <a:cubicBezTo>
                      <a:pt x="9746" y="3244"/>
                      <a:pt x="10070" y="3092"/>
                      <a:pt x="10408" y="3092"/>
                    </a:cubicBezTo>
                    <a:cubicBezTo>
                      <a:pt x="10550" y="3092"/>
                      <a:pt x="10695" y="3119"/>
                      <a:pt x="10836" y="3175"/>
                    </a:cubicBezTo>
                    <a:cubicBezTo>
                      <a:pt x="11073" y="3276"/>
                      <a:pt x="11090" y="3530"/>
                      <a:pt x="11039" y="3852"/>
                    </a:cubicBezTo>
                    <a:cubicBezTo>
                      <a:pt x="10920" y="4563"/>
                      <a:pt x="10412" y="5562"/>
                      <a:pt x="11140" y="5833"/>
                    </a:cubicBezTo>
                    <a:cubicBezTo>
                      <a:pt x="11348" y="5908"/>
                      <a:pt x="11534" y="5933"/>
                      <a:pt x="11704" y="5933"/>
                    </a:cubicBezTo>
                    <a:cubicBezTo>
                      <a:pt x="12072" y="5933"/>
                      <a:pt x="12366" y="5813"/>
                      <a:pt x="12650" y="5813"/>
                    </a:cubicBezTo>
                    <a:cubicBezTo>
                      <a:pt x="12887" y="5813"/>
                      <a:pt x="13117" y="5897"/>
                      <a:pt x="13375" y="6205"/>
                    </a:cubicBezTo>
                    <a:cubicBezTo>
                      <a:pt x="14069" y="7052"/>
                      <a:pt x="11784" y="8169"/>
                      <a:pt x="13375" y="8575"/>
                    </a:cubicBezTo>
                    <a:cubicBezTo>
                      <a:pt x="13543" y="8617"/>
                      <a:pt x="13699" y="8635"/>
                      <a:pt x="13848" y="8635"/>
                    </a:cubicBezTo>
                    <a:cubicBezTo>
                      <a:pt x="14672" y="8635"/>
                      <a:pt x="15231" y="8075"/>
                      <a:pt x="15949" y="7831"/>
                    </a:cubicBezTo>
                    <a:cubicBezTo>
                      <a:pt x="16160" y="7754"/>
                      <a:pt x="16380" y="7716"/>
                      <a:pt x="16601" y="7716"/>
                    </a:cubicBezTo>
                    <a:cubicBezTo>
                      <a:pt x="16821" y="7716"/>
                      <a:pt x="17041" y="7754"/>
                      <a:pt x="17252" y="7831"/>
                    </a:cubicBezTo>
                    <a:cubicBezTo>
                      <a:pt x="18167" y="8135"/>
                      <a:pt x="17269" y="9473"/>
                      <a:pt x="17269" y="9473"/>
                    </a:cubicBezTo>
                    <a:cubicBezTo>
                      <a:pt x="17591" y="9405"/>
                      <a:pt x="17896" y="9303"/>
                      <a:pt x="18184" y="9151"/>
                    </a:cubicBezTo>
                    <a:cubicBezTo>
                      <a:pt x="18912" y="8796"/>
                      <a:pt x="19843" y="8068"/>
                      <a:pt x="19978" y="6662"/>
                    </a:cubicBezTo>
                    <a:cubicBezTo>
                      <a:pt x="20114" y="5359"/>
                      <a:pt x="18234" y="5494"/>
                      <a:pt x="17963" y="4935"/>
                    </a:cubicBezTo>
                    <a:cubicBezTo>
                      <a:pt x="17676" y="4377"/>
                      <a:pt x="19199" y="3293"/>
                      <a:pt x="17219" y="1600"/>
                    </a:cubicBezTo>
                    <a:cubicBezTo>
                      <a:pt x="16415" y="906"/>
                      <a:pt x="15263" y="700"/>
                      <a:pt x="14178" y="700"/>
                    </a:cubicBezTo>
                    <a:cubicBezTo>
                      <a:pt x="12588" y="700"/>
                      <a:pt x="11140" y="1143"/>
                      <a:pt x="11140" y="1143"/>
                    </a:cubicBezTo>
                    <a:cubicBezTo>
                      <a:pt x="10679" y="446"/>
                      <a:pt x="9347" y="1"/>
                      <a:pt x="798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322;p36">
                <a:extLst>
                  <a:ext uri="{FF2B5EF4-FFF2-40B4-BE49-F238E27FC236}">
                    <a16:creationId xmlns:a16="http://schemas.microsoft.com/office/drawing/2014/main" id="{ADB42952-0054-ADD5-C6E5-56365033E353}"/>
                  </a:ext>
                </a:extLst>
              </p:cNvPr>
              <p:cNvSpPr/>
              <p:nvPr/>
            </p:nvSpPr>
            <p:spPr>
              <a:xfrm>
                <a:off x="2079805" y="3279336"/>
                <a:ext cx="763501" cy="810465"/>
              </a:xfrm>
              <a:custGeom>
                <a:avLst/>
                <a:gdLst/>
                <a:ahLst/>
                <a:cxnLst/>
                <a:rect l="l" t="t" r="r" b="b"/>
                <a:pathLst>
                  <a:path w="15932" h="16912" extrusionOk="0">
                    <a:moveTo>
                      <a:pt x="6067" y="0"/>
                    </a:moveTo>
                    <a:cubicBezTo>
                      <a:pt x="5588" y="0"/>
                      <a:pt x="5108" y="64"/>
                      <a:pt x="4639" y="185"/>
                    </a:cubicBezTo>
                    <a:cubicBezTo>
                      <a:pt x="4334" y="1099"/>
                      <a:pt x="5740" y="3114"/>
                      <a:pt x="4351" y="4181"/>
                    </a:cubicBezTo>
                    <a:cubicBezTo>
                      <a:pt x="4037" y="4416"/>
                      <a:pt x="3718" y="4502"/>
                      <a:pt x="3399" y="4502"/>
                    </a:cubicBezTo>
                    <a:cubicBezTo>
                      <a:pt x="2618" y="4502"/>
                      <a:pt x="1842" y="3984"/>
                      <a:pt x="1168" y="3876"/>
                    </a:cubicBezTo>
                    <a:cubicBezTo>
                      <a:pt x="1084" y="4756"/>
                      <a:pt x="914" y="6483"/>
                      <a:pt x="796" y="7584"/>
                    </a:cubicBezTo>
                    <a:cubicBezTo>
                      <a:pt x="728" y="8125"/>
                      <a:pt x="677" y="8515"/>
                      <a:pt x="643" y="8599"/>
                    </a:cubicBezTo>
                    <a:cubicBezTo>
                      <a:pt x="440" y="9311"/>
                      <a:pt x="0" y="10056"/>
                      <a:pt x="356" y="11325"/>
                    </a:cubicBezTo>
                    <a:cubicBezTo>
                      <a:pt x="711" y="12561"/>
                      <a:pt x="2590" y="14457"/>
                      <a:pt x="5503" y="14948"/>
                    </a:cubicBezTo>
                    <a:lnTo>
                      <a:pt x="5350" y="16675"/>
                    </a:lnTo>
                    <a:cubicBezTo>
                      <a:pt x="5898" y="16836"/>
                      <a:pt x="6466" y="16912"/>
                      <a:pt x="7040" y="16912"/>
                    </a:cubicBezTo>
                    <a:cubicBezTo>
                      <a:pt x="7193" y="16912"/>
                      <a:pt x="7347" y="16906"/>
                      <a:pt x="7500" y="16895"/>
                    </a:cubicBezTo>
                    <a:cubicBezTo>
                      <a:pt x="8178" y="16895"/>
                      <a:pt x="8838" y="16726"/>
                      <a:pt x="9447" y="16421"/>
                    </a:cubicBezTo>
                    <a:lnTo>
                      <a:pt x="9227" y="14559"/>
                    </a:lnTo>
                    <a:cubicBezTo>
                      <a:pt x="11852" y="13340"/>
                      <a:pt x="13138" y="10411"/>
                      <a:pt x="13138" y="10411"/>
                    </a:cubicBezTo>
                    <a:cubicBezTo>
                      <a:pt x="13832" y="10360"/>
                      <a:pt x="14493" y="10056"/>
                      <a:pt x="14984" y="9548"/>
                    </a:cubicBezTo>
                    <a:cubicBezTo>
                      <a:pt x="15932" y="8498"/>
                      <a:pt x="15712" y="6652"/>
                      <a:pt x="14594" y="6263"/>
                    </a:cubicBezTo>
                    <a:cubicBezTo>
                      <a:pt x="14461" y="6218"/>
                      <a:pt x="14314" y="6194"/>
                      <a:pt x="14155" y="6194"/>
                    </a:cubicBezTo>
                    <a:cubicBezTo>
                      <a:pt x="13831" y="6194"/>
                      <a:pt x="13457" y="6295"/>
                      <a:pt x="13037" y="6534"/>
                    </a:cubicBezTo>
                    <a:cubicBezTo>
                      <a:pt x="12681" y="5806"/>
                      <a:pt x="12512" y="5010"/>
                      <a:pt x="12529" y="4198"/>
                    </a:cubicBezTo>
                    <a:lnTo>
                      <a:pt x="12529" y="4198"/>
                    </a:lnTo>
                    <a:cubicBezTo>
                      <a:pt x="11815" y="4440"/>
                      <a:pt x="11258" y="5007"/>
                      <a:pt x="10442" y="5007"/>
                    </a:cubicBezTo>
                    <a:cubicBezTo>
                      <a:pt x="10289" y="5007"/>
                      <a:pt x="10128" y="4988"/>
                      <a:pt x="9955" y="4942"/>
                    </a:cubicBezTo>
                    <a:cubicBezTo>
                      <a:pt x="8364" y="4553"/>
                      <a:pt x="10649" y="3419"/>
                      <a:pt x="9955" y="2572"/>
                    </a:cubicBezTo>
                    <a:cubicBezTo>
                      <a:pt x="9696" y="2270"/>
                      <a:pt x="9466" y="2188"/>
                      <a:pt x="9228" y="2188"/>
                    </a:cubicBezTo>
                    <a:cubicBezTo>
                      <a:pt x="8948" y="2188"/>
                      <a:pt x="8656" y="2302"/>
                      <a:pt x="8294" y="2302"/>
                    </a:cubicBezTo>
                    <a:cubicBezTo>
                      <a:pt x="8121" y="2302"/>
                      <a:pt x="7932" y="2276"/>
                      <a:pt x="7720" y="2200"/>
                    </a:cubicBezTo>
                    <a:cubicBezTo>
                      <a:pt x="6992" y="1946"/>
                      <a:pt x="7500" y="930"/>
                      <a:pt x="7619" y="236"/>
                    </a:cubicBezTo>
                    <a:cubicBezTo>
                      <a:pt x="7114" y="76"/>
                      <a:pt x="6591" y="0"/>
                      <a:pt x="6067"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323;p36">
                <a:extLst>
                  <a:ext uri="{FF2B5EF4-FFF2-40B4-BE49-F238E27FC236}">
                    <a16:creationId xmlns:a16="http://schemas.microsoft.com/office/drawing/2014/main" id="{565F50E7-C49D-4D09-7548-84B3F14A2B8B}"/>
                  </a:ext>
                </a:extLst>
              </p:cNvPr>
              <p:cNvSpPr/>
              <p:nvPr/>
            </p:nvSpPr>
            <p:spPr>
              <a:xfrm>
                <a:off x="2339395" y="3976209"/>
                <a:ext cx="182633" cy="61676"/>
              </a:xfrm>
              <a:custGeom>
                <a:avLst/>
                <a:gdLst/>
                <a:ahLst/>
                <a:cxnLst/>
                <a:rect l="l" t="t" r="r" b="b"/>
                <a:pathLst>
                  <a:path w="3811" h="1287" extrusionOk="0">
                    <a:moveTo>
                      <a:pt x="3793" y="0"/>
                    </a:moveTo>
                    <a:cubicBezTo>
                      <a:pt x="3065" y="339"/>
                      <a:pt x="2287" y="508"/>
                      <a:pt x="1491" y="508"/>
                    </a:cubicBezTo>
                    <a:cubicBezTo>
                      <a:pt x="1017" y="508"/>
                      <a:pt x="543" y="474"/>
                      <a:pt x="69" y="390"/>
                    </a:cubicBezTo>
                    <a:lnTo>
                      <a:pt x="1" y="1287"/>
                    </a:lnTo>
                    <a:cubicBezTo>
                      <a:pt x="1389" y="1253"/>
                      <a:pt x="2761" y="1050"/>
                      <a:pt x="3810" y="153"/>
                    </a:cubicBezTo>
                    <a:lnTo>
                      <a:pt x="379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324;p36">
                <a:extLst>
                  <a:ext uri="{FF2B5EF4-FFF2-40B4-BE49-F238E27FC236}">
                    <a16:creationId xmlns:a16="http://schemas.microsoft.com/office/drawing/2014/main" id="{87A8B769-4FA9-CA32-8E6F-DAA18C206C83}"/>
                  </a:ext>
                </a:extLst>
              </p:cNvPr>
              <p:cNvSpPr/>
              <p:nvPr/>
            </p:nvSpPr>
            <p:spPr>
              <a:xfrm>
                <a:off x="2095188" y="3462971"/>
                <a:ext cx="40638" cy="179805"/>
              </a:xfrm>
              <a:custGeom>
                <a:avLst/>
                <a:gdLst/>
                <a:ahLst/>
                <a:cxnLst/>
                <a:rect l="l" t="t" r="r" b="b"/>
                <a:pathLst>
                  <a:path w="848" h="3752" extrusionOk="0">
                    <a:moveTo>
                      <a:pt x="629" y="1"/>
                    </a:moveTo>
                    <a:cubicBezTo>
                      <a:pt x="422" y="1"/>
                      <a:pt x="214" y="67"/>
                      <a:pt x="52" y="179"/>
                    </a:cubicBezTo>
                    <a:lnTo>
                      <a:pt x="1" y="230"/>
                    </a:lnTo>
                    <a:cubicBezTo>
                      <a:pt x="1" y="1110"/>
                      <a:pt x="52" y="3041"/>
                      <a:pt x="441" y="3752"/>
                    </a:cubicBezTo>
                    <a:lnTo>
                      <a:pt x="458" y="3752"/>
                    </a:lnTo>
                    <a:cubicBezTo>
                      <a:pt x="593" y="2634"/>
                      <a:pt x="763" y="924"/>
                      <a:pt x="847" y="27"/>
                    </a:cubicBezTo>
                    <a:cubicBezTo>
                      <a:pt x="776" y="9"/>
                      <a:pt x="702" y="1"/>
                      <a:pt x="62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325;p36">
                <a:extLst>
                  <a:ext uri="{FF2B5EF4-FFF2-40B4-BE49-F238E27FC236}">
                    <a16:creationId xmlns:a16="http://schemas.microsoft.com/office/drawing/2014/main" id="{D478C028-B3B5-9A93-8AB5-04E8652E0232}"/>
                  </a:ext>
                </a:extLst>
              </p:cNvPr>
              <p:cNvSpPr/>
              <p:nvPr/>
            </p:nvSpPr>
            <p:spPr>
              <a:xfrm>
                <a:off x="2309636" y="4048330"/>
                <a:ext cx="247232" cy="61964"/>
              </a:xfrm>
              <a:custGeom>
                <a:avLst/>
                <a:gdLst/>
                <a:ahLst/>
                <a:cxnLst/>
                <a:rect l="l" t="t" r="r" b="b"/>
                <a:pathLst>
                  <a:path w="5159" h="1293" extrusionOk="0">
                    <a:moveTo>
                      <a:pt x="4904" y="0"/>
                    </a:moveTo>
                    <a:cubicBezTo>
                      <a:pt x="4877" y="0"/>
                      <a:pt x="4849" y="6"/>
                      <a:pt x="4821" y="19"/>
                    </a:cubicBezTo>
                    <a:lnTo>
                      <a:pt x="4770" y="36"/>
                    </a:lnTo>
                    <a:cubicBezTo>
                      <a:pt x="4601" y="104"/>
                      <a:pt x="4448" y="154"/>
                      <a:pt x="4262" y="205"/>
                    </a:cubicBezTo>
                    <a:cubicBezTo>
                      <a:pt x="4093" y="256"/>
                      <a:pt x="3906" y="307"/>
                      <a:pt x="3737" y="341"/>
                    </a:cubicBezTo>
                    <a:cubicBezTo>
                      <a:pt x="3365" y="391"/>
                      <a:pt x="2992" y="425"/>
                      <a:pt x="2620" y="442"/>
                    </a:cubicBezTo>
                    <a:cubicBezTo>
                      <a:pt x="2425" y="451"/>
                      <a:pt x="2235" y="455"/>
                      <a:pt x="2044" y="455"/>
                    </a:cubicBezTo>
                    <a:cubicBezTo>
                      <a:pt x="1854" y="455"/>
                      <a:pt x="1663" y="451"/>
                      <a:pt x="1468" y="442"/>
                    </a:cubicBezTo>
                    <a:cubicBezTo>
                      <a:pt x="1282" y="425"/>
                      <a:pt x="1096" y="425"/>
                      <a:pt x="910" y="408"/>
                    </a:cubicBezTo>
                    <a:cubicBezTo>
                      <a:pt x="808" y="391"/>
                      <a:pt x="707" y="391"/>
                      <a:pt x="622" y="374"/>
                    </a:cubicBezTo>
                    <a:cubicBezTo>
                      <a:pt x="537" y="357"/>
                      <a:pt x="436" y="341"/>
                      <a:pt x="351" y="341"/>
                    </a:cubicBezTo>
                    <a:lnTo>
                      <a:pt x="300" y="341"/>
                    </a:lnTo>
                    <a:cubicBezTo>
                      <a:pt x="294" y="340"/>
                      <a:pt x="288" y="340"/>
                      <a:pt x="282" y="340"/>
                    </a:cubicBezTo>
                    <a:cubicBezTo>
                      <a:pt x="91" y="340"/>
                      <a:pt x="1" y="598"/>
                      <a:pt x="165" y="696"/>
                    </a:cubicBezTo>
                    <a:cubicBezTo>
                      <a:pt x="249" y="764"/>
                      <a:pt x="385" y="832"/>
                      <a:pt x="470" y="882"/>
                    </a:cubicBezTo>
                    <a:cubicBezTo>
                      <a:pt x="554" y="933"/>
                      <a:pt x="656" y="967"/>
                      <a:pt x="757" y="1018"/>
                    </a:cubicBezTo>
                    <a:cubicBezTo>
                      <a:pt x="960" y="1086"/>
                      <a:pt x="1164" y="1153"/>
                      <a:pt x="1384" y="1187"/>
                    </a:cubicBezTo>
                    <a:cubicBezTo>
                      <a:pt x="1736" y="1258"/>
                      <a:pt x="2089" y="1293"/>
                      <a:pt x="2442" y="1293"/>
                    </a:cubicBezTo>
                    <a:cubicBezTo>
                      <a:pt x="2512" y="1293"/>
                      <a:pt x="2583" y="1292"/>
                      <a:pt x="2654" y="1289"/>
                    </a:cubicBezTo>
                    <a:cubicBezTo>
                      <a:pt x="3094" y="1272"/>
                      <a:pt x="3517" y="1187"/>
                      <a:pt x="3923" y="1052"/>
                    </a:cubicBezTo>
                    <a:cubicBezTo>
                      <a:pt x="4127" y="984"/>
                      <a:pt x="4330" y="882"/>
                      <a:pt x="4533" y="781"/>
                    </a:cubicBezTo>
                    <a:cubicBezTo>
                      <a:pt x="4719" y="662"/>
                      <a:pt x="4905" y="510"/>
                      <a:pt x="5058" y="324"/>
                    </a:cubicBezTo>
                    <a:cubicBezTo>
                      <a:pt x="5158" y="180"/>
                      <a:pt x="5052" y="0"/>
                      <a:pt x="490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326;p36">
                <a:extLst>
                  <a:ext uri="{FF2B5EF4-FFF2-40B4-BE49-F238E27FC236}">
                    <a16:creationId xmlns:a16="http://schemas.microsoft.com/office/drawing/2014/main" id="{A8E0F898-D175-11D1-DBC0-C57502B73DAD}"/>
                  </a:ext>
                </a:extLst>
              </p:cNvPr>
              <p:cNvSpPr/>
              <p:nvPr/>
            </p:nvSpPr>
            <p:spPr>
              <a:xfrm>
                <a:off x="2183890" y="3598109"/>
                <a:ext cx="53338" cy="45670"/>
              </a:xfrm>
              <a:custGeom>
                <a:avLst/>
                <a:gdLst/>
                <a:ahLst/>
                <a:cxnLst/>
                <a:rect l="l" t="t" r="r" b="b"/>
                <a:pathLst>
                  <a:path w="1113" h="953" extrusionOk="0">
                    <a:moveTo>
                      <a:pt x="618" y="0"/>
                    </a:moveTo>
                    <a:cubicBezTo>
                      <a:pt x="224" y="0"/>
                      <a:pt x="0" y="480"/>
                      <a:pt x="283" y="796"/>
                    </a:cubicBezTo>
                    <a:cubicBezTo>
                      <a:pt x="379" y="904"/>
                      <a:pt x="503" y="952"/>
                      <a:pt x="627" y="952"/>
                    </a:cubicBezTo>
                    <a:cubicBezTo>
                      <a:pt x="855" y="952"/>
                      <a:pt x="1080" y="788"/>
                      <a:pt x="1113" y="525"/>
                    </a:cubicBezTo>
                    <a:cubicBezTo>
                      <a:pt x="1113" y="254"/>
                      <a:pt x="909" y="17"/>
                      <a:pt x="639" y="0"/>
                    </a:cubicBezTo>
                    <a:cubicBezTo>
                      <a:pt x="632" y="0"/>
                      <a:pt x="625" y="0"/>
                      <a:pt x="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327;p36">
                <a:extLst>
                  <a:ext uri="{FF2B5EF4-FFF2-40B4-BE49-F238E27FC236}">
                    <a16:creationId xmlns:a16="http://schemas.microsoft.com/office/drawing/2014/main" id="{A80EE90F-7736-A54C-B809-6E0BF486850A}"/>
                  </a:ext>
                </a:extLst>
              </p:cNvPr>
              <p:cNvSpPr/>
              <p:nvPr/>
            </p:nvSpPr>
            <p:spPr>
              <a:xfrm>
                <a:off x="2460300" y="3598109"/>
                <a:ext cx="53577" cy="45670"/>
              </a:xfrm>
              <a:custGeom>
                <a:avLst/>
                <a:gdLst/>
                <a:ahLst/>
                <a:cxnLst/>
                <a:rect l="l" t="t" r="r" b="b"/>
                <a:pathLst>
                  <a:path w="1118" h="953" extrusionOk="0">
                    <a:moveTo>
                      <a:pt x="627" y="0"/>
                    </a:moveTo>
                    <a:cubicBezTo>
                      <a:pt x="221" y="0"/>
                      <a:pt x="1" y="491"/>
                      <a:pt x="271" y="796"/>
                    </a:cubicBezTo>
                    <a:cubicBezTo>
                      <a:pt x="373" y="904"/>
                      <a:pt x="502" y="952"/>
                      <a:pt x="627" y="952"/>
                    </a:cubicBezTo>
                    <a:cubicBezTo>
                      <a:pt x="858" y="952"/>
                      <a:pt x="1079" y="788"/>
                      <a:pt x="1101" y="525"/>
                    </a:cubicBezTo>
                    <a:cubicBezTo>
                      <a:pt x="1118" y="254"/>
                      <a:pt x="898" y="17"/>
                      <a:pt x="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328;p36">
                <a:extLst>
                  <a:ext uri="{FF2B5EF4-FFF2-40B4-BE49-F238E27FC236}">
                    <a16:creationId xmlns:a16="http://schemas.microsoft.com/office/drawing/2014/main" id="{DD79195A-3A05-3E82-63AF-F95A4964A120}"/>
                  </a:ext>
                </a:extLst>
              </p:cNvPr>
              <p:cNvSpPr/>
              <p:nvPr/>
            </p:nvSpPr>
            <p:spPr>
              <a:xfrm>
                <a:off x="2707765" y="3634625"/>
                <a:ext cx="73896" cy="61341"/>
              </a:xfrm>
              <a:custGeom>
                <a:avLst/>
                <a:gdLst/>
                <a:ahLst/>
                <a:cxnLst/>
                <a:rect l="l" t="t" r="r" b="b"/>
                <a:pathLst>
                  <a:path w="1542" h="1280" extrusionOk="0">
                    <a:moveTo>
                      <a:pt x="965" y="0"/>
                    </a:moveTo>
                    <a:cubicBezTo>
                      <a:pt x="762" y="0"/>
                      <a:pt x="559" y="85"/>
                      <a:pt x="424" y="220"/>
                    </a:cubicBezTo>
                    <a:cubicBezTo>
                      <a:pt x="288" y="339"/>
                      <a:pt x="187" y="491"/>
                      <a:pt x="119" y="678"/>
                    </a:cubicBezTo>
                    <a:cubicBezTo>
                      <a:pt x="34" y="830"/>
                      <a:pt x="0" y="999"/>
                      <a:pt x="0" y="1169"/>
                    </a:cubicBezTo>
                    <a:cubicBezTo>
                      <a:pt x="0" y="1234"/>
                      <a:pt x="57" y="1279"/>
                      <a:pt x="111" y="1279"/>
                    </a:cubicBezTo>
                    <a:cubicBezTo>
                      <a:pt x="141" y="1279"/>
                      <a:pt x="169" y="1266"/>
                      <a:pt x="187" y="1236"/>
                    </a:cubicBezTo>
                    <a:cubicBezTo>
                      <a:pt x="339" y="982"/>
                      <a:pt x="508" y="745"/>
                      <a:pt x="711" y="542"/>
                    </a:cubicBezTo>
                    <a:cubicBezTo>
                      <a:pt x="779" y="457"/>
                      <a:pt x="881" y="407"/>
                      <a:pt x="999" y="373"/>
                    </a:cubicBezTo>
                    <a:cubicBezTo>
                      <a:pt x="1055" y="366"/>
                      <a:pt x="1111" y="362"/>
                      <a:pt x="1166" y="362"/>
                    </a:cubicBezTo>
                    <a:cubicBezTo>
                      <a:pt x="1244" y="362"/>
                      <a:pt x="1319" y="370"/>
                      <a:pt x="1389" y="390"/>
                    </a:cubicBezTo>
                    <a:lnTo>
                      <a:pt x="1406" y="390"/>
                    </a:lnTo>
                    <a:cubicBezTo>
                      <a:pt x="1439" y="390"/>
                      <a:pt x="1473" y="373"/>
                      <a:pt x="1507" y="356"/>
                    </a:cubicBezTo>
                    <a:cubicBezTo>
                      <a:pt x="1541" y="305"/>
                      <a:pt x="1524" y="237"/>
                      <a:pt x="1490" y="204"/>
                    </a:cubicBezTo>
                    <a:cubicBezTo>
                      <a:pt x="1355" y="68"/>
                      <a:pt x="1169"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329;p36">
                <a:extLst>
                  <a:ext uri="{FF2B5EF4-FFF2-40B4-BE49-F238E27FC236}">
                    <a16:creationId xmlns:a16="http://schemas.microsoft.com/office/drawing/2014/main" id="{9B3F33AE-C89C-0939-94E5-532B580D0D19}"/>
                  </a:ext>
                </a:extLst>
              </p:cNvPr>
              <p:cNvSpPr/>
              <p:nvPr/>
            </p:nvSpPr>
            <p:spPr>
              <a:xfrm>
                <a:off x="2470028" y="3493353"/>
                <a:ext cx="86069" cy="66181"/>
              </a:xfrm>
              <a:custGeom>
                <a:avLst/>
                <a:gdLst/>
                <a:ahLst/>
                <a:cxnLst/>
                <a:rect l="l" t="t" r="r" b="b"/>
                <a:pathLst>
                  <a:path w="1796" h="1381" extrusionOk="0">
                    <a:moveTo>
                      <a:pt x="558" y="1"/>
                    </a:moveTo>
                    <a:cubicBezTo>
                      <a:pt x="259" y="1"/>
                      <a:pt x="18" y="140"/>
                      <a:pt x="18" y="409"/>
                    </a:cubicBezTo>
                    <a:cubicBezTo>
                      <a:pt x="1" y="815"/>
                      <a:pt x="424" y="849"/>
                      <a:pt x="813" y="1103"/>
                    </a:cubicBezTo>
                    <a:cubicBezTo>
                      <a:pt x="937" y="1165"/>
                      <a:pt x="1256" y="1380"/>
                      <a:pt x="1466" y="1380"/>
                    </a:cubicBezTo>
                    <a:cubicBezTo>
                      <a:pt x="1487" y="1380"/>
                      <a:pt x="1506" y="1378"/>
                      <a:pt x="1524" y="1374"/>
                    </a:cubicBezTo>
                    <a:cubicBezTo>
                      <a:pt x="1694" y="1340"/>
                      <a:pt x="1795" y="1171"/>
                      <a:pt x="1745" y="1001"/>
                    </a:cubicBezTo>
                    <a:cubicBezTo>
                      <a:pt x="1677" y="578"/>
                      <a:pt x="1389" y="223"/>
                      <a:pt x="983" y="87"/>
                    </a:cubicBezTo>
                    <a:cubicBezTo>
                      <a:pt x="841" y="29"/>
                      <a:pt x="694"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330;p36">
                <a:extLst>
                  <a:ext uri="{FF2B5EF4-FFF2-40B4-BE49-F238E27FC236}">
                    <a16:creationId xmlns:a16="http://schemas.microsoft.com/office/drawing/2014/main" id="{810A45BB-50D8-78CC-5CB3-9004F0DBE28A}"/>
                  </a:ext>
                </a:extLst>
              </p:cNvPr>
              <p:cNvSpPr/>
              <p:nvPr/>
            </p:nvSpPr>
            <p:spPr>
              <a:xfrm>
                <a:off x="2170664" y="3493353"/>
                <a:ext cx="86021" cy="66181"/>
              </a:xfrm>
              <a:custGeom>
                <a:avLst/>
                <a:gdLst/>
                <a:ahLst/>
                <a:cxnLst/>
                <a:rect l="l" t="t" r="r" b="b"/>
                <a:pathLst>
                  <a:path w="1795" h="1381" extrusionOk="0">
                    <a:moveTo>
                      <a:pt x="1237" y="1"/>
                    </a:moveTo>
                    <a:cubicBezTo>
                      <a:pt x="1102" y="1"/>
                      <a:pt x="955" y="29"/>
                      <a:pt x="813" y="87"/>
                    </a:cubicBezTo>
                    <a:cubicBezTo>
                      <a:pt x="407" y="223"/>
                      <a:pt x="102" y="578"/>
                      <a:pt x="34" y="1001"/>
                    </a:cubicBezTo>
                    <a:cubicBezTo>
                      <a:pt x="0" y="1171"/>
                      <a:pt x="102" y="1340"/>
                      <a:pt x="271" y="1374"/>
                    </a:cubicBezTo>
                    <a:cubicBezTo>
                      <a:pt x="289" y="1378"/>
                      <a:pt x="309" y="1380"/>
                      <a:pt x="330" y="1380"/>
                    </a:cubicBezTo>
                    <a:cubicBezTo>
                      <a:pt x="542" y="1380"/>
                      <a:pt x="874" y="1165"/>
                      <a:pt x="982" y="1103"/>
                    </a:cubicBezTo>
                    <a:cubicBezTo>
                      <a:pt x="1372" y="849"/>
                      <a:pt x="1795" y="815"/>
                      <a:pt x="1778" y="409"/>
                    </a:cubicBezTo>
                    <a:cubicBezTo>
                      <a:pt x="1778" y="140"/>
                      <a:pt x="1537" y="1"/>
                      <a:pt x="1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331;p36">
                <a:extLst>
                  <a:ext uri="{FF2B5EF4-FFF2-40B4-BE49-F238E27FC236}">
                    <a16:creationId xmlns:a16="http://schemas.microsoft.com/office/drawing/2014/main" id="{CD85163A-9995-D2DB-D8DB-7F64CBA84C3F}"/>
                  </a:ext>
                </a:extLst>
              </p:cNvPr>
              <p:cNvSpPr/>
              <p:nvPr/>
            </p:nvSpPr>
            <p:spPr>
              <a:xfrm>
                <a:off x="2225552" y="3744940"/>
                <a:ext cx="224181" cy="96851"/>
              </a:xfrm>
              <a:custGeom>
                <a:avLst/>
                <a:gdLst/>
                <a:ahLst/>
                <a:cxnLst/>
                <a:rect l="l" t="t" r="r" b="b"/>
                <a:pathLst>
                  <a:path w="4678" h="2021" extrusionOk="0">
                    <a:moveTo>
                      <a:pt x="85" y="1"/>
                    </a:moveTo>
                    <a:cubicBezTo>
                      <a:pt x="34" y="18"/>
                      <a:pt x="0" y="69"/>
                      <a:pt x="17" y="119"/>
                    </a:cubicBezTo>
                    <a:cubicBezTo>
                      <a:pt x="119" y="627"/>
                      <a:pt x="390" y="1101"/>
                      <a:pt x="796" y="1457"/>
                    </a:cubicBezTo>
                    <a:cubicBezTo>
                      <a:pt x="1186" y="1796"/>
                      <a:pt x="1710" y="1999"/>
                      <a:pt x="2252" y="2016"/>
                    </a:cubicBezTo>
                    <a:cubicBezTo>
                      <a:pt x="2301" y="2019"/>
                      <a:pt x="2349" y="2020"/>
                      <a:pt x="2398" y="2020"/>
                    </a:cubicBezTo>
                    <a:cubicBezTo>
                      <a:pt x="2874" y="2020"/>
                      <a:pt x="3344" y="1872"/>
                      <a:pt x="3759" y="1626"/>
                    </a:cubicBezTo>
                    <a:cubicBezTo>
                      <a:pt x="4199" y="1321"/>
                      <a:pt x="4521" y="881"/>
                      <a:pt x="4656" y="356"/>
                    </a:cubicBezTo>
                    <a:cubicBezTo>
                      <a:pt x="4678" y="281"/>
                      <a:pt x="4611" y="227"/>
                      <a:pt x="4551" y="227"/>
                    </a:cubicBezTo>
                    <a:cubicBezTo>
                      <a:pt x="4516" y="227"/>
                      <a:pt x="4483" y="245"/>
                      <a:pt x="4470" y="289"/>
                    </a:cubicBezTo>
                    <a:lnTo>
                      <a:pt x="4470" y="306"/>
                    </a:lnTo>
                    <a:cubicBezTo>
                      <a:pt x="4267" y="712"/>
                      <a:pt x="3962" y="1068"/>
                      <a:pt x="3556" y="1288"/>
                    </a:cubicBezTo>
                    <a:cubicBezTo>
                      <a:pt x="3194" y="1492"/>
                      <a:pt x="2774" y="1594"/>
                      <a:pt x="2364" y="1594"/>
                    </a:cubicBezTo>
                    <a:cubicBezTo>
                      <a:pt x="2332" y="1594"/>
                      <a:pt x="2301" y="1594"/>
                      <a:pt x="2269" y="1592"/>
                    </a:cubicBezTo>
                    <a:cubicBezTo>
                      <a:pt x="1812" y="1592"/>
                      <a:pt x="1372" y="1440"/>
                      <a:pt x="1016" y="1169"/>
                    </a:cubicBezTo>
                    <a:cubicBezTo>
                      <a:pt x="661" y="881"/>
                      <a:pt x="373" y="492"/>
                      <a:pt x="204" y="69"/>
                    </a:cubicBezTo>
                    <a:cubicBezTo>
                      <a:pt x="187" y="18"/>
                      <a:pt x="136"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10332;p36">
              <a:extLst>
                <a:ext uri="{FF2B5EF4-FFF2-40B4-BE49-F238E27FC236}">
                  <a16:creationId xmlns:a16="http://schemas.microsoft.com/office/drawing/2014/main" id="{875D6FDC-0671-C642-D6A1-59A416D2B151}"/>
                </a:ext>
              </a:extLst>
            </p:cNvPr>
            <p:cNvSpPr/>
            <p:nvPr/>
          </p:nvSpPr>
          <p:spPr>
            <a:xfrm flipH="1">
              <a:off x="5788475" y="3491401"/>
              <a:ext cx="115769" cy="138467"/>
            </a:xfrm>
            <a:custGeom>
              <a:avLst/>
              <a:gdLst/>
              <a:ahLst/>
              <a:cxnLst/>
              <a:rect l="l" t="t" r="r" b="b"/>
              <a:pathLst>
                <a:path w="6437" h="7699" extrusionOk="0">
                  <a:moveTo>
                    <a:pt x="3717" y="0"/>
                  </a:moveTo>
                  <a:cubicBezTo>
                    <a:pt x="3825" y="134"/>
                    <a:pt x="6503" y="2325"/>
                    <a:pt x="6371" y="2655"/>
                  </a:cubicBezTo>
                  <a:cubicBezTo>
                    <a:pt x="5365" y="5170"/>
                    <a:pt x="1502" y="5445"/>
                    <a:pt x="0" y="7699"/>
                  </a:cubicBezTo>
                </a:path>
              </a:pathLst>
            </a:custGeom>
            <a:noFill/>
            <a:ln w="9525" cap="rnd" cmpd="sng">
              <a:solidFill>
                <a:schemeClr val="dk1"/>
              </a:solidFill>
              <a:prstDash val="solid"/>
              <a:round/>
              <a:headEnd type="none" w="med" len="med"/>
              <a:tailEnd type="none" w="med" len="med"/>
            </a:ln>
          </p:spPr>
        </p:sp>
        <p:sp>
          <p:nvSpPr>
            <p:cNvPr id="59" name="Google Shape;10333;p36">
              <a:extLst>
                <a:ext uri="{FF2B5EF4-FFF2-40B4-BE49-F238E27FC236}">
                  <a16:creationId xmlns:a16="http://schemas.microsoft.com/office/drawing/2014/main" id="{FC0AB856-73BC-0F57-3D47-C53C4E4C0B61}"/>
                </a:ext>
              </a:extLst>
            </p:cNvPr>
            <p:cNvSpPr/>
            <p:nvPr/>
          </p:nvSpPr>
          <p:spPr>
            <a:xfrm>
              <a:off x="5511712" y="3292625"/>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grpSp>
      <p:sp>
        <p:nvSpPr>
          <p:cNvPr id="80" name="Google Shape;10345;p36">
            <a:extLst>
              <a:ext uri="{FF2B5EF4-FFF2-40B4-BE49-F238E27FC236}">
                <a16:creationId xmlns:a16="http://schemas.microsoft.com/office/drawing/2014/main" id="{03D0AF25-4806-B166-CFC0-4F292EF88429}"/>
              </a:ext>
            </a:extLst>
          </p:cNvPr>
          <p:cNvSpPr txBox="1">
            <a:spLocks/>
          </p:cNvSpPr>
          <p:nvPr/>
        </p:nvSpPr>
        <p:spPr>
          <a:xfrm>
            <a:off x="2361075" y="4678788"/>
            <a:ext cx="4421700" cy="337500"/>
          </a:xfrm>
          <a:prstGeom prst="rect">
            <a:avLst/>
          </a:prstGeom>
          <a:solidFill>
            <a:srgbClr val="1B253A"/>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a:solidFill>
                <a:schemeClr val="accent6"/>
              </a:solidFill>
            </a:endParaRPr>
          </a:p>
        </p:txBody>
      </p:sp>
    </p:spTree>
    <p:extLst>
      <p:ext uri="{BB962C8B-B14F-4D97-AF65-F5344CB8AC3E}">
        <p14:creationId xmlns:p14="http://schemas.microsoft.com/office/powerpoint/2010/main" val="77390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AAE0DBF2-923E-862E-57E8-9CB0F153C2C4}"/>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EB6011D0-7273-21C1-E013-5DF8BCE34908}"/>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4C3FC4D-D2B3-B1BC-194D-394CE5188ED2}"/>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9BFC5A88-6F1C-ACC8-AAD2-F60545BEAB8C}"/>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BF6D1491-11BE-0CC3-DE76-CFFB3B454D71}"/>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A53BDEAC-016A-D2B1-1F32-D6FBD08D1D8E}"/>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2D2191CC-7732-E66A-4449-992F7196BE67}"/>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EC9084D9-F048-C9C6-110C-0CE9F542FEB2}"/>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02D2D9BA-9EA0-E036-13D5-D1503ECE94D9}"/>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Rectangle: Rounded Corners 3">
            <a:extLst>
              <a:ext uri="{FF2B5EF4-FFF2-40B4-BE49-F238E27FC236}">
                <a16:creationId xmlns:a16="http://schemas.microsoft.com/office/drawing/2014/main" id="{178F0711-C272-0A32-488E-88535A766B34}"/>
              </a:ext>
            </a:extLst>
          </p:cNvPr>
          <p:cNvSpPr/>
          <p:nvPr/>
        </p:nvSpPr>
        <p:spPr>
          <a:xfrm>
            <a:off x="2862943" y="236596"/>
            <a:ext cx="3418114" cy="663222"/>
          </a:xfrm>
          <a:prstGeom prst="roundRect">
            <a:avLst/>
          </a:prstGeom>
          <a:solidFill>
            <a:schemeClr val="tx1">
              <a:lumMod val="75000"/>
              <a:lumOff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5"/>
                </a:solidFill>
              </a:rPr>
              <a:t>MỞ RỘNG </a:t>
            </a:r>
          </a:p>
        </p:txBody>
      </p:sp>
      <p:sp>
        <p:nvSpPr>
          <p:cNvPr id="5" name="Rectangle: Rounded Corners 4">
            <a:extLst>
              <a:ext uri="{FF2B5EF4-FFF2-40B4-BE49-F238E27FC236}">
                <a16:creationId xmlns:a16="http://schemas.microsoft.com/office/drawing/2014/main" id="{CFD55347-7DCA-22C0-7659-823DCEA42B64}"/>
              </a:ext>
            </a:extLst>
          </p:cNvPr>
          <p:cNvSpPr/>
          <p:nvPr/>
        </p:nvSpPr>
        <p:spPr>
          <a:xfrm>
            <a:off x="4764891" y="1135061"/>
            <a:ext cx="4084963" cy="116554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1B253A"/>
                </a:solidFill>
                <a:latin typeface="Arial" panose="020B0604020202020204" pitchFamily="34" charset="0"/>
                <a:cs typeface="Arial" panose="020B0604020202020204" pitchFamily="34" charset="0"/>
              </a:rPr>
              <a:t>Hình thức “ngoại giao nhân dân” do các tổ chức, các đoàn thể hoặc cá nhân tiến hành.</a:t>
            </a:r>
            <a:endParaRPr lang="vi-VN" sz="1800">
              <a:solidFill>
                <a:srgbClr val="1B253A"/>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71E1F02-8097-0ACF-EF2F-A70D1394D60B}"/>
              </a:ext>
            </a:extLst>
          </p:cNvPr>
          <p:cNvGrpSpPr/>
          <p:nvPr/>
        </p:nvGrpSpPr>
        <p:grpSpPr>
          <a:xfrm>
            <a:off x="-65315" y="1337095"/>
            <a:ext cx="4767944" cy="3399057"/>
            <a:chOff x="-1" y="1249529"/>
            <a:chExt cx="4767944" cy="3399057"/>
          </a:xfrm>
        </p:grpSpPr>
        <p:pic>
          <p:nvPicPr>
            <p:cNvPr id="8" name="Picture 6">
              <a:extLst>
                <a:ext uri="{FF2B5EF4-FFF2-40B4-BE49-F238E27FC236}">
                  <a16:creationId xmlns:a16="http://schemas.microsoft.com/office/drawing/2014/main" id="{4803A523-9682-3267-6766-494703A91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249529"/>
              <a:ext cx="4767944" cy="3399057"/>
            </a:xfrm>
            <a:prstGeom prst="rect">
              <a:avLst/>
            </a:prstGeom>
          </p:spPr>
        </p:pic>
        <p:sp>
          <p:nvSpPr>
            <p:cNvPr id="7" name="TextBox 6">
              <a:extLst>
                <a:ext uri="{FF2B5EF4-FFF2-40B4-BE49-F238E27FC236}">
                  <a16:creationId xmlns:a16="http://schemas.microsoft.com/office/drawing/2014/main" id="{72D7B64E-FAD7-CA26-988D-E85E83D0E6D4}"/>
                </a:ext>
              </a:extLst>
            </p:cNvPr>
            <p:cNvSpPr txBox="1"/>
            <p:nvPr/>
          </p:nvSpPr>
          <p:spPr>
            <a:xfrm>
              <a:off x="976575" y="1889792"/>
              <a:ext cx="2782002" cy="2118529"/>
            </a:xfrm>
            <a:prstGeom prst="rect">
              <a:avLst/>
            </a:prstGeom>
            <a:noFill/>
          </p:spPr>
          <p:txBody>
            <a:bodyPr wrap="square">
              <a:spAutoFit/>
            </a:bodyPr>
            <a:lstStyle/>
            <a:p>
              <a:pPr algn="ctr">
                <a:lnSpc>
                  <a:spcPct val="150000"/>
                </a:lnSpc>
              </a:pPr>
              <a:r>
                <a:rPr lang="vi-VN" sz="1800"/>
                <a:t>Việt Nam kiên quyết bảo vệ chủ quyền lãnh thổ quốc gia, đặc biệt là chủ quyền biển, đảo đối với Hoàng Sa và Trường Sa.</a:t>
              </a:r>
              <a:endParaRPr lang="en-US" sz="1800"/>
            </a:p>
          </p:txBody>
        </p:sp>
      </p:grpSp>
      <p:sp>
        <p:nvSpPr>
          <p:cNvPr id="10" name="Rectangle: Rounded Corners 9">
            <a:extLst>
              <a:ext uri="{FF2B5EF4-FFF2-40B4-BE49-F238E27FC236}">
                <a16:creationId xmlns:a16="http://schemas.microsoft.com/office/drawing/2014/main" id="{8D89C3E1-D4CF-BB0C-3C12-6DD8A2380F4B}"/>
              </a:ext>
            </a:extLst>
          </p:cNvPr>
          <p:cNvSpPr/>
          <p:nvPr/>
        </p:nvSpPr>
        <p:spPr>
          <a:xfrm>
            <a:off x="4764891" y="2461321"/>
            <a:ext cx="4084963" cy="116554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1B253A"/>
                </a:solidFill>
                <a:latin typeface="Arial" panose="020B0604020202020204" pitchFamily="34" charset="0"/>
                <a:cs typeface="Arial" panose="020B0604020202020204" pitchFamily="34" charset="0"/>
              </a:rPr>
              <a:t>Hoạt động này có nhiều hình thức phong phú như gặp gỡ, các cuộc đi thăm, hội đàm, trao đổi ý kiến,… </a:t>
            </a:r>
          </a:p>
        </p:txBody>
      </p:sp>
      <p:sp>
        <p:nvSpPr>
          <p:cNvPr id="11" name="Rectangle: Rounded Corners 10">
            <a:extLst>
              <a:ext uri="{FF2B5EF4-FFF2-40B4-BE49-F238E27FC236}">
                <a16:creationId xmlns:a16="http://schemas.microsoft.com/office/drawing/2014/main" id="{34092B7D-788C-9F74-DA6F-B685583186F9}"/>
              </a:ext>
            </a:extLst>
          </p:cNvPr>
          <p:cNvSpPr/>
          <p:nvPr/>
        </p:nvSpPr>
        <p:spPr>
          <a:xfrm>
            <a:off x="4764891" y="3787581"/>
            <a:ext cx="4084963" cy="1165546"/>
          </a:xfrm>
          <a:prstGeom prst="roundRect">
            <a:avLst>
              <a:gd name="adj" fmla="val 10465"/>
            </a:avLst>
          </a:prstGeom>
          <a:solidFill>
            <a:schemeClr val="accent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1B253A"/>
                </a:solidFill>
                <a:latin typeface="Arial" panose="020B0604020202020204" pitchFamily="34" charset="0"/>
                <a:cs typeface="Arial" panose="020B0604020202020204" pitchFamily="34" charset="0"/>
              </a:rPr>
              <a:t>Mỗi cá nhân học sinh </a:t>
            </a:r>
            <a:r>
              <a:rPr lang="vi-VN" sz="1800">
                <a:solidFill>
                  <a:srgbClr val="1B253A"/>
                </a:solidFill>
                <a:latin typeface="Arial" panose="020B0604020202020204" pitchFamily="34" charset="0"/>
                <a:cs typeface="Arial" panose="020B0604020202020204" pitchFamily="34" charset="0"/>
              </a:rPr>
              <a:t>là công dân Việt Nam cũng có thể góp phần vào quá trình này</a:t>
            </a:r>
          </a:p>
        </p:txBody>
      </p:sp>
    </p:spTree>
    <p:extLst>
      <p:ext uri="{BB962C8B-B14F-4D97-AF65-F5344CB8AC3E}">
        <p14:creationId xmlns:p14="http://schemas.microsoft.com/office/powerpoint/2010/main" val="17820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E21C1185-DF09-52F3-E6BD-A325A494EEB3}"/>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1BE11C5F-D9D0-4B16-B487-684A51FC6199}"/>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F3990920-E250-0986-EA52-4DC6E59BE356}"/>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8ED44CD8-832E-854C-EBE8-F0B74AF853F9}"/>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CCEB3F32-C383-AA44-D326-EF85CCE984DC}"/>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B1D61A8F-7F7F-4FCA-FACA-2D7E4A6E557B}"/>
              </a:ext>
            </a:extLst>
          </p:cNvPr>
          <p:cNvGrpSpPr/>
          <p:nvPr/>
        </p:nvGrpSpPr>
        <p:grpSpPr>
          <a:xfrm>
            <a:off x="177800" y="213178"/>
            <a:ext cx="8788400" cy="4717143"/>
            <a:chOff x="177800" y="213178"/>
            <a:chExt cx="8788400" cy="4717143"/>
          </a:xfrm>
        </p:grpSpPr>
        <p:sp>
          <p:nvSpPr>
            <p:cNvPr id="2" name="Rectangle: Diagonal Corners Rounded 1">
              <a:extLst>
                <a:ext uri="{FF2B5EF4-FFF2-40B4-BE49-F238E27FC236}">
                  <a16:creationId xmlns:a16="http://schemas.microsoft.com/office/drawing/2014/main" id="{8E8F372E-960A-16EA-0997-FD1951CF738F}"/>
                </a:ext>
              </a:extLst>
            </p:cNvPr>
            <p:cNvSpPr/>
            <p:nvPr/>
          </p:nvSpPr>
          <p:spPr>
            <a:xfrm>
              <a:off x="177800" y="213178"/>
              <a:ext cx="8788400" cy="4717143"/>
            </a:xfrm>
            <a:prstGeom prst="round2DiagRect">
              <a:avLst>
                <a:gd name="adj1" fmla="val 12975"/>
                <a:gd name="adj2" fmla="val 0"/>
              </a:avLst>
            </a:prstGeom>
            <a:solidFill>
              <a:schemeClr val="accent6"/>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6F5F3"/>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5F20EA2-0BC1-F73B-021A-57320CF21976}"/>
                </a:ext>
              </a:extLst>
            </p:cNvPr>
            <p:cNvSpPr txBox="1"/>
            <p:nvPr/>
          </p:nvSpPr>
          <p:spPr>
            <a:xfrm>
              <a:off x="317752" y="364189"/>
              <a:ext cx="8508496" cy="441511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1" i="1" u="none" strike="noStrike" kern="0" cap="none" spc="0" normalizeH="0" baseline="0" noProof="0">
                  <a:ln>
                    <a:noFill/>
                  </a:ln>
                  <a:solidFill>
                    <a:srgbClr val="E56B53">
                      <a:lumMod val="75000"/>
                    </a:srgbClr>
                  </a:solidFill>
                  <a:effectLst/>
                  <a:uLnTx/>
                  <a:uFillTx/>
                  <a:latin typeface="Arial"/>
                  <a:cs typeface="Arial"/>
                  <a:sym typeface="Arial"/>
                </a:rPr>
                <a:t>TƯ LIỆU </a:t>
              </a:r>
              <a:r>
                <a:rPr kumimoji="0" lang="en-US" sz="2100" b="1" i="1" u="none" strike="noStrike" kern="0" cap="none" spc="0" normalizeH="0" baseline="0" noProof="0">
                  <a:ln>
                    <a:noFill/>
                  </a:ln>
                  <a:solidFill>
                    <a:srgbClr val="E56B53">
                      <a:lumMod val="75000"/>
                    </a:srgbClr>
                  </a:solidFill>
                  <a:effectLst/>
                  <a:uLnTx/>
                  <a:uFillTx/>
                  <a:latin typeface="Arial"/>
                  <a:cs typeface="Arial"/>
                  <a:sym typeface="Arial"/>
                </a:rPr>
                <a:t>2</a:t>
              </a:r>
              <a:r>
                <a:rPr kumimoji="0" lang="vi-VN" sz="2100" b="1" i="1" u="none" strike="noStrike" kern="0" cap="none" spc="0" normalizeH="0" baseline="0" noProof="0">
                  <a:ln>
                    <a:noFill/>
                  </a:ln>
                  <a:solidFill>
                    <a:srgbClr val="E56B53">
                      <a:lumMod val="75000"/>
                    </a:srgbClr>
                  </a:solidFill>
                  <a:effectLst/>
                  <a:uLnTx/>
                  <a:uFillTx/>
                  <a:latin typeface="Arial"/>
                  <a:cs typeface="Arial"/>
                  <a:sym typeface="Arial"/>
                </a:rPr>
                <a:t>. </a:t>
              </a:r>
              <a:r>
                <a:rPr kumimoji="0" lang="vi-VN" sz="2000" b="1" i="1" u="none" strike="noStrike" kern="0" cap="none" spc="0" normalizeH="0" baseline="0" noProof="0">
                  <a:ln>
                    <a:noFill/>
                  </a:ln>
                  <a:solidFill>
                    <a:srgbClr val="000000"/>
                  </a:solidFill>
                  <a:effectLst/>
                  <a:uLnTx/>
                  <a:uFillTx/>
                  <a:latin typeface="Arial"/>
                  <a:cs typeface="Arial"/>
                  <a:sym typeface="Arial"/>
                </a:rPr>
                <a:t>Hoạt động đối ngoại của Việt Nam từ năm 1986 đến nay.</a:t>
              </a:r>
              <a:r>
                <a:rPr kumimoji="0" lang="vi-VN" sz="2000" b="0" i="0" u="none" strike="noStrike" kern="0" cap="none" spc="0" normalizeH="0" baseline="0" noProof="0">
                  <a:ln>
                    <a:noFill/>
                  </a:ln>
                  <a:solidFill>
                    <a:srgbClr val="0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2.1. “Hợp tác, bình đẳng và cùng có lợi với tất cả các nước, không phân biệt chế độ chính trị - xã hội khác nhau trên cơ sở các nguyên tắc cùng tồn tại hòa bình”.</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1" u="none" strike="noStrike" kern="0" cap="none" spc="0" normalizeH="0" baseline="0" noProof="0">
                  <a:ln>
                    <a:noFill/>
                  </a:ln>
                  <a:solidFill>
                    <a:srgbClr val="000000"/>
                  </a:solidFill>
                  <a:effectLst/>
                  <a:uLnTx/>
                  <a:uFillTx/>
                  <a:latin typeface="Arial"/>
                  <a:cs typeface="Arial"/>
                  <a:sym typeface="Arial"/>
                </a:rPr>
                <a:t>(Văn kiện Đảng toàn tập, tập 51, NXB Chính trị quốc gia, Hà Nội, 2007, trang 118)</a:t>
              </a:r>
              <a:endParaRPr kumimoji="0" lang="en-US" b="0" i="1"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1" u="none" strike="noStrike" kern="0" cap="none" spc="0" normalizeH="0" baseline="0" noProof="0">
                  <a:ln>
                    <a:noFill/>
                  </a:ln>
                  <a:solidFill>
                    <a:srgbClr val="000000"/>
                  </a:solidFill>
                  <a:effectLst/>
                  <a:uLnTx/>
                  <a:uFillTx/>
                  <a:latin typeface="Arial"/>
                  <a:cs typeface="Arial"/>
                  <a:sym typeface="Arial"/>
                </a:rPr>
                <a:t> </a:t>
              </a:r>
              <a:r>
                <a:rPr kumimoji="0" lang="vi-VN" sz="1800" b="0" u="none" strike="noStrike" kern="0" cap="none" spc="0" normalizeH="0" baseline="0" noProof="0">
                  <a:ln>
                    <a:noFill/>
                  </a:ln>
                  <a:solidFill>
                    <a:srgbClr val="000000"/>
                  </a:solidFill>
                  <a:effectLst/>
                  <a:uLnTx/>
                  <a:uFillTx/>
                  <a:latin typeface="Arial"/>
                  <a:cs typeface="Arial"/>
                  <a:sym typeface="Arial"/>
                </a:rPr>
                <a:t>2.2. “Tiếp tục mở rộng, làm sâu sắc hơn quan hệ và tạo thế đan xen lợi ích kinh tế với các đối tác. Với các đối tác quan trọng, nhất là các nước láng giềng, các đối tác chiến lược, đối tác toàn diện phải chủ động, tích cực tạo lập, hoàn thiện các khuôn khổ hợp tác, gắn kết chặt chẽ quan hệ chính trị, đối ngoại với hợp tác kinh tế, quốc phòng, an ninh, văn hoá, giáo dục và khoa học - công nghệ...”.</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1" u="none" strike="noStrike" kern="0" cap="none" spc="0" normalizeH="0" baseline="0" noProof="0">
                  <a:ln>
                    <a:noFill/>
                  </a:ln>
                  <a:solidFill>
                    <a:srgbClr val="000000"/>
                  </a:solidFill>
                  <a:effectLst/>
                  <a:uLnTx/>
                  <a:uFillTx/>
                  <a:latin typeface="Arial"/>
                  <a:cs typeface="Arial"/>
                  <a:sym typeface="Arial"/>
                </a:rPr>
                <a:t>(Chỉ thị số 15-CT/TW ngày 10/8/2022 của Ban Bí thư về công tác ngoại giao </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1" u="none" strike="noStrike" kern="0" cap="none" spc="0" normalizeH="0" baseline="0" noProof="0">
                  <a:ln>
                    <a:noFill/>
                  </a:ln>
                  <a:solidFill>
                    <a:srgbClr val="000000"/>
                  </a:solidFill>
                  <a:effectLst/>
                  <a:uLnTx/>
                  <a:uFillTx/>
                  <a:latin typeface="Arial"/>
                  <a:cs typeface="Arial"/>
                  <a:sym typeface="Arial"/>
                </a:rPr>
                <a:t>kinh tế phục vụ phát triển đất nước đến năm 2030)</a:t>
              </a:r>
            </a:p>
          </p:txBody>
        </p:sp>
      </p:grpSp>
    </p:spTree>
    <p:extLst>
      <p:ext uri="{BB962C8B-B14F-4D97-AF65-F5344CB8AC3E}">
        <p14:creationId xmlns:p14="http://schemas.microsoft.com/office/powerpoint/2010/main" val="6180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5631CC3-F700-861A-DBE2-ECB818F894FF}"/>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991BF667-2FBB-07E6-26FA-9E35CC9A1E31}"/>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4B8F3701-E50E-73FC-CE0B-778709FF856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AA8F72D-0D2E-2258-187D-C50813BA5242}"/>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425AB474-3018-5639-11D6-30DB8705762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7" name="Group 6">
            <a:extLst>
              <a:ext uri="{FF2B5EF4-FFF2-40B4-BE49-F238E27FC236}">
                <a16:creationId xmlns:a16="http://schemas.microsoft.com/office/drawing/2014/main" id="{C932781D-B29F-D30F-1611-CFA90B7E6F17}"/>
              </a:ext>
            </a:extLst>
          </p:cNvPr>
          <p:cNvGrpSpPr/>
          <p:nvPr/>
        </p:nvGrpSpPr>
        <p:grpSpPr>
          <a:xfrm>
            <a:off x="205295" y="128038"/>
            <a:ext cx="4262001" cy="4887424"/>
            <a:chOff x="177026" y="196062"/>
            <a:chExt cx="4262001" cy="4887424"/>
          </a:xfrm>
        </p:grpSpPr>
        <p:sp>
          <p:nvSpPr>
            <p:cNvPr id="8" name="TextBox 7">
              <a:extLst>
                <a:ext uri="{FF2B5EF4-FFF2-40B4-BE49-F238E27FC236}">
                  <a16:creationId xmlns:a16="http://schemas.microsoft.com/office/drawing/2014/main" id="{4D8EBEB3-4CC9-C7EC-7EEA-8EED67088A00}"/>
                </a:ext>
              </a:extLst>
            </p:cNvPr>
            <p:cNvSpPr txBox="1"/>
            <p:nvPr/>
          </p:nvSpPr>
          <p:spPr>
            <a:xfrm>
              <a:off x="334211" y="3302677"/>
              <a:ext cx="3947630" cy="1780809"/>
            </a:xfrm>
            <a:prstGeom prst="rect">
              <a:avLst/>
            </a:prstGeom>
            <a:noFill/>
          </p:spPr>
          <p:txBody>
            <a:bodyPr wrap="square">
              <a:spAutoFit/>
            </a:bodyPr>
            <a:lstStyle/>
            <a:p>
              <a:pPr algn="ctr">
                <a:lnSpc>
                  <a:spcPct val="150000"/>
                </a:lnSpc>
              </a:pPr>
              <a:r>
                <a:rPr lang="vi-VN" sz="1500" i="1"/>
                <a:t>Ngày 30/12/1999, Phó Thủ tướng,</a:t>
              </a:r>
            </a:p>
            <a:p>
              <a:pPr algn="ctr">
                <a:lnSpc>
                  <a:spcPct val="150000"/>
                </a:lnSpc>
              </a:pPr>
              <a:r>
                <a:rPr lang="vi-VN" sz="1500" i="1"/>
                <a:t>Bộ trưởng Ngoại giao Nguyễn Mạnh Cầm và Bộ trưởng Ngoại giao Trung Quốc Đường Gia Triền ký Hiệp ước biên giới trên đất liền giữa hai nước</a:t>
              </a:r>
            </a:p>
          </p:txBody>
        </p:sp>
        <p:pic>
          <p:nvPicPr>
            <p:cNvPr id="6" name="Hình ảnh 1">
              <a:extLst>
                <a:ext uri="{FF2B5EF4-FFF2-40B4-BE49-F238E27FC236}">
                  <a16:creationId xmlns:a16="http://schemas.microsoft.com/office/drawing/2014/main" id="{C6EAD906-7280-6D45-65A6-296E297B11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26" y="196062"/>
              <a:ext cx="4262001" cy="3106615"/>
            </a:xfrm>
            <a:prstGeom prst="rect">
              <a:avLst/>
            </a:prstGeom>
            <a:noFill/>
            <a:ln>
              <a:noFill/>
            </a:ln>
          </p:spPr>
        </p:pic>
      </p:grpSp>
      <p:grpSp>
        <p:nvGrpSpPr>
          <p:cNvPr id="10" name="Group 9">
            <a:extLst>
              <a:ext uri="{FF2B5EF4-FFF2-40B4-BE49-F238E27FC236}">
                <a16:creationId xmlns:a16="http://schemas.microsoft.com/office/drawing/2014/main" id="{6117457F-7C92-D485-3D5D-AD80C67FBC1F}"/>
              </a:ext>
            </a:extLst>
          </p:cNvPr>
          <p:cNvGrpSpPr/>
          <p:nvPr/>
        </p:nvGrpSpPr>
        <p:grpSpPr>
          <a:xfrm>
            <a:off x="4627482" y="771499"/>
            <a:ext cx="4337850" cy="4241253"/>
            <a:chOff x="4627482" y="771499"/>
            <a:chExt cx="4337850" cy="4241253"/>
          </a:xfrm>
        </p:grpSpPr>
        <p:sp>
          <p:nvSpPr>
            <p:cNvPr id="12" name="TextBox 11">
              <a:extLst>
                <a:ext uri="{FF2B5EF4-FFF2-40B4-BE49-F238E27FC236}">
                  <a16:creationId xmlns:a16="http://schemas.microsoft.com/office/drawing/2014/main" id="{A08DE6E4-59B9-4746-B67D-0A077A6B1A21}"/>
                </a:ext>
              </a:extLst>
            </p:cNvPr>
            <p:cNvSpPr txBox="1"/>
            <p:nvPr/>
          </p:nvSpPr>
          <p:spPr>
            <a:xfrm>
              <a:off x="4654110" y="771499"/>
              <a:ext cx="4284595" cy="1088311"/>
            </a:xfrm>
            <a:prstGeom prst="rect">
              <a:avLst/>
            </a:prstGeom>
            <a:noFill/>
          </p:spPr>
          <p:txBody>
            <a:bodyPr wrap="square">
              <a:spAutoFit/>
            </a:bodyPr>
            <a:lstStyle/>
            <a:p>
              <a:pPr algn="ctr">
                <a:lnSpc>
                  <a:spcPct val="150000"/>
                </a:lnSpc>
              </a:pPr>
              <a:r>
                <a:rPr lang="vi-VN" sz="1500" i="1"/>
                <a:t>Bộ trưởng Bộ Ngoại giao Việt Nam – Mỹ kí Nghị định thư chính thức thiết lập quan hệ ngoại giao giữa hai nước (5/8/1995)</a:t>
              </a:r>
            </a:p>
          </p:txBody>
        </p:sp>
        <p:pic>
          <p:nvPicPr>
            <p:cNvPr id="9" name="Hình ảnh 1">
              <a:extLst>
                <a:ext uri="{FF2B5EF4-FFF2-40B4-BE49-F238E27FC236}">
                  <a16:creationId xmlns:a16="http://schemas.microsoft.com/office/drawing/2014/main" id="{EE74009E-5772-07A1-F8D8-92407DC5F56E}"/>
                </a:ext>
              </a:extLst>
            </p:cNvPr>
            <p:cNvPicPr>
              <a:picLocks noChangeAspect="1"/>
            </p:cNvPicPr>
            <p:nvPr/>
          </p:nvPicPr>
          <p:blipFill>
            <a:blip r:embed="rId4"/>
            <a:stretch>
              <a:fillRect/>
            </a:stretch>
          </p:blipFill>
          <p:spPr>
            <a:xfrm>
              <a:off x="4627482" y="1921261"/>
              <a:ext cx="4337850" cy="3091491"/>
            </a:xfrm>
            <a:prstGeom prst="rect">
              <a:avLst/>
            </a:prstGeom>
          </p:spPr>
        </p:pic>
      </p:grpSp>
    </p:spTree>
    <p:extLst>
      <p:ext uri="{BB962C8B-B14F-4D97-AF65-F5344CB8AC3E}">
        <p14:creationId xmlns:p14="http://schemas.microsoft.com/office/powerpoint/2010/main" val="172145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B32A87B9-B6B4-24B2-10D3-085978823C75}"/>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F5A8E6A4-D33B-446E-378F-2342C24B6E93}"/>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B1FAA82-2C5F-27E9-227D-C988D6ECD0CD}"/>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08BE96EA-1155-07F3-DC1D-2BEE354DB98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ADA7A145-F06E-45BE-579E-25AB2BB1586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3" name="Group 2">
            <a:extLst>
              <a:ext uri="{FF2B5EF4-FFF2-40B4-BE49-F238E27FC236}">
                <a16:creationId xmlns:a16="http://schemas.microsoft.com/office/drawing/2014/main" id="{C9E3C805-D23F-3677-3590-9F595138BD1E}"/>
              </a:ext>
            </a:extLst>
          </p:cNvPr>
          <p:cNvGrpSpPr/>
          <p:nvPr/>
        </p:nvGrpSpPr>
        <p:grpSpPr>
          <a:xfrm>
            <a:off x="178668" y="238405"/>
            <a:ext cx="4250763" cy="4167589"/>
            <a:chOff x="178668" y="238405"/>
            <a:chExt cx="4250763" cy="4167589"/>
          </a:xfrm>
        </p:grpSpPr>
        <p:sp>
          <p:nvSpPr>
            <p:cNvPr id="8" name="TextBox 7">
              <a:extLst>
                <a:ext uri="{FF2B5EF4-FFF2-40B4-BE49-F238E27FC236}">
                  <a16:creationId xmlns:a16="http://schemas.microsoft.com/office/drawing/2014/main" id="{91C33ED6-E5CD-B3A7-2331-F8A8EE940C06}"/>
                </a:ext>
              </a:extLst>
            </p:cNvPr>
            <p:cNvSpPr txBox="1"/>
            <p:nvPr/>
          </p:nvSpPr>
          <p:spPr>
            <a:xfrm>
              <a:off x="330234" y="3317683"/>
              <a:ext cx="3947630" cy="1088311"/>
            </a:xfrm>
            <a:prstGeom prst="rect">
              <a:avLst/>
            </a:prstGeom>
            <a:noFill/>
          </p:spPr>
          <p:txBody>
            <a:bodyPr wrap="square">
              <a:spAutoFit/>
            </a:bodyPr>
            <a:lstStyle/>
            <a:p>
              <a:pPr algn="ctr">
                <a:lnSpc>
                  <a:spcPct val="150000"/>
                </a:lnSpc>
              </a:pPr>
              <a:r>
                <a:rPr lang="vi-VN" sz="1500" i="1"/>
                <a:t>Lễ chào cờ cột mốc và chứng kiến </a:t>
              </a:r>
            </a:p>
            <a:p>
              <a:pPr algn="ctr">
                <a:lnSpc>
                  <a:spcPct val="150000"/>
                </a:lnSpc>
              </a:pPr>
              <a:r>
                <a:rPr lang="vi-VN" sz="1500" i="1"/>
                <a:t>tuần tra chung ba nước  Việt Nam – Lào – Cam-pu-chia (2018)</a:t>
              </a:r>
            </a:p>
          </p:txBody>
        </p:sp>
        <p:pic>
          <p:nvPicPr>
            <p:cNvPr id="2" name="Hình ảnh 2" descr="Chú thích ảnh">
              <a:extLst>
                <a:ext uri="{FF2B5EF4-FFF2-40B4-BE49-F238E27FC236}">
                  <a16:creationId xmlns:a16="http://schemas.microsoft.com/office/drawing/2014/main" id="{44FCFFEC-AD57-0913-A36C-A27B941168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668" y="238405"/>
              <a:ext cx="4250763" cy="2996248"/>
            </a:xfrm>
            <a:prstGeom prst="rect">
              <a:avLst/>
            </a:prstGeom>
            <a:noFill/>
            <a:ln>
              <a:noFill/>
            </a:ln>
          </p:spPr>
        </p:pic>
      </p:grpSp>
      <p:grpSp>
        <p:nvGrpSpPr>
          <p:cNvPr id="5" name="Group 4">
            <a:extLst>
              <a:ext uri="{FF2B5EF4-FFF2-40B4-BE49-F238E27FC236}">
                <a16:creationId xmlns:a16="http://schemas.microsoft.com/office/drawing/2014/main" id="{C6116437-7E9D-8066-7FA4-CEEA8EB91DFF}"/>
              </a:ext>
            </a:extLst>
          </p:cNvPr>
          <p:cNvGrpSpPr/>
          <p:nvPr/>
        </p:nvGrpSpPr>
        <p:grpSpPr>
          <a:xfrm>
            <a:off x="4619193" y="775734"/>
            <a:ext cx="4299078" cy="4131468"/>
            <a:chOff x="4619193" y="775734"/>
            <a:chExt cx="4299078" cy="4131468"/>
          </a:xfrm>
        </p:grpSpPr>
        <p:sp>
          <p:nvSpPr>
            <p:cNvPr id="12" name="TextBox 11">
              <a:extLst>
                <a:ext uri="{FF2B5EF4-FFF2-40B4-BE49-F238E27FC236}">
                  <a16:creationId xmlns:a16="http://schemas.microsoft.com/office/drawing/2014/main" id="{17306B43-5C0F-15AB-5E07-07694912717A}"/>
                </a:ext>
              </a:extLst>
            </p:cNvPr>
            <p:cNvSpPr txBox="1"/>
            <p:nvPr/>
          </p:nvSpPr>
          <p:spPr>
            <a:xfrm>
              <a:off x="4633676" y="775734"/>
              <a:ext cx="4284595" cy="1434560"/>
            </a:xfrm>
            <a:prstGeom prst="rect">
              <a:avLst/>
            </a:prstGeom>
            <a:noFill/>
          </p:spPr>
          <p:txBody>
            <a:bodyPr wrap="square">
              <a:spAutoFit/>
            </a:bodyPr>
            <a:lstStyle/>
            <a:p>
              <a:pPr algn="ctr">
                <a:lnSpc>
                  <a:spcPct val="150000"/>
                </a:lnSpc>
              </a:pPr>
              <a:r>
                <a:rPr lang="vi-VN" sz="1500" i="1"/>
                <a:t>Thủ tướng Nguyễn Tấn Dũng và Thủ tướng Nhật Bản Naoto Kan kí Tuyên bố chung Việt Nam – Nhật Bản sáng 31/10/2010 tại Văn phòng Chính phủ</a:t>
              </a:r>
            </a:p>
          </p:txBody>
        </p:sp>
        <p:pic>
          <p:nvPicPr>
            <p:cNvPr id="4" name="Hình ảnh 1">
              <a:extLst>
                <a:ext uri="{FF2B5EF4-FFF2-40B4-BE49-F238E27FC236}">
                  <a16:creationId xmlns:a16="http://schemas.microsoft.com/office/drawing/2014/main" id="{63D42B39-AA2A-3A88-05D2-03E7B0A29880}"/>
                </a:ext>
              </a:extLst>
            </p:cNvPr>
            <p:cNvPicPr>
              <a:picLocks noChangeAspect="1"/>
            </p:cNvPicPr>
            <p:nvPr/>
          </p:nvPicPr>
          <p:blipFill>
            <a:blip r:embed="rId4"/>
            <a:stretch>
              <a:fillRect/>
            </a:stretch>
          </p:blipFill>
          <p:spPr>
            <a:xfrm>
              <a:off x="4619193" y="2210294"/>
              <a:ext cx="4250763" cy="2696908"/>
            </a:xfrm>
            <a:prstGeom prst="rect">
              <a:avLst/>
            </a:prstGeom>
          </p:spPr>
        </p:pic>
      </p:grpSp>
    </p:spTree>
    <p:extLst>
      <p:ext uri="{BB962C8B-B14F-4D97-AF65-F5344CB8AC3E}">
        <p14:creationId xmlns:p14="http://schemas.microsoft.com/office/powerpoint/2010/main" val="20845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DF3500EE-79E5-3E7C-F770-9B95FEC12365}"/>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0777616A-3AC7-3333-A57F-188614B091C0}"/>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E5F96A28-89F1-A8C9-2C98-4DB9A32AE2B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54FDC38A-7258-E66D-1E29-3E76AF612FF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3343FB3-F72A-E963-DCAD-C4B315A41C76}"/>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7" name="Group 6">
            <a:extLst>
              <a:ext uri="{FF2B5EF4-FFF2-40B4-BE49-F238E27FC236}">
                <a16:creationId xmlns:a16="http://schemas.microsoft.com/office/drawing/2014/main" id="{82420AB8-20CA-1BBD-8895-A9A285C8199E}"/>
              </a:ext>
            </a:extLst>
          </p:cNvPr>
          <p:cNvGrpSpPr/>
          <p:nvPr/>
        </p:nvGrpSpPr>
        <p:grpSpPr>
          <a:xfrm>
            <a:off x="208817" y="315062"/>
            <a:ext cx="4190464" cy="3894989"/>
            <a:chOff x="208817" y="315062"/>
            <a:chExt cx="4190464" cy="3894989"/>
          </a:xfrm>
        </p:grpSpPr>
        <p:sp>
          <p:nvSpPr>
            <p:cNvPr id="8" name="TextBox 7">
              <a:extLst>
                <a:ext uri="{FF2B5EF4-FFF2-40B4-BE49-F238E27FC236}">
                  <a16:creationId xmlns:a16="http://schemas.microsoft.com/office/drawing/2014/main" id="{A921BECD-402D-A43E-53E8-85E6C9F1AB98}"/>
                </a:ext>
              </a:extLst>
            </p:cNvPr>
            <p:cNvSpPr txBox="1"/>
            <p:nvPr/>
          </p:nvSpPr>
          <p:spPr>
            <a:xfrm>
              <a:off x="274044" y="3121740"/>
              <a:ext cx="3947630" cy="1088311"/>
            </a:xfrm>
            <a:prstGeom prst="rect">
              <a:avLst/>
            </a:prstGeom>
            <a:noFill/>
          </p:spPr>
          <p:txBody>
            <a:bodyPr wrap="square">
              <a:spAutoFit/>
            </a:bodyPr>
            <a:lstStyle/>
            <a:p>
              <a:pPr algn="ctr">
                <a:lnSpc>
                  <a:spcPct val="150000"/>
                </a:lnSpc>
              </a:pPr>
              <a:r>
                <a:rPr lang="vi-VN" sz="1500" i="1"/>
                <a:t>Các nước chúc mừng Việt Nam</a:t>
              </a:r>
            </a:p>
            <a:p>
              <a:pPr algn="ctr">
                <a:lnSpc>
                  <a:spcPct val="150000"/>
                </a:lnSpc>
              </a:pPr>
              <a:r>
                <a:rPr lang="vi-VN" sz="1500" i="1"/>
                <a:t>trúng cử Hội đồng Nhân quyền</a:t>
              </a:r>
            </a:p>
            <a:p>
              <a:pPr algn="ctr">
                <a:lnSpc>
                  <a:spcPct val="150000"/>
                </a:lnSpc>
              </a:pPr>
              <a:r>
                <a:rPr lang="vi-VN" sz="1500" i="1"/>
                <a:t>Liên hợp quốc, tháng 11/2013</a:t>
              </a:r>
            </a:p>
          </p:txBody>
        </p:sp>
        <p:pic>
          <p:nvPicPr>
            <p:cNvPr id="6" name="Hình ảnh 2">
              <a:extLst>
                <a:ext uri="{FF2B5EF4-FFF2-40B4-BE49-F238E27FC236}">
                  <a16:creationId xmlns:a16="http://schemas.microsoft.com/office/drawing/2014/main" id="{73BB95D0-91D7-4ACB-A9E6-358593EAEF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17" y="315062"/>
              <a:ext cx="4190464" cy="2696908"/>
            </a:xfrm>
            <a:prstGeom prst="rect">
              <a:avLst/>
            </a:prstGeom>
            <a:noFill/>
            <a:ln>
              <a:noFill/>
            </a:ln>
          </p:spPr>
        </p:pic>
      </p:grpSp>
      <p:grpSp>
        <p:nvGrpSpPr>
          <p:cNvPr id="10" name="Group 9">
            <a:extLst>
              <a:ext uri="{FF2B5EF4-FFF2-40B4-BE49-F238E27FC236}">
                <a16:creationId xmlns:a16="http://schemas.microsoft.com/office/drawing/2014/main" id="{570E4802-215A-E298-D46F-CFF96D90072E}"/>
              </a:ext>
            </a:extLst>
          </p:cNvPr>
          <p:cNvGrpSpPr/>
          <p:nvPr/>
        </p:nvGrpSpPr>
        <p:grpSpPr>
          <a:xfrm>
            <a:off x="4543488" y="832950"/>
            <a:ext cx="4527769" cy="4064214"/>
            <a:chOff x="4543488" y="940486"/>
            <a:chExt cx="4527769" cy="4064214"/>
          </a:xfrm>
        </p:grpSpPr>
        <p:sp>
          <p:nvSpPr>
            <p:cNvPr id="12" name="TextBox 11">
              <a:extLst>
                <a:ext uri="{FF2B5EF4-FFF2-40B4-BE49-F238E27FC236}">
                  <a16:creationId xmlns:a16="http://schemas.microsoft.com/office/drawing/2014/main" id="{9B741315-14FB-3DA5-D71B-A62D0B36F0A0}"/>
                </a:ext>
              </a:extLst>
            </p:cNvPr>
            <p:cNvSpPr txBox="1"/>
            <p:nvPr/>
          </p:nvSpPr>
          <p:spPr>
            <a:xfrm>
              <a:off x="4666742" y="940486"/>
              <a:ext cx="4284595" cy="1088311"/>
            </a:xfrm>
            <a:prstGeom prst="rect">
              <a:avLst/>
            </a:prstGeom>
            <a:noFill/>
          </p:spPr>
          <p:txBody>
            <a:bodyPr wrap="square">
              <a:spAutoFit/>
            </a:bodyPr>
            <a:lstStyle/>
            <a:p>
              <a:pPr algn="ctr">
                <a:lnSpc>
                  <a:spcPct val="150000"/>
                </a:lnSpc>
              </a:pPr>
              <a:r>
                <a:rPr lang="vi-VN" sz="1500" i="1"/>
                <a:t>Lễ hội pháo hoa quốc tế Đà Nẵng</a:t>
              </a:r>
            </a:p>
            <a:p>
              <a:pPr algn="ctr">
                <a:lnSpc>
                  <a:spcPct val="150000"/>
                </a:lnSpc>
              </a:pPr>
              <a:r>
                <a:rPr lang="vi-VN" sz="1500" i="1"/>
                <a:t>– sự kiện thường niên được tổ chức với sự tham gia của nhiều quốc gia (2019)</a:t>
              </a:r>
            </a:p>
          </p:txBody>
        </p:sp>
        <p:pic>
          <p:nvPicPr>
            <p:cNvPr id="9" name="Hình ảnh 3" descr="Đà Nẵng: Nhộn nhịp du lịch đầu năm mới Giáp Thìn - Ảnh 1">
              <a:extLst>
                <a:ext uri="{FF2B5EF4-FFF2-40B4-BE49-F238E27FC236}">
                  <a16:creationId xmlns:a16="http://schemas.microsoft.com/office/drawing/2014/main" id="{737F91B6-359B-CAC2-C5BB-79E370652A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88" y="2144980"/>
              <a:ext cx="4527769" cy="2859720"/>
            </a:xfrm>
            <a:prstGeom prst="rect">
              <a:avLst/>
            </a:prstGeom>
            <a:noFill/>
            <a:ln>
              <a:noFill/>
            </a:ln>
          </p:spPr>
        </p:pic>
      </p:grpSp>
    </p:spTree>
    <p:extLst>
      <p:ext uri="{BB962C8B-B14F-4D97-AF65-F5344CB8AC3E}">
        <p14:creationId xmlns:p14="http://schemas.microsoft.com/office/powerpoint/2010/main" val="9154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FC4F3A4-4FCB-D8CA-D2EE-C7C47DC89F9F}"/>
            </a:ext>
          </a:extLst>
        </p:cNvPr>
        <p:cNvGrpSpPr/>
        <p:nvPr/>
      </p:nvGrpSpPr>
      <p:grpSpPr>
        <a:xfrm>
          <a:off x="0" y="0"/>
          <a:ext cx="0" cy="0"/>
          <a:chOff x="0" y="0"/>
          <a:chExt cx="0" cy="0"/>
        </a:xfrm>
      </p:grpSpPr>
      <p:sp>
        <p:nvSpPr>
          <p:cNvPr id="18" name="Google Shape;10000;p31">
            <a:extLst>
              <a:ext uri="{FF2B5EF4-FFF2-40B4-BE49-F238E27FC236}">
                <a16:creationId xmlns:a16="http://schemas.microsoft.com/office/drawing/2014/main" id="{E92DE99E-6023-D165-1438-FB9985BD4079}"/>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5A3DBBB-24A4-2F07-9C15-E9984B9159EE}"/>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EE0FAA1-107E-9E62-102C-7FFD8B17F6B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2F16C0FA-3D44-E73B-BB0A-128A8FB3827A}"/>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3" name="Group 2">
            <a:extLst>
              <a:ext uri="{FF2B5EF4-FFF2-40B4-BE49-F238E27FC236}">
                <a16:creationId xmlns:a16="http://schemas.microsoft.com/office/drawing/2014/main" id="{6131CEC4-244C-BD34-383D-9A97C434214B}"/>
              </a:ext>
            </a:extLst>
          </p:cNvPr>
          <p:cNvGrpSpPr/>
          <p:nvPr/>
        </p:nvGrpSpPr>
        <p:grpSpPr>
          <a:xfrm>
            <a:off x="133804" y="160499"/>
            <a:ext cx="4284595" cy="4584326"/>
            <a:chOff x="133804" y="160499"/>
            <a:chExt cx="4284595" cy="4584326"/>
          </a:xfrm>
        </p:grpSpPr>
        <p:sp>
          <p:nvSpPr>
            <p:cNvPr id="8" name="TextBox 7">
              <a:extLst>
                <a:ext uri="{FF2B5EF4-FFF2-40B4-BE49-F238E27FC236}">
                  <a16:creationId xmlns:a16="http://schemas.microsoft.com/office/drawing/2014/main" id="{FFEFAA18-0027-3F2A-939F-980E908A9DA6}"/>
                </a:ext>
              </a:extLst>
            </p:cNvPr>
            <p:cNvSpPr txBox="1"/>
            <p:nvPr/>
          </p:nvSpPr>
          <p:spPr>
            <a:xfrm>
              <a:off x="302286" y="3310265"/>
              <a:ext cx="3947630" cy="1434560"/>
            </a:xfrm>
            <a:prstGeom prst="rect">
              <a:avLst/>
            </a:prstGeom>
            <a:noFill/>
          </p:spPr>
          <p:txBody>
            <a:bodyPr wrap="square">
              <a:spAutoFit/>
            </a:bodyPr>
            <a:lstStyle/>
            <a:p>
              <a:pPr algn="ctr">
                <a:lnSpc>
                  <a:spcPct val="150000"/>
                </a:lnSpc>
              </a:pPr>
              <a:r>
                <a:rPr lang="vi-VN" sz="1500" i="1"/>
                <a:t>Toàn cảnh cuộc họp Hội đồng Bảo an </a:t>
              </a:r>
            </a:p>
            <a:p>
              <a:pPr algn="ctr">
                <a:lnSpc>
                  <a:spcPct val="150000"/>
                </a:lnSpc>
              </a:pPr>
              <a:r>
                <a:rPr lang="vi-VN" sz="1500" i="1"/>
                <a:t>Liên hợp quốc ngày 6/6/2019 </a:t>
              </a:r>
            </a:p>
            <a:p>
              <a:pPr algn="ctr">
                <a:lnSpc>
                  <a:spcPct val="150000"/>
                </a:lnSpc>
              </a:pPr>
              <a:r>
                <a:rPr lang="vi-VN" sz="1500" i="1"/>
                <a:t>bầu Việt Nam làm Ủy viên không thường trực Hội đồng Bảo an nhiệm kì 2020 – 2021</a:t>
              </a:r>
            </a:p>
          </p:txBody>
        </p:sp>
        <p:pic>
          <p:nvPicPr>
            <p:cNvPr id="2" name="Hình ảnh 1">
              <a:extLst>
                <a:ext uri="{FF2B5EF4-FFF2-40B4-BE49-F238E27FC236}">
                  <a16:creationId xmlns:a16="http://schemas.microsoft.com/office/drawing/2014/main" id="{8FA088F0-6A5F-3315-6C4C-06C9B3D42205}"/>
                </a:ext>
              </a:extLst>
            </p:cNvPr>
            <p:cNvPicPr>
              <a:picLocks noChangeAspect="1"/>
            </p:cNvPicPr>
            <p:nvPr/>
          </p:nvPicPr>
          <p:blipFill>
            <a:blip r:embed="rId3"/>
            <a:stretch>
              <a:fillRect/>
            </a:stretch>
          </p:blipFill>
          <p:spPr>
            <a:xfrm>
              <a:off x="133804" y="160499"/>
              <a:ext cx="4284595" cy="3071898"/>
            </a:xfrm>
            <a:prstGeom prst="rect">
              <a:avLst/>
            </a:prstGeom>
          </p:spPr>
        </p:pic>
      </p:grpSp>
      <p:grpSp>
        <p:nvGrpSpPr>
          <p:cNvPr id="5" name="Group 4">
            <a:extLst>
              <a:ext uri="{FF2B5EF4-FFF2-40B4-BE49-F238E27FC236}">
                <a16:creationId xmlns:a16="http://schemas.microsoft.com/office/drawing/2014/main" id="{B1C55B55-2D7E-71B4-F079-C3BD2C2E29CB}"/>
              </a:ext>
            </a:extLst>
          </p:cNvPr>
          <p:cNvGrpSpPr/>
          <p:nvPr/>
        </p:nvGrpSpPr>
        <p:grpSpPr>
          <a:xfrm>
            <a:off x="4588275" y="979754"/>
            <a:ext cx="4438196" cy="3905186"/>
            <a:chOff x="4588275" y="979754"/>
            <a:chExt cx="4438196" cy="3905186"/>
          </a:xfrm>
        </p:grpSpPr>
        <p:sp>
          <p:nvSpPr>
            <p:cNvPr id="12" name="TextBox 11">
              <a:extLst>
                <a:ext uri="{FF2B5EF4-FFF2-40B4-BE49-F238E27FC236}">
                  <a16:creationId xmlns:a16="http://schemas.microsoft.com/office/drawing/2014/main" id="{E0671398-987A-CEEB-CC5E-71FF5F144CCB}"/>
                </a:ext>
              </a:extLst>
            </p:cNvPr>
            <p:cNvSpPr txBox="1"/>
            <p:nvPr/>
          </p:nvSpPr>
          <p:spPr>
            <a:xfrm>
              <a:off x="4666742" y="979754"/>
              <a:ext cx="4284595" cy="1088311"/>
            </a:xfrm>
            <a:prstGeom prst="rect">
              <a:avLst/>
            </a:prstGeom>
            <a:noFill/>
          </p:spPr>
          <p:txBody>
            <a:bodyPr wrap="square">
              <a:spAutoFit/>
            </a:bodyPr>
            <a:lstStyle/>
            <a:p>
              <a:pPr algn="ctr">
                <a:lnSpc>
                  <a:spcPct val="150000"/>
                </a:lnSpc>
              </a:pPr>
              <a:r>
                <a:rPr lang="vi-VN" sz="1500" i="1"/>
                <a:t>Tổng Bí thư Nguyễn Phú Trọng </a:t>
              </a:r>
            </a:p>
            <a:p>
              <a:pPr algn="ctr">
                <a:lnSpc>
                  <a:spcPct val="150000"/>
                </a:lnSpc>
              </a:pPr>
              <a:r>
                <a:rPr lang="vi-VN" sz="1500" i="1"/>
                <a:t>hội đàm với Tổng thống Giô Bai-đơn tại Hà Nội vào ngày 10/9/2023</a:t>
              </a:r>
            </a:p>
          </p:txBody>
        </p:sp>
        <p:pic>
          <p:nvPicPr>
            <p:cNvPr id="4" name="Hình ảnh 1">
              <a:extLst>
                <a:ext uri="{FF2B5EF4-FFF2-40B4-BE49-F238E27FC236}">
                  <a16:creationId xmlns:a16="http://schemas.microsoft.com/office/drawing/2014/main" id="{5D22148E-6740-3323-C27C-10BF71A2ECFF}"/>
                </a:ext>
              </a:extLst>
            </p:cNvPr>
            <p:cNvPicPr>
              <a:picLocks noChangeAspect="1"/>
            </p:cNvPicPr>
            <p:nvPr/>
          </p:nvPicPr>
          <p:blipFill>
            <a:blip r:embed="rId4"/>
            <a:stretch>
              <a:fillRect/>
            </a:stretch>
          </p:blipFill>
          <p:spPr>
            <a:xfrm>
              <a:off x="4588275" y="2162515"/>
              <a:ext cx="4438196" cy="2722425"/>
            </a:xfrm>
            <a:prstGeom prst="rect">
              <a:avLst/>
            </a:prstGeom>
          </p:spPr>
        </p:pic>
      </p:grpSp>
    </p:spTree>
    <p:extLst>
      <p:ext uri="{BB962C8B-B14F-4D97-AF65-F5344CB8AC3E}">
        <p14:creationId xmlns:p14="http://schemas.microsoft.com/office/powerpoint/2010/main" val="394814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3A04BB4E-7FFA-3FDB-E875-5DB8AB3D938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09FE481B-BF2F-9807-FDD2-F7C576762BF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0A18ADE0-2A3E-5096-041B-D1C0FD62C73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04A9445F-2683-71B7-9103-EFD377B059BB}"/>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00A65954-E9A7-2241-E3D7-1B124109D992}"/>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CBF2D813-46B7-3326-9E0D-D138F3CB8A89}"/>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2A3666AA-221F-CF51-3178-5144E690298B}"/>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ED1A298B-0065-3FC3-A866-E6B9EFA8B2FE}"/>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7EFA9C63-1437-3070-A6FD-8918D3DB0D5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 name="TextBox 1">
            <a:extLst>
              <a:ext uri="{FF2B5EF4-FFF2-40B4-BE49-F238E27FC236}">
                <a16:creationId xmlns:a16="http://schemas.microsoft.com/office/drawing/2014/main" id="{F18EC962-FB54-CC0D-E16E-16BEE76CF098}"/>
              </a:ext>
            </a:extLst>
          </p:cNvPr>
          <p:cNvSpPr txBox="1"/>
          <p:nvPr/>
        </p:nvSpPr>
        <p:spPr>
          <a:xfrm>
            <a:off x="2463800" y="151208"/>
            <a:ext cx="42164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70C0"/>
                </a:solidFill>
                <a:effectLst/>
                <a:uLnTx/>
                <a:uFillTx/>
                <a:latin typeface="Arial"/>
                <a:cs typeface="Arial"/>
                <a:sym typeface="Arial"/>
              </a:rPr>
              <a:t>LUYỆN TẬP </a:t>
            </a:r>
          </a:p>
        </p:txBody>
      </p:sp>
      <p:sp>
        <p:nvSpPr>
          <p:cNvPr id="4" name="TextBox 3">
            <a:extLst>
              <a:ext uri="{FF2B5EF4-FFF2-40B4-BE49-F238E27FC236}">
                <a16:creationId xmlns:a16="http://schemas.microsoft.com/office/drawing/2014/main" id="{A1BEC1B2-3D44-C8E8-7F3E-28C829CA72F3}"/>
              </a:ext>
            </a:extLst>
          </p:cNvPr>
          <p:cNvSpPr txBox="1"/>
          <p:nvPr/>
        </p:nvSpPr>
        <p:spPr>
          <a:xfrm>
            <a:off x="281602" y="783706"/>
            <a:ext cx="8580795" cy="958660"/>
          </a:xfrm>
          <a:prstGeom prst="rect">
            <a:avLst/>
          </a:prstGeom>
          <a:noFill/>
        </p:spPr>
        <p:txBody>
          <a:bodyPr wrap="square">
            <a:spAutoFit/>
          </a:bodyPr>
          <a:lstStyle/>
          <a:p>
            <a:pPr lvl="0" algn="ctr">
              <a:lnSpc>
                <a:spcPct val="150000"/>
              </a:lnSpc>
            </a:pPr>
            <a:r>
              <a:rPr kumimoji="0" lang="vi-VN" sz="2000" b="1" i="1" u="none" strike="noStrike" kern="0" cap="none" spc="0" normalizeH="0" baseline="0" noProof="0">
                <a:ln>
                  <a:noFill/>
                </a:ln>
                <a:solidFill>
                  <a:srgbClr val="C00000"/>
                </a:solidFill>
                <a:effectLst/>
                <a:uLnTx/>
                <a:uFillTx/>
                <a:latin typeface="Arial"/>
                <a:cs typeface="Arial"/>
                <a:sym typeface="Arial"/>
              </a:rPr>
              <a:t>Câu 1: </a:t>
            </a:r>
            <a:r>
              <a:rPr lang="vi-VN" sz="2000"/>
              <a:t>Nội dung chủ yếu của hoạt động đối ngoại Việt Nam giai đoạn 1975 – 1985</a:t>
            </a:r>
            <a:r>
              <a:rPr lang="en-US" sz="2000"/>
              <a:t> </a:t>
            </a:r>
            <a:r>
              <a:rPr lang="vi-VN" sz="2000"/>
              <a:t>là gì?</a:t>
            </a:r>
          </a:p>
        </p:txBody>
      </p:sp>
      <p:sp>
        <p:nvSpPr>
          <p:cNvPr id="5" name="Rectangle: Rounded Corners 4">
            <a:extLst>
              <a:ext uri="{FF2B5EF4-FFF2-40B4-BE49-F238E27FC236}">
                <a16:creationId xmlns:a16="http://schemas.microsoft.com/office/drawing/2014/main" id="{B58489F5-256A-317C-9CF6-50A87BBD100B}"/>
              </a:ext>
            </a:extLst>
          </p:cNvPr>
          <p:cNvSpPr/>
          <p:nvPr/>
        </p:nvSpPr>
        <p:spPr>
          <a:xfrm>
            <a:off x="307025" y="1901238"/>
            <a:ext cx="4020898" cy="1355538"/>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Đẩy mạnh hoạt động ngoại giao hoà bình, thúc đẩy chính sách đổi mới.</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D834B8A-895A-35E4-A8EA-9F8D5BD30FE9}"/>
              </a:ext>
            </a:extLst>
          </p:cNvPr>
          <p:cNvSpPr/>
          <p:nvPr/>
        </p:nvSpPr>
        <p:spPr>
          <a:xfrm>
            <a:off x="4816079" y="1901238"/>
            <a:ext cx="4020898" cy="1355538"/>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Đẩy mạnh hoạt động ngoại giao hoà bình, chống bao vây, cấm vận từ bên ngoài.</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3735010C-A41A-4241-B751-A9B05DC7C121}"/>
              </a:ext>
            </a:extLst>
          </p:cNvPr>
          <p:cNvSpPr/>
          <p:nvPr/>
        </p:nvSpPr>
        <p:spPr>
          <a:xfrm>
            <a:off x="307025" y="3537348"/>
            <a:ext cx="4020898" cy="1355538"/>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Đẩy mạnh hoạt động ngoại giao hoà bình, hội nhập mạnh mẽ vào cộng đồng quốc tế.</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270E37FC-64AD-074E-719A-2029893C6097}"/>
              </a:ext>
            </a:extLst>
          </p:cNvPr>
          <p:cNvSpPr/>
          <p:nvPr/>
        </p:nvSpPr>
        <p:spPr>
          <a:xfrm>
            <a:off x="4816079" y="3537348"/>
            <a:ext cx="4020898" cy="1355538"/>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Phát triển quan hệ với các nước láng giềng, xúc tiến việc gia nhập ASEAN.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7ED9561F-B569-E3CC-313F-813FE38E39C6}"/>
              </a:ext>
            </a:extLst>
          </p:cNvPr>
          <p:cNvSpPr/>
          <p:nvPr/>
        </p:nvSpPr>
        <p:spPr>
          <a:xfrm>
            <a:off x="4816079" y="1901238"/>
            <a:ext cx="4020898" cy="1355538"/>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Đẩy mạnh hoạt động ngoại giao hoà bình, chống bao vây, cấm vận từ bên ngoài.</a:t>
            </a:r>
          </a:p>
        </p:txBody>
      </p:sp>
    </p:spTree>
    <p:extLst>
      <p:ext uri="{BB962C8B-B14F-4D97-AF65-F5344CB8AC3E}">
        <p14:creationId xmlns:p14="http://schemas.microsoft.com/office/powerpoint/2010/main" val="11719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D0AEB445-63AD-C791-7B35-B695DEAEA9E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FE259417-3D1F-CFE4-DA46-AA005920A71E}"/>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0526F195-BA6B-66EB-5401-DF2AC9F62D78}"/>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FAE9A79B-CD82-8010-0741-264076AF66B2}"/>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EAD1BB6B-F829-2E13-A09B-3BB27F20CAF8}"/>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C06BEE96-461C-6E30-F2A3-30387C1586A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84F2A42C-2D1C-6E21-E890-264F4CFDA623}"/>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4C2FD475-CC89-6FFB-9AA0-5D585C2EDBC5}"/>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D737E542-93F8-DEB6-63FF-ED84FE9B047E}"/>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EC8863D2-D5C6-6F4A-B173-E4C52D6A0E79}"/>
              </a:ext>
            </a:extLst>
          </p:cNvPr>
          <p:cNvSpPr txBox="1"/>
          <p:nvPr/>
        </p:nvSpPr>
        <p:spPr>
          <a:xfrm>
            <a:off x="281602" y="227208"/>
            <a:ext cx="8580795"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kumimoji="0" lang="en-US" sz="2100" b="1" i="1" u="none" strike="noStrike" kern="0" cap="none" spc="0" normalizeH="0" baseline="0" noProof="0">
                <a:ln>
                  <a:noFill/>
                </a:ln>
                <a:solidFill>
                  <a:srgbClr val="C00000"/>
                </a:solidFill>
                <a:effectLst/>
                <a:uLnTx/>
                <a:uFillTx/>
                <a:sym typeface="Arial"/>
              </a:rPr>
              <a:t>2</a:t>
            </a:r>
            <a:r>
              <a:rPr kumimoji="0" lang="vi-VN" sz="2100" b="1" i="1" u="none" strike="noStrike" kern="0" cap="none" spc="0" normalizeH="0" baseline="0" noProof="0">
                <a:ln>
                  <a:noFill/>
                </a:ln>
                <a:solidFill>
                  <a:srgbClr val="C00000"/>
                </a:solidFill>
                <a:effectLst/>
                <a:uLnTx/>
                <a:uFillTx/>
                <a:sym typeface="Arial"/>
              </a:rPr>
              <a:t>: </a:t>
            </a:r>
            <a:r>
              <a:rPr lang="vi-VN" sz="2100"/>
              <a:t>Hoạt động đối ngoại chủ yếu của Việt Nam trong những năm 1975 – 1985 đã nhận được sự giúp đỡ to lớn của:</a:t>
            </a:r>
          </a:p>
        </p:txBody>
      </p:sp>
      <p:sp>
        <p:nvSpPr>
          <p:cNvPr id="5" name="Rectangle: Rounded Corners 4">
            <a:extLst>
              <a:ext uri="{FF2B5EF4-FFF2-40B4-BE49-F238E27FC236}">
                <a16:creationId xmlns:a16="http://schemas.microsoft.com/office/drawing/2014/main" id="{B67C7342-CE92-AF39-B2D5-9C7543D3134F}"/>
              </a:ext>
            </a:extLst>
          </p:cNvPr>
          <p:cNvSpPr/>
          <p:nvPr/>
        </p:nvSpPr>
        <p:spPr>
          <a:xfrm>
            <a:off x="307025"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Liên Xô</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B7D357B-E9E8-81DE-940A-36B538473004}"/>
              </a:ext>
            </a:extLst>
          </p:cNvPr>
          <p:cNvSpPr/>
          <p:nvPr/>
        </p:nvSpPr>
        <p:spPr>
          <a:xfrm>
            <a:off x="4816079"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Nhật Bản.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C586035F-371E-270A-1E55-CE09147FE817}"/>
              </a:ext>
            </a:extLst>
          </p:cNvPr>
          <p:cNvSpPr/>
          <p:nvPr/>
        </p:nvSpPr>
        <p:spPr>
          <a:xfrm>
            <a:off x="307025"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Mỹ.</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E9A059BE-960E-274E-38FF-C70D593984FE}"/>
              </a:ext>
            </a:extLst>
          </p:cNvPr>
          <p:cNvSpPr/>
          <p:nvPr/>
        </p:nvSpPr>
        <p:spPr>
          <a:xfrm>
            <a:off x="4816079"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Liên minh châu Âu.</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2AD3306A-50B6-A80C-5946-587249631B70}"/>
              </a:ext>
            </a:extLst>
          </p:cNvPr>
          <p:cNvSpPr/>
          <p:nvPr/>
        </p:nvSpPr>
        <p:spPr>
          <a:xfrm>
            <a:off x="307023" y="1408002"/>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1B253A"/>
                </a:solidFill>
              </a:rPr>
              <a:t>A. Liên Xô</a:t>
            </a:r>
          </a:p>
        </p:txBody>
      </p:sp>
    </p:spTree>
    <p:extLst>
      <p:ext uri="{BB962C8B-B14F-4D97-AF65-F5344CB8AC3E}">
        <p14:creationId xmlns:p14="http://schemas.microsoft.com/office/powerpoint/2010/main" val="282086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C52E2F7-9C29-E477-52B1-E0C7BD96624D}"/>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663CBA0D-F22F-813A-7BD9-895BCA00AE34}"/>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A23172C3-CB2C-82B4-DF27-CDFF01186CE3}"/>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8148D8F1-9568-8ED5-4323-95A6169D9C5B}"/>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5A83096C-3B27-9EBE-2DDD-672A60BD4E78}"/>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8046079D-3CC1-7A62-6D4B-2034E25F02C8}"/>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35F11AC4-A2A1-2BA7-677E-4D2600FEF4D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EE80C4D7-5438-1B4D-72CB-1434A1491802}"/>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D30B8A9C-28E9-9547-62FE-080A8F43AB9C}"/>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E261727F-06AA-CCF9-03BC-FA8829F93065}"/>
              </a:ext>
            </a:extLst>
          </p:cNvPr>
          <p:cNvSpPr txBox="1"/>
          <p:nvPr/>
        </p:nvSpPr>
        <p:spPr>
          <a:xfrm>
            <a:off x="281602" y="227208"/>
            <a:ext cx="8580795"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a:solidFill>
                  <a:srgbClr val="C00000"/>
                </a:solidFill>
              </a:rPr>
              <a:t>3</a:t>
            </a:r>
            <a:r>
              <a:rPr kumimoji="0" lang="vi-VN" sz="2100" b="1" i="1" u="none" strike="noStrike" kern="0" cap="none" spc="0" normalizeH="0" baseline="0" noProof="0">
                <a:ln>
                  <a:noFill/>
                </a:ln>
                <a:solidFill>
                  <a:srgbClr val="C00000"/>
                </a:solidFill>
                <a:effectLst/>
                <a:uLnTx/>
                <a:uFillTx/>
                <a:sym typeface="Arial"/>
              </a:rPr>
              <a:t>: </a:t>
            </a:r>
            <a:r>
              <a:rPr lang="vi-VN" sz="2100"/>
              <a:t>Với việc bình thường hoá ngoại giao với Trung Quốc (1991) và Mỹ (1995), Việt Nam đã thành công trong việc:</a:t>
            </a:r>
          </a:p>
        </p:txBody>
      </p:sp>
      <p:sp>
        <p:nvSpPr>
          <p:cNvPr id="5" name="Rectangle: Rounded Corners 4">
            <a:extLst>
              <a:ext uri="{FF2B5EF4-FFF2-40B4-BE49-F238E27FC236}">
                <a16:creationId xmlns:a16="http://schemas.microsoft.com/office/drawing/2014/main" id="{4B1A8BD8-E803-894C-ED2E-CC4B69DCDD07}"/>
              </a:ext>
            </a:extLst>
          </p:cNvPr>
          <p:cNvSpPr/>
          <p:nvPr/>
        </p:nvSpPr>
        <p:spPr>
          <a:xfrm>
            <a:off x="307025"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Củng cố quan hệ với các cường quốc.</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2DA3F4F8-3F2C-B33D-7967-0B85EEB202BA}"/>
              </a:ext>
            </a:extLst>
          </p:cNvPr>
          <p:cNvSpPr/>
          <p:nvPr/>
        </p:nvSpPr>
        <p:spPr>
          <a:xfrm>
            <a:off x="4816079"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Mở đường cho việc gia nhập Liên hợp quốc.</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F9755F5A-59F9-E8E9-2996-CE85A5DF9B12}"/>
              </a:ext>
            </a:extLst>
          </p:cNvPr>
          <p:cNvSpPr/>
          <p:nvPr/>
        </p:nvSpPr>
        <p:spPr>
          <a:xfrm>
            <a:off x="307025"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Mở rộng hoạt động đối ngoại thời kì Đổi mới.</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88A3BAD-ED80-305E-2E39-DC3477B4D02D}"/>
              </a:ext>
            </a:extLst>
          </p:cNvPr>
          <p:cNvSpPr/>
          <p:nvPr/>
        </p:nvSpPr>
        <p:spPr>
          <a:xfrm>
            <a:off x="4816079"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Phá thế bao vây, cấm vận.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ACC102AC-3204-D4C8-699C-60F67DFF6B5E}"/>
              </a:ext>
            </a:extLst>
          </p:cNvPr>
          <p:cNvSpPr/>
          <p:nvPr/>
        </p:nvSpPr>
        <p:spPr>
          <a:xfrm>
            <a:off x="4816079" y="3313876"/>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1B253A"/>
                </a:solidFill>
              </a:rPr>
              <a:t>D. Phá thế bao vây, cấm vận.</a:t>
            </a:r>
          </a:p>
        </p:txBody>
      </p:sp>
    </p:spTree>
    <p:extLst>
      <p:ext uri="{BB962C8B-B14F-4D97-AF65-F5344CB8AC3E}">
        <p14:creationId xmlns:p14="http://schemas.microsoft.com/office/powerpoint/2010/main" val="32721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6CCC4A6C-A904-6EAD-36E3-3EE99E549DB4}"/>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551E2810-B952-A680-9579-97A95E793DED}"/>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048EE5E1-9B91-9BEF-6C19-313C7270D0F9}"/>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06699BDE-F981-53C5-E041-F220CE54A0D9}"/>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F13E0EFE-F96C-5410-0968-43477F582CCE}"/>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314C54E-19E8-F861-7298-CC8BEA653735}"/>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B26A6516-72CF-D981-7932-F877BF9C999C}"/>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2D78D76F-769C-74D4-0C99-A8787E66DD48}"/>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A2A08CAA-B5E1-33B0-0652-30870685679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3" name="Straight Connector 2">
            <a:extLst>
              <a:ext uri="{FF2B5EF4-FFF2-40B4-BE49-F238E27FC236}">
                <a16:creationId xmlns:a16="http://schemas.microsoft.com/office/drawing/2014/main" id="{E41E46BE-B83B-89E9-DE3E-ADA37B04943D}"/>
              </a:ext>
            </a:extLst>
          </p:cNvPr>
          <p:cNvCxnSpPr/>
          <p:nvPr/>
        </p:nvCxnSpPr>
        <p:spPr>
          <a:xfrm>
            <a:off x="-58057" y="741705"/>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B00F616-5598-7BB8-207B-2F439F7A0F18}"/>
              </a:ext>
            </a:extLst>
          </p:cNvPr>
          <p:cNvCxnSpPr/>
          <p:nvPr/>
        </p:nvCxnSpPr>
        <p:spPr>
          <a:xfrm>
            <a:off x="-58057" y="4700814"/>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31158F8-B801-3AB8-DF5C-F3AE4BB6FBCB}"/>
              </a:ext>
            </a:extLst>
          </p:cNvPr>
          <p:cNvSpPr/>
          <p:nvPr/>
        </p:nvSpPr>
        <p:spPr>
          <a:xfrm>
            <a:off x="2174480" y="442259"/>
            <a:ext cx="4782457" cy="598890"/>
          </a:xfrm>
          <a:prstGeom prst="roundRect">
            <a:avLst>
              <a:gd name="adj" fmla="val 50000"/>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1B253A"/>
                </a:solidFill>
                <a:effectLst/>
                <a:uLnTx/>
                <a:uFillTx/>
                <a:latin typeface="Arial"/>
                <a:ea typeface="+mn-ea"/>
                <a:cs typeface="+mn-cs"/>
                <a:sym typeface="Arial"/>
              </a:rPr>
              <a:t>NỘI DUNG BÀI HỌC </a:t>
            </a:r>
          </a:p>
        </p:txBody>
      </p:sp>
      <p:grpSp>
        <p:nvGrpSpPr>
          <p:cNvPr id="10" name="Group 9">
            <a:extLst>
              <a:ext uri="{FF2B5EF4-FFF2-40B4-BE49-F238E27FC236}">
                <a16:creationId xmlns:a16="http://schemas.microsoft.com/office/drawing/2014/main" id="{407F4B10-D015-BD9F-41C5-CAEED6682D2F}"/>
              </a:ext>
            </a:extLst>
          </p:cNvPr>
          <p:cNvGrpSpPr/>
          <p:nvPr/>
        </p:nvGrpSpPr>
        <p:grpSpPr>
          <a:xfrm>
            <a:off x="409069" y="1408212"/>
            <a:ext cx="8417179" cy="1175258"/>
            <a:chOff x="460823" y="1408212"/>
            <a:chExt cx="8417179" cy="1175258"/>
          </a:xfrm>
        </p:grpSpPr>
        <p:sp>
          <p:nvSpPr>
            <p:cNvPr id="8" name="Rectangle: Rounded Corners 7">
              <a:extLst>
                <a:ext uri="{FF2B5EF4-FFF2-40B4-BE49-F238E27FC236}">
                  <a16:creationId xmlns:a16="http://schemas.microsoft.com/office/drawing/2014/main" id="{7869541A-0E26-123F-E5D5-208FC4A8075A}"/>
                </a:ext>
              </a:extLst>
            </p:cNvPr>
            <p:cNvSpPr/>
            <p:nvPr/>
          </p:nvSpPr>
          <p:spPr>
            <a:xfrm>
              <a:off x="460823" y="1589392"/>
              <a:ext cx="914400" cy="862046"/>
            </a:xfrm>
            <a:prstGeom prst="roundRect">
              <a:avLst/>
            </a:pr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rPr>
                <a:t>1</a:t>
              </a:r>
            </a:p>
          </p:txBody>
        </p:sp>
        <p:sp>
          <p:nvSpPr>
            <p:cNvPr id="9" name="TextBox 8">
              <a:extLst>
                <a:ext uri="{FF2B5EF4-FFF2-40B4-BE49-F238E27FC236}">
                  <a16:creationId xmlns:a16="http://schemas.microsoft.com/office/drawing/2014/main" id="{68BE7348-BABC-2EAB-F7F0-B84016DF4B19}"/>
                </a:ext>
              </a:extLst>
            </p:cNvPr>
            <p:cNvSpPr txBox="1"/>
            <p:nvPr/>
          </p:nvSpPr>
          <p:spPr>
            <a:xfrm>
              <a:off x="1558062" y="1408212"/>
              <a:ext cx="7319940" cy="1175258"/>
            </a:xfrm>
            <a:prstGeom prst="rect">
              <a:avLst/>
            </a:prstGeom>
            <a:noFill/>
          </p:spPr>
          <p:txBody>
            <a:bodyPr wrap="square" rtlCol="0">
              <a:spAutoFit/>
            </a:bodyPr>
            <a:lstStyle/>
            <a:p>
              <a:pPr algn="just">
                <a:lnSpc>
                  <a:spcPct val="150000"/>
                </a:lnSpc>
              </a:pPr>
              <a:r>
                <a:rPr lang="en-US" sz="2500"/>
                <a:t>Hoạt động đối ngoại của Việt Nam trong giai đoạn 1975 - 1985</a:t>
              </a:r>
            </a:p>
          </p:txBody>
        </p:sp>
      </p:grpSp>
      <p:grpSp>
        <p:nvGrpSpPr>
          <p:cNvPr id="11" name="Group 10">
            <a:extLst>
              <a:ext uri="{FF2B5EF4-FFF2-40B4-BE49-F238E27FC236}">
                <a16:creationId xmlns:a16="http://schemas.microsoft.com/office/drawing/2014/main" id="{5971E9A8-3FBC-E3D0-5501-9A30C1C400E6}"/>
              </a:ext>
            </a:extLst>
          </p:cNvPr>
          <p:cNvGrpSpPr/>
          <p:nvPr/>
        </p:nvGrpSpPr>
        <p:grpSpPr>
          <a:xfrm>
            <a:off x="402931" y="2977555"/>
            <a:ext cx="8417179" cy="1175258"/>
            <a:chOff x="460823" y="1408212"/>
            <a:chExt cx="8417179" cy="1175258"/>
          </a:xfrm>
        </p:grpSpPr>
        <p:sp>
          <p:nvSpPr>
            <p:cNvPr id="12" name="Rectangle: Rounded Corners 11">
              <a:extLst>
                <a:ext uri="{FF2B5EF4-FFF2-40B4-BE49-F238E27FC236}">
                  <a16:creationId xmlns:a16="http://schemas.microsoft.com/office/drawing/2014/main" id="{A7A4DC75-D1AA-334F-9D67-FB921363BA59}"/>
                </a:ext>
              </a:extLst>
            </p:cNvPr>
            <p:cNvSpPr/>
            <p:nvPr/>
          </p:nvSpPr>
          <p:spPr>
            <a:xfrm>
              <a:off x="460823" y="1589392"/>
              <a:ext cx="914400" cy="862046"/>
            </a:xfrm>
            <a:prstGeom prst="roundRect">
              <a:avLst/>
            </a:pr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rPr>
                <a:t>2</a:t>
              </a:r>
            </a:p>
          </p:txBody>
        </p:sp>
        <p:sp>
          <p:nvSpPr>
            <p:cNvPr id="13" name="TextBox 12">
              <a:extLst>
                <a:ext uri="{FF2B5EF4-FFF2-40B4-BE49-F238E27FC236}">
                  <a16:creationId xmlns:a16="http://schemas.microsoft.com/office/drawing/2014/main" id="{72E5CB3D-D405-1DD6-89FF-CC0BE1671469}"/>
                </a:ext>
              </a:extLst>
            </p:cNvPr>
            <p:cNvSpPr txBox="1"/>
            <p:nvPr/>
          </p:nvSpPr>
          <p:spPr>
            <a:xfrm>
              <a:off x="1558062" y="1408212"/>
              <a:ext cx="7319940" cy="1175258"/>
            </a:xfrm>
            <a:prstGeom prst="rect">
              <a:avLst/>
            </a:prstGeom>
            <a:noFill/>
          </p:spPr>
          <p:txBody>
            <a:bodyPr wrap="square" rtlCol="0">
              <a:spAutoFit/>
            </a:bodyPr>
            <a:lstStyle/>
            <a:p>
              <a:pPr algn="just">
                <a:lnSpc>
                  <a:spcPct val="150000"/>
                </a:lnSpc>
              </a:pPr>
              <a:r>
                <a:rPr lang="en-US" sz="2500"/>
                <a:t>Hoạt động đối ngoại của Việt Nam từ năm 1986 đến nay</a:t>
              </a:r>
            </a:p>
          </p:txBody>
        </p:sp>
      </p:grpSp>
    </p:spTree>
    <p:extLst>
      <p:ext uri="{BB962C8B-B14F-4D97-AF65-F5344CB8AC3E}">
        <p14:creationId xmlns:p14="http://schemas.microsoft.com/office/powerpoint/2010/main" val="33672029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319E70A3-506E-C9C3-6F5C-E9D998D6FAB5}"/>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8D3371F7-6888-8E92-FDB8-593B00CF83A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05F9905A-CA96-5B58-A063-2633401ABAD2}"/>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BD39CFAE-8B11-050F-1BD5-78ADE392011F}"/>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C0CEEBCB-E3DA-39BD-1F60-7A92E8636C32}"/>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ACA0CA44-1B32-34D3-59BC-C3911A6DF6B7}"/>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2EBF3D0D-5FE4-C625-1DA9-91E54CF6A8E2}"/>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CCD50467-F6F1-63B9-4AEB-3AD00640F300}"/>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7BD1F72E-9D81-8E61-D036-3C4048E7849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36BC31F3-AAD6-CF91-E468-FF54A30B77D5}"/>
              </a:ext>
            </a:extLst>
          </p:cNvPr>
          <p:cNvSpPr txBox="1"/>
          <p:nvPr/>
        </p:nvSpPr>
        <p:spPr>
          <a:xfrm>
            <a:off x="281602" y="227208"/>
            <a:ext cx="8580795"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noProof="0">
                <a:solidFill>
                  <a:srgbClr val="C00000"/>
                </a:solidFill>
              </a:rPr>
              <a:t>4</a:t>
            </a:r>
            <a:r>
              <a:rPr kumimoji="0" lang="vi-VN" sz="2100" b="1" i="1" u="none" strike="noStrike" kern="0" cap="none" spc="0" normalizeH="0" baseline="0" noProof="0">
                <a:ln>
                  <a:noFill/>
                </a:ln>
                <a:solidFill>
                  <a:srgbClr val="C00000"/>
                </a:solidFill>
                <a:effectLst/>
                <a:uLnTx/>
                <a:uFillTx/>
                <a:sym typeface="Arial"/>
              </a:rPr>
              <a:t>: </a:t>
            </a:r>
            <a:r>
              <a:rPr lang="vi-VN" sz="2100"/>
              <a:t>Quá trình đàm phán bình thường hoá quan hệ giữa Việt Nam và Mỹ đã diễn ra từ:</a:t>
            </a:r>
          </a:p>
        </p:txBody>
      </p:sp>
      <p:sp>
        <p:nvSpPr>
          <p:cNvPr id="5" name="Rectangle: Rounded Corners 4">
            <a:extLst>
              <a:ext uri="{FF2B5EF4-FFF2-40B4-BE49-F238E27FC236}">
                <a16:creationId xmlns:a16="http://schemas.microsoft.com/office/drawing/2014/main" id="{8D270729-9AD2-FD94-161C-EA13E356B75A}"/>
              </a:ext>
            </a:extLst>
          </p:cNvPr>
          <p:cNvSpPr/>
          <p:nvPr/>
        </p:nvSpPr>
        <p:spPr>
          <a:xfrm>
            <a:off x="307025"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Cuối những năm 60 của thế kỉ XX.</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D025133D-6811-54E1-EBAA-974FAAA7679B}"/>
              </a:ext>
            </a:extLst>
          </p:cNvPr>
          <p:cNvSpPr/>
          <p:nvPr/>
        </p:nvSpPr>
        <p:spPr>
          <a:xfrm>
            <a:off x="4816079"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Đầu những năm 80 cúa thế kỉ XX.</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30600A5C-5DEE-D407-7C6F-A63A51483AAC}"/>
              </a:ext>
            </a:extLst>
          </p:cNvPr>
          <p:cNvSpPr/>
          <p:nvPr/>
        </p:nvSpPr>
        <p:spPr>
          <a:xfrm>
            <a:off x="307025"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Đầu những năm 90 của thế kỉ XX.</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64F58978-9F00-CF67-CE84-E490ABFFE95F}"/>
              </a:ext>
            </a:extLst>
          </p:cNvPr>
          <p:cNvSpPr/>
          <p:nvPr/>
        </p:nvSpPr>
        <p:spPr>
          <a:xfrm>
            <a:off x="4816079"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Cuối những năm 70 của thế kỉ XX.</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D221B385-AC65-31CF-05F2-4208CEDE4CB9}"/>
              </a:ext>
            </a:extLst>
          </p:cNvPr>
          <p:cNvSpPr/>
          <p:nvPr/>
        </p:nvSpPr>
        <p:spPr>
          <a:xfrm>
            <a:off x="4816077" y="3313876"/>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1B253A"/>
                </a:solidFill>
              </a:rPr>
              <a:t>D. Cuối những năm 70 của thế kỉ XX.</a:t>
            </a:r>
          </a:p>
        </p:txBody>
      </p:sp>
    </p:spTree>
    <p:extLst>
      <p:ext uri="{BB962C8B-B14F-4D97-AF65-F5344CB8AC3E}">
        <p14:creationId xmlns:p14="http://schemas.microsoft.com/office/powerpoint/2010/main" val="31873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3FA0D58-ECD1-7BF3-99D5-5D1C1A6F595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93687D05-B364-9C16-F694-84751C85C817}"/>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2CCAC306-5876-A722-4B04-9F6DF690FB5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155C23B8-333E-57E3-F44C-2B22D00F86F3}"/>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5BC5778C-7A5B-24F1-44B0-FBA538592672}"/>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7FBAA99C-9147-295E-B922-5AECDCBCD81C}"/>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4A924D74-F520-3E05-80C6-34D360C6BB35}"/>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A101A4ED-61C0-E674-B29D-CF8454F3D754}"/>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B148151E-2C3B-082F-EB68-FC7881A7D640}"/>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A25640B2-0863-3F0C-703E-16F17F7D3E88}"/>
              </a:ext>
            </a:extLst>
          </p:cNvPr>
          <p:cNvSpPr txBox="1"/>
          <p:nvPr/>
        </p:nvSpPr>
        <p:spPr>
          <a:xfrm>
            <a:off x="281602" y="227208"/>
            <a:ext cx="8580795"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a:solidFill>
                  <a:srgbClr val="C00000"/>
                </a:solidFill>
              </a:rPr>
              <a:t>5</a:t>
            </a:r>
            <a:r>
              <a:rPr kumimoji="0" lang="vi-VN" sz="2100" b="1" i="1" u="none" strike="noStrike" kern="0" cap="none" spc="0" normalizeH="0" baseline="0" noProof="0">
                <a:ln>
                  <a:noFill/>
                </a:ln>
                <a:solidFill>
                  <a:srgbClr val="C00000"/>
                </a:solidFill>
                <a:effectLst/>
                <a:uLnTx/>
                <a:uFillTx/>
                <a:sym typeface="Arial"/>
              </a:rPr>
              <a:t>: </a:t>
            </a:r>
            <a:r>
              <a:rPr lang="vi-VN" sz="2100"/>
              <a:t>Nội dung nào sau đây phản ánh việc Việt Nam đẩy mạnh hợp tác toàn diện với Liên Xô và các nước xã hội chủ nghĩa?</a:t>
            </a:r>
          </a:p>
        </p:txBody>
      </p:sp>
      <p:sp>
        <p:nvSpPr>
          <p:cNvPr id="5" name="Rectangle: Rounded Corners 4">
            <a:extLst>
              <a:ext uri="{FF2B5EF4-FFF2-40B4-BE49-F238E27FC236}">
                <a16:creationId xmlns:a16="http://schemas.microsoft.com/office/drawing/2014/main" id="{A6F79C8E-34DF-4278-03F6-46CA953D0D01}"/>
              </a:ext>
            </a:extLst>
          </p:cNvPr>
          <p:cNvSpPr/>
          <p:nvPr/>
        </p:nvSpPr>
        <p:spPr>
          <a:xfrm>
            <a:off x="307025"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Việt Nam thúc đẩy quan hệ hợp tác với Lào và Cam-pu-chia.</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56C82854-7197-8A6E-9AFF-0E18FA20A72C}"/>
              </a:ext>
            </a:extLst>
          </p:cNvPr>
          <p:cNvSpPr/>
          <p:nvPr/>
        </p:nvSpPr>
        <p:spPr>
          <a:xfrm>
            <a:off x="4816079"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800">
                <a:solidFill>
                  <a:srgbClr val="1B253A"/>
                </a:solidFill>
              </a:rPr>
              <a:t>B. Việt Nam kí Hiệp ước hữu nghị và hợp tác với Liên Xô (1978) và bình thường hoá quan hệ ngoại giao với Trung Quốc (1991).</a:t>
            </a:r>
            <a:endParaRPr kumimoji="0" lang="en-US" sz="1800" b="0" i="0" u="none" strike="noStrike" kern="0" cap="none" spc="0" normalizeH="0" baseline="0" noProof="0">
              <a:ln>
                <a:noFill/>
              </a:ln>
              <a:solidFill>
                <a:srgbClr val="1B253A"/>
              </a:solidFill>
              <a:effectLst/>
              <a:uLnTx/>
              <a:uFillTx/>
              <a:latin typeface="Arial"/>
              <a:sym typeface="Arial"/>
            </a:endParaRPr>
          </a:p>
        </p:txBody>
      </p:sp>
      <p:sp>
        <p:nvSpPr>
          <p:cNvPr id="7" name="Rectangle: Rounded Corners 6">
            <a:extLst>
              <a:ext uri="{FF2B5EF4-FFF2-40B4-BE49-F238E27FC236}">
                <a16:creationId xmlns:a16="http://schemas.microsoft.com/office/drawing/2014/main" id="{614C9B98-C7AF-6DCC-6D76-2E94BD9A1162}"/>
              </a:ext>
            </a:extLst>
          </p:cNvPr>
          <p:cNvSpPr/>
          <p:nvPr/>
        </p:nvSpPr>
        <p:spPr>
          <a:xfrm>
            <a:off x="307025"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900">
                <a:solidFill>
                  <a:srgbClr val="1B253A"/>
                </a:solidFill>
              </a:rPr>
              <a:t>C. Việt Nam kí Hiệp ước hữu nghị và hợp tác với Liên Xô và gia nhập Hội đồng tương trợ kinh tế (SEV).</a:t>
            </a:r>
            <a:endParaRPr kumimoji="0" lang="en-US" sz="1900" b="0" i="0" u="none" strike="noStrike" kern="0" cap="none" spc="0" normalizeH="0" baseline="0" noProof="0">
              <a:ln>
                <a:noFill/>
              </a:ln>
              <a:solidFill>
                <a:srgbClr val="1B253A"/>
              </a:solidFill>
              <a:effectLst/>
              <a:uLnTx/>
              <a:uFillTx/>
              <a:latin typeface="Arial"/>
              <a:sym typeface="Arial"/>
            </a:endParaRPr>
          </a:p>
        </p:txBody>
      </p:sp>
      <p:sp>
        <p:nvSpPr>
          <p:cNvPr id="8" name="Rectangle: Rounded Corners 7">
            <a:extLst>
              <a:ext uri="{FF2B5EF4-FFF2-40B4-BE49-F238E27FC236}">
                <a16:creationId xmlns:a16="http://schemas.microsoft.com/office/drawing/2014/main" id="{6BBB7555-C663-AF93-AEAB-D100B02CDA1E}"/>
              </a:ext>
            </a:extLst>
          </p:cNvPr>
          <p:cNvSpPr/>
          <p:nvPr/>
        </p:nvSpPr>
        <p:spPr>
          <a:xfrm>
            <a:off x="4816079"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900">
                <a:solidFill>
                  <a:srgbClr val="1B253A"/>
                </a:solidFill>
              </a:rPr>
              <a:t>D. Việt Nam gia nhập Hội đồng tương trợ kinh tế (SEV) và bình thường hoá quan hệ với Trung Quốc (1991).</a:t>
            </a:r>
            <a:endParaRPr kumimoji="0" lang="en-US" sz="1900" b="0" i="0" u="none" strike="noStrike" kern="0" cap="none" spc="0" normalizeH="0" baseline="0" noProof="0">
              <a:ln>
                <a:noFill/>
              </a:ln>
              <a:solidFill>
                <a:srgbClr val="1B253A"/>
              </a:solidFill>
              <a:effectLst/>
              <a:uLnTx/>
              <a:uFillTx/>
              <a:latin typeface="Arial"/>
              <a:sym typeface="Arial"/>
            </a:endParaRPr>
          </a:p>
        </p:txBody>
      </p:sp>
      <p:sp>
        <p:nvSpPr>
          <p:cNvPr id="9" name="Rectangle: Rounded Corners 8">
            <a:extLst>
              <a:ext uri="{FF2B5EF4-FFF2-40B4-BE49-F238E27FC236}">
                <a16:creationId xmlns:a16="http://schemas.microsoft.com/office/drawing/2014/main" id="{C711519A-BE0E-F98B-A4FF-EA67B5FDF051}"/>
              </a:ext>
            </a:extLst>
          </p:cNvPr>
          <p:cNvSpPr/>
          <p:nvPr/>
        </p:nvSpPr>
        <p:spPr>
          <a:xfrm>
            <a:off x="307025" y="3313876"/>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900">
                <a:solidFill>
                  <a:srgbClr val="1B253A"/>
                </a:solidFill>
              </a:rPr>
              <a:t>C. Việt Nam kí Hiệp ước hữu nghị và hợp tác với Liên Xô và gia nhập Hội đồng tương trợ kinh tế (SEV).</a:t>
            </a:r>
            <a:endParaRPr lang="en-US" sz="1900">
              <a:solidFill>
                <a:srgbClr val="1B253A"/>
              </a:solidFill>
            </a:endParaRPr>
          </a:p>
        </p:txBody>
      </p:sp>
    </p:spTree>
    <p:extLst>
      <p:ext uri="{BB962C8B-B14F-4D97-AF65-F5344CB8AC3E}">
        <p14:creationId xmlns:p14="http://schemas.microsoft.com/office/powerpoint/2010/main" val="26400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BEF325F8-1248-62BE-C2E9-31F36582C72A}"/>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48BFF42A-1ED5-F545-4C60-BFC3ED7EED55}"/>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4C6A902-43ED-ACC3-BC70-B215B6DA41B4}"/>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8C45BA9D-2358-3FC1-7B47-74DFFF534B8E}"/>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4F91195E-8122-9EF9-6BD6-C0C4A2FD1702}"/>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EAE2AFD3-AD20-62B4-72EE-004C6512F5CB}"/>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A01EAD6F-6CE7-9D43-0784-390691DC854C}"/>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6E274773-9ACB-62AC-3F30-672D7FE0C656}"/>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7EDFBE20-E117-C877-A22D-71FB3F1BCC97}"/>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98531CD8-2DA3-A531-64F8-ACBE0E16220D}"/>
              </a:ext>
            </a:extLst>
          </p:cNvPr>
          <p:cNvSpPr txBox="1"/>
          <p:nvPr/>
        </p:nvSpPr>
        <p:spPr>
          <a:xfrm>
            <a:off x="281602" y="227208"/>
            <a:ext cx="8580795"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a:solidFill>
                  <a:srgbClr val="C00000"/>
                </a:solidFill>
              </a:rPr>
              <a:t>6</a:t>
            </a:r>
            <a:r>
              <a:rPr kumimoji="0" lang="vi-VN" sz="2100" b="1" i="1" u="none" strike="noStrike" kern="0" cap="none" spc="0" normalizeH="0" baseline="0" noProof="0">
                <a:ln>
                  <a:noFill/>
                </a:ln>
                <a:solidFill>
                  <a:srgbClr val="C00000"/>
                </a:solidFill>
                <a:effectLst/>
                <a:uLnTx/>
                <a:uFillTx/>
                <a:sym typeface="Arial"/>
              </a:rPr>
              <a:t>: </a:t>
            </a:r>
            <a:r>
              <a:rPr lang="vi-VN" sz="2100"/>
              <a:t>Sự kiện nào sau đây cho thấy thành công của Việt Nam trong việc thúc đẩy hoạt động đối ngoại ở Đông Nam Á?</a:t>
            </a:r>
          </a:p>
        </p:txBody>
      </p:sp>
      <p:sp>
        <p:nvSpPr>
          <p:cNvPr id="5" name="Rectangle: Rounded Corners 4">
            <a:extLst>
              <a:ext uri="{FF2B5EF4-FFF2-40B4-BE49-F238E27FC236}">
                <a16:creationId xmlns:a16="http://schemas.microsoft.com/office/drawing/2014/main" id="{9A3E3927-5E3C-A98D-32E7-5B3C6830CF15}"/>
              </a:ext>
            </a:extLst>
          </p:cNvPr>
          <p:cNvSpPr/>
          <p:nvPr/>
        </p:nvSpPr>
        <p:spPr>
          <a:xfrm>
            <a:off x="307025"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Việt Nam trở thành thành viên thứ 7 của ASEAN.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DEBD7CEE-EF27-D57C-664B-8A1FB13BE550}"/>
              </a:ext>
            </a:extLst>
          </p:cNvPr>
          <p:cNvSpPr/>
          <p:nvPr/>
        </p:nvSpPr>
        <p:spPr>
          <a:xfrm>
            <a:off x="4816079"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Việt Nam bình thường hoá quan hệ với Trung Quốc.</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E3746951-D807-B3D7-9668-1D4145D90212}"/>
              </a:ext>
            </a:extLst>
          </p:cNvPr>
          <p:cNvSpPr/>
          <p:nvPr/>
        </p:nvSpPr>
        <p:spPr>
          <a:xfrm>
            <a:off x="307025"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Việt Nam đảm nhận vai trò Chủ tịch ASEAN liên tục trong Š năm.</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C98DACB4-640B-2161-808D-58C2B748679B}"/>
              </a:ext>
            </a:extLst>
          </p:cNvPr>
          <p:cNvSpPr/>
          <p:nvPr/>
        </p:nvSpPr>
        <p:spPr>
          <a:xfrm>
            <a:off x="4816079"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Hoà bình được lập lại ở Cam-pu-chia.</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BE95EEBB-79CF-2A5F-91A6-29BCDE1A327B}"/>
              </a:ext>
            </a:extLst>
          </p:cNvPr>
          <p:cNvSpPr/>
          <p:nvPr/>
        </p:nvSpPr>
        <p:spPr>
          <a:xfrm>
            <a:off x="307023" y="1409623"/>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1B253A"/>
                </a:solidFill>
              </a:rPr>
              <a:t>A. Việt Nam trở thành thành viên thứ 7 của ASEAN.</a:t>
            </a:r>
          </a:p>
        </p:txBody>
      </p:sp>
    </p:spTree>
    <p:extLst>
      <p:ext uri="{BB962C8B-B14F-4D97-AF65-F5344CB8AC3E}">
        <p14:creationId xmlns:p14="http://schemas.microsoft.com/office/powerpoint/2010/main" val="357073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E958D8F3-DA4E-EF00-E290-E6DD7657376A}"/>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435A30E3-4EBC-6437-AFEC-0E33CC227B3C}"/>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3AE35EB3-2B3D-3C0E-1751-6B503DAFD834}"/>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84FBA1C-0646-5401-02EF-DAFD0323868C}"/>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5E8DAAE2-D9CC-CA18-E99F-D9BC99881EC0}"/>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8CA3C22A-9A9C-23AD-1EB0-A4A0E5775B4F}"/>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7B90F2F4-7C7D-97AE-7292-7C9BB74C3FE3}"/>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7F1F47FA-372B-E99C-6357-04489D2659E9}"/>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8D126A83-7DF1-CA5B-6A92-B7D37A3A7004}"/>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71B14B0D-634D-AADB-AE46-5E557F3867A1}"/>
              </a:ext>
            </a:extLst>
          </p:cNvPr>
          <p:cNvSpPr txBox="1"/>
          <p:nvPr/>
        </p:nvSpPr>
        <p:spPr>
          <a:xfrm>
            <a:off x="281602" y="227208"/>
            <a:ext cx="8580795"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noProof="0">
                <a:solidFill>
                  <a:srgbClr val="C00000"/>
                </a:solidFill>
              </a:rPr>
              <a:t>7</a:t>
            </a:r>
            <a:r>
              <a:rPr kumimoji="0" lang="vi-VN" sz="2100" b="1" i="1" u="none" strike="noStrike" kern="0" cap="none" spc="0" normalizeH="0" baseline="0" noProof="0">
                <a:ln>
                  <a:noFill/>
                </a:ln>
                <a:solidFill>
                  <a:srgbClr val="C00000"/>
                </a:solidFill>
                <a:effectLst/>
                <a:uLnTx/>
                <a:uFillTx/>
                <a:sym typeface="Arial"/>
              </a:rPr>
              <a:t>: </a:t>
            </a:r>
            <a:r>
              <a:rPr lang="vi-VN" sz="2100"/>
              <a:t>Tính đến năm 2023, Việt Nam đã thiết lập quan hệ đối tác chiến lược toàn diện với các nước:</a:t>
            </a:r>
          </a:p>
        </p:txBody>
      </p:sp>
      <p:sp>
        <p:nvSpPr>
          <p:cNvPr id="5" name="Rectangle: Rounded Corners 4">
            <a:extLst>
              <a:ext uri="{FF2B5EF4-FFF2-40B4-BE49-F238E27FC236}">
                <a16:creationId xmlns:a16="http://schemas.microsoft.com/office/drawing/2014/main" id="{E4FDA16E-85F5-4ED4-4F9E-829EDDC6AE23}"/>
              </a:ext>
            </a:extLst>
          </p:cNvPr>
          <p:cNvSpPr/>
          <p:nvPr/>
        </p:nvSpPr>
        <p:spPr>
          <a:xfrm>
            <a:off x="307025"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Trung Quốc, Liên bang Nga, Án Độ, Hàn Quốc, Mỹ. Nhật Bản.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A6D647DC-62E5-8D4D-0E66-F71374EA198F}"/>
              </a:ext>
            </a:extLst>
          </p:cNvPr>
          <p:cNvSpPr/>
          <p:nvPr/>
        </p:nvSpPr>
        <p:spPr>
          <a:xfrm>
            <a:off x="4816079" y="1409623"/>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Lào, Liên bang Nga. Ấn Độ, Hàn Quốc, Mỹ. Nhật Bản.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FFBD36D2-3AFD-B5DD-E0CC-10F88B564D64}"/>
              </a:ext>
            </a:extLst>
          </p:cNvPr>
          <p:cNvSpPr/>
          <p:nvPr/>
        </p:nvSpPr>
        <p:spPr>
          <a:xfrm>
            <a:off x="307025"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Cu-ba, Liên bang Nga, Ấn Độ. Hàn Quốc, Mỹ, Nhật Bản.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055B1A69-D81E-B197-5DBD-C15521A991CE}"/>
              </a:ext>
            </a:extLst>
          </p:cNvPr>
          <p:cNvSpPr/>
          <p:nvPr/>
        </p:nvSpPr>
        <p:spPr>
          <a:xfrm>
            <a:off x="4816079" y="3313876"/>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Lào, Liên bang Nga, Ấn Độ, Hàn Quốc, Cu-ba, Nhật Bản.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2F3E4591-009A-E9E7-9101-F5D660A159FA}"/>
              </a:ext>
            </a:extLst>
          </p:cNvPr>
          <p:cNvSpPr/>
          <p:nvPr/>
        </p:nvSpPr>
        <p:spPr>
          <a:xfrm>
            <a:off x="307023" y="1409623"/>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1B253A"/>
                </a:solidFill>
              </a:rPr>
              <a:t>A. Trung Quốc, Liên bang Nga, Án Độ, Hàn Quốc, Mỹ. Nhật Bản.</a:t>
            </a:r>
          </a:p>
        </p:txBody>
      </p:sp>
    </p:spTree>
    <p:extLst>
      <p:ext uri="{BB962C8B-B14F-4D97-AF65-F5344CB8AC3E}">
        <p14:creationId xmlns:p14="http://schemas.microsoft.com/office/powerpoint/2010/main" val="252538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9EAC5C9B-F40E-6965-BC69-994875AD984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71D49DC7-A644-6181-5FA5-E952D5A7C91E}"/>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EA753A7-6C10-25F6-A26C-1C1A9F41CC8A}"/>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75C720A2-0A2C-134D-D997-00A58456C530}"/>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5010C6DF-7294-92B1-4DA4-80C9E1E177A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261405C6-B5BF-61D6-5CBC-E1C551D7D59B}"/>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73CDEA06-E1B2-E33A-3AE2-BB33CB481723}"/>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48E3BB80-84D8-1BB1-C6A9-797E944C2430}"/>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2F8A6A4-187E-A68E-26CB-7D0A9D3F1676}"/>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CFFDB7F1-84D0-458C-745C-BEE94A695499}"/>
              </a:ext>
            </a:extLst>
          </p:cNvPr>
          <p:cNvSpPr txBox="1"/>
          <p:nvPr/>
        </p:nvSpPr>
        <p:spPr>
          <a:xfrm>
            <a:off x="212251" y="169057"/>
            <a:ext cx="8719497" cy="1001941"/>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a:solidFill>
                  <a:srgbClr val="C00000"/>
                </a:solidFill>
              </a:rPr>
              <a:t>8</a:t>
            </a:r>
            <a:r>
              <a:rPr kumimoji="0" lang="vi-VN" sz="2100" b="1" i="1" u="none" strike="noStrike" kern="0" cap="none" spc="0" normalizeH="0" baseline="0" noProof="0">
                <a:ln>
                  <a:noFill/>
                </a:ln>
                <a:solidFill>
                  <a:srgbClr val="C00000"/>
                </a:solidFill>
                <a:effectLst/>
                <a:uLnTx/>
                <a:uFillTx/>
                <a:sym typeface="Arial"/>
              </a:rPr>
              <a:t>: </a:t>
            </a:r>
            <a:r>
              <a:rPr lang="vi-VN" sz="2100"/>
              <a:t>Nội dung mới về hoạt động đối ngoại của Việt Nam trong những thập k</a:t>
            </a:r>
            <a:r>
              <a:rPr lang="en-US" sz="2100"/>
              <a:t>ỉ</a:t>
            </a:r>
            <a:r>
              <a:rPr lang="vi-VN" sz="2100"/>
              <a:t> đầu</a:t>
            </a:r>
            <a:r>
              <a:rPr lang="en-US" sz="2100"/>
              <a:t> </a:t>
            </a:r>
            <a:r>
              <a:rPr lang="vi-VN" sz="2100"/>
              <a:t>thế kỉ XXI là:</a:t>
            </a:r>
          </a:p>
        </p:txBody>
      </p:sp>
      <p:sp>
        <p:nvSpPr>
          <p:cNvPr id="5" name="Rectangle: Rounded Corners 4">
            <a:extLst>
              <a:ext uri="{FF2B5EF4-FFF2-40B4-BE49-F238E27FC236}">
                <a16:creationId xmlns:a16="http://schemas.microsoft.com/office/drawing/2014/main" id="{36379460-0119-D120-A374-BD9253691E8E}"/>
              </a:ext>
            </a:extLst>
          </p:cNvPr>
          <p:cNvSpPr/>
          <p:nvPr/>
        </p:nvSpPr>
        <p:spPr>
          <a:xfrm>
            <a:off x="307025" y="1380595"/>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Tham gia ASEAN, thúc đây hoạt động đối ngoại ở Đông Nam Á.</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1B995124-0B6A-0A18-D512-1D15B5774145}"/>
              </a:ext>
            </a:extLst>
          </p:cNvPr>
          <p:cNvSpPr/>
          <p:nvPr/>
        </p:nvSpPr>
        <p:spPr>
          <a:xfrm>
            <a:off x="4816079" y="1380595"/>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Mở rộng sang các lĩnh vực như: giao lưu văn hoá, hỗ trợ nhân đạo, cứu hộ thiên tai.</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4E304CD3-1A89-E550-160B-3DB3DC24C6EA}"/>
              </a:ext>
            </a:extLst>
          </p:cNvPr>
          <p:cNvSpPr/>
          <p:nvPr/>
        </p:nvSpPr>
        <p:spPr>
          <a:xfrm>
            <a:off x="307025" y="3284848"/>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Thiết lập và mở rộng quan hệ hợp tác với nhiều đối tác khu vực và quốc tế.</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795693B-844F-5994-D328-9C04341CF637}"/>
              </a:ext>
            </a:extLst>
          </p:cNvPr>
          <p:cNvSpPr/>
          <p:nvPr/>
        </p:nvSpPr>
        <p:spPr>
          <a:xfrm>
            <a:off x="4816079" y="3284848"/>
            <a:ext cx="4020898" cy="157901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Đẩy mạnh hợp tác toàn diện với Liên Xô và các nước xã hội chủ nghĩa.</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C9E349BD-7547-1395-A3A9-FB6FEB2269AC}"/>
              </a:ext>
            </a:extLst>
          </p:cNvPr>
          <p:cNvSpPr/>
          <p:nvPr/>
        </p:nvSpPr>
        <p:spPr>
          <a:xfrm>
            <a:off x="307025" y="3296254"/>
            <a:ext cx="4020898" cy="1579010"/>
          </a:xfrm>
          <a:prstGeom prst="roundRect">
            <a:avLst>
              <a:gd name="adj" fmla="val 9784"/>
            </a:avLst>
          </a:prstGeom>
          <a:solidFill>
            <a:srgbClr val="BDD7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1B253A"/>
                </a:solidFill>
              </a:rPr>
              <a:t>C. Thiết lập và mở rộng quan hệ hợp tác với nhiều đối tác khu vực và quốc tế.</a:t>
            </a:r>
          </a:p>
        </p:txBody>
      </p:sp>
    </p:spTree>
    <p:extLst>
      <p:ext uri="{BB962C8B-B14F-4D97-AF65-F5344CB8AC3E}">
        <p14:creationId xmlns:p14="http://schemas.microsoft.com/office/powerpoint/2010/main" val="10578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C7655A54-D3C1-524B-06F3-C12932F097AC}"/>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B180E406-6802-4E3A-87B1-10035A20BFE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A3C5A885-1D5E-3127-0984-032928EB2BB4}"/>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B8D8182D-E089-B1C7-B1E7-FEAAC99C6602}"/>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F73D5766-A91E-4150-9E16-F26E89CA5FC9}"/>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28F23706-A999-1A2E-F23B-9FC969C70FB6}"/>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89EC74AF-0173-6547-7C89-14064B77A60E}"/>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62A537F3-D271-6703-AA96-6B4EDA32F96E}"/>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4D0B2EA0-AD4E-303A-9364-370E263D4DC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D35AED17-644A-13E0-2EFC-3B40BAE8439D}"/>
              </a:ext>
            </a:extLst>
          </p:cNvPr>
          <p:cNvSpPr txBox="1"/>
          <p:nvPr/>
        </p:nvSpPr>
        <p:spPr>
          <a:xfrm>
            <a:off x="212251" y="662960"/>
            <a:ext cx="8719497" cy="5041508"/>
          </a:xfrm>
          <a:prstGeom prst="rect">
            <a:avLst/>
          </a:prstGeom>
          <a:noFill/>
        </p:spPr>
        <p:txBody>
          <a:bodyPr wrap="square">
            <a:spAutoFit/>
          </a:bodyPr>
          <a:lstStyle/>
          <a:p>
            <a:pPr lvl="0" algn="just">
              <a:lnSpc>
                <a:spcPct val="150000"/>
              </a:lnSpc>
            </a:pPr>
            <a:r>
              <a:rPr kumimoji="0" lang="vi-VN" sz="2000" b="1" i="1" u="none" strike="noStrike" kern="0" cap="none" spc="0" normalizeH="0" baseline="0" noProof="0">
                <a:ln>
                  <a:noFill/>
                </a:ln>
                <a:solidFill>
                  <a:srgbClr val="C00000"/>
                </a:solidFill>
                <a:effectLst/>
                <a:uLnTx/>
                <a:uFillTx/>
                <a:sym typeface="Arial"/>
              </a:rPr>
              <a:t>Câu </a:t>
            </a:r>
            <a:r>
              <a:rPr lang="en-US" sz="2000" b="1" i="1" noProof="0">
                <a:solidFill>
                  <a:srgbClr val="C00000"/>
                </a:solidFill>
              </a:rPr>
              <a:t>9</a:t>
            </a:r>
            <a:r>
              <a:rPr kumimoji="0" lang="vi-VN" sz="2000" b="1" i="1" u="none" strike="noStrike" kern="0" cap="none" spc="0" normalizeH="0" baseline="0" noProof="0">
                <a:ln>
                  <a:noFill/>
                </a:ln>
                <a:solidFill>
                  <a:srgbClr val="C00000"/>
                </a:solidFill>
                <a:effectLst/>
                <a:uLnTx/>
                <a:uFillTx/>
                <a:sym typeface="Arial"/>
              </a:rPr>
              <a:t>: </a:t>
            </a:r>
            <a:r>
              <a:rPr lang="vi-VN" sz="2000"/>
              <a:t>“…Ngày 3/2/1994, Chính phủ Mỹ tuyên bố bãi bỏ cấm vận đối với Việt Nam và hai bên mở cửa cơ quan đại diện của nhau. Đây là bước ngoặt quan trọng trong việc điều chỉnh chính sách của Hoa Kỳ đối với Việt Nam, và là bước ngoặt phát triển quan hệ Việt - Mỹ. Sự kiện quan trọng nhất, mở ra một chương mới trong quan hệ Mỹ - Việt là ngày 11/7/1995, Tổng thống Mỹ tuyên bố chính thức bình thường hoá quan hệ với Việt Nam. Như vậy, cho đến thời điểm này, Mỹ là nước lớn cuối cùng trên thế giới đã bình thường hoá quan hệ với Việt Nam”.</a:t>
            </a:r>
          </a:p>
          <a:p>
            <a:pPr lvl="0" algn="r">
              <a:lnSpc>
                <a:spcPct val="150000"/>
              </a:lnSpc>
            </a:pPr>
            <a:r>
              <a:rPr lang="vi-VN" sz="1500" i="1"/>
              <a:t>(Đinh Xuân Lý, Đối ngoại Việt Nam qua các thời kì lịch sử (1945 - 2012),</a:t>
            </a:r>
            <a:r>
              <a:rPr lang="en-US" sz="1500" i="1"/>
              <a:t> </a:t>
            </a:r>
            <a:r>
              <a:rPr lang="vi-VN" sz="1500" i="1"/>
              <a:t>NXB Đại học Quốc gia Hà Nội, Hà Nội, 2013, tr.254)</a:t>
            </a:r>
          </a:p>
          <a:p>
            <a:pPr lvl="0" algn="ctr">
              <a:lnSpc>
                <a:spcPct val="150000"/>
              </a:lnSpc>
            </a:pPr>
            <a:endParaRPr lang="vi-VN" sz="2100"/>
          </a:p>
        </p:txBody>
      </p:sp>
      <p:sp>
        <p:nvSpPr>
          <p:cNvPr id="2" name="TextBox 1">
            <a:extLst>
              <a:ext uri="{FF2B5EF4-FFF2-40B4-BE49-F238E27FC236}">
                <a16:creationId xmlns:a16="http://schemas.microsoft.com/office/drawing/2014/main" id="{C43E9366-1CF1-E4CD-76E2-B201AC82B153}"/>
              </a:ext>
            </a:extLst>
          </p:cNvPr>
          <p:cNvSpPr txBox="1"/>
          <p:nvPr/>
        </p:nvSpPr>
        <p:spPr>
          <a:xfrm>
            <a:off x="0" y="216985"/>
            <a:ext cx="9144000" cy="400110"/>
          </a:xfrm>
          <a:prstGeom prst="rect">
            <a:avLst/>
          </a:prstGeom>
          <a:noFill/>
        </p:spPr>
        <p:txBody>
          <a:bodyPr wrap="square" rtlCol="0">
            <a:spAutoFit/>
          </a:bodyPr>
          <a:lstStyle/>
          <a:p>
            <a:pPr algn="ctr"/>
            <a:r>
              <a:rPr lang="en-US" sz="2000" i="1">
                <a:solidFill>
                  <a:srgbClr val="0070C0"/>
                </a:solidFill>
              </a:rPr>
              <a:t>Đọc tư liệu và cho biết đáp án A, B, C, D dưới đây là đúng hay sai: </a:t>
            </a:r>
          </a:p>
        </p:txBody>
      </p:sp>
    </p:spTree>
    <p:extLst>
      <p:ext uri="{BB962C8B-B14F-4D97-AF65-F5344CB8AC3E}">
        <p14:creationId xmlns:p14="http://schemas.microsoft.com/office/powerpoint/2010/main" val="249349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FA4B5BB2-CA5E-9211-5720-2C0312857F6C}"/>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3450B3BF-6AA5-71A3-7BE2-E306EE40F441}"/>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4927BFA-B50B-F79C-0353-939D8D5E70A5}"/>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4F9034F9-4FC2-10EF-BB43-5508033803C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F0C00197-EEE5-0C5F-C7C7-385FCE24F3DB}"/>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095969EA-95CA-CEBC-E4F2-A29A88DED656}"/>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43DF74CB-A2D4-2422-266C-F80D4B5A217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509614E2-13B6-2DB9-29AD-966A5FB870FE}"/>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3808EC1-AA46-5874-5B42-FD3FA256EB9A}"/>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E680FFE8-AB79-CF70-F55E-05BC6C11D4FE}"/>
              </a:ext>
            </a:extLst>
          </p:cNvPr>
          <p:cNvSpPr txBox="1"/>
          <p:nvPr/>
        </p:nvSpPr>
        <p:spPr>
          <a:xfrm>
            <a:off x="212251" y="169057"/>
            <a:ext cx="8719497" cy="517193"/>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lang="en-US" sz="2100" b="1" i="1" noProof="0">
                <a:solidFill>
                  <a:srgbClr val="C00000"/>
                </a:solidFill>
              </a:rPr>
              <a:t>9</a:t>
            </a:r>
            <a:r>
              <a:rPr kumimoji="0" lang="vi-VN" sz="2100" b="1" i="1" u="none" strike="noStrike" kern="0" cap="none" spc="0" normalizeH="0" baseline="0" noProof="0">
                <a:ln>
                  <a:noFill/>
                </a:ln>
                <a:solidFill>
                  <a:srgbClr val="C00000"/>
                </a:solidFill>
                <a:effectLst/>
                <a:uLnTx/>
                <a:uFillTx/>
                <a:sym typeface="Arial"/>
              </a:rPr>
              <a:t>:</a:t>
            </a:r>
            <a:endParaRPr lang="vi-VN" sz="2100"/>
          </a:p>
        </p:txBody>
      </p:sp>
      <p:sp>
        <p:nvSpPr>
          <p:cNvPr id="5" name="Rectangle: Rounded Corners 4">
            <a:extLst>
              <a:ext uri="{FF2B5EF4-FFF2-40B4-BE49-F238E27FC236}">
                <a16:creationId xmlns:a16="http://schemas.microsoft.com/office/drawing/2014/main" id="{952F293C-5DDF-B3E6-340D-DBBF99617649}"/>
              </a:ext>
            </a:extLst>
          </p:cNvPr>
          <p:cNvSpPr/>
          <p:nvPr/>
        </p:nvSpPr>
        <p:spPr>
          <a:xfrm>
            <a:off x="307025" y="906984"/>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Sau sự kiện ngày 11/7/1995, Việt Nam đã có quan hệ bình thường với tất cả các nước lớn trên thế giới.</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52B24EFD-3DD3-305D-AE6E-1F35F8989652}"/>
              </a:ext>
            </a:extLst>
          </p:cNvPr>
          <p:cNvSpPr/>
          <p:nvPr/>
        </p:nvSpPr>
        <p:spPr>
          <a:xfrm>
            <a:off x="4816079" y="906984"/>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Việc Chính phủ Mỹ tuyên bố bãi bỏ cấm vận đối với Việt Nam là một bước ngoặt trong quan hệ Việt - Mỹ.</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8BE0392A-61B4-80C1-C867-AF0ED4A89BC2}"/>
              </a:ext>
            </a:extLst>
          </p:cNvPr>
          <p:cNvSpPr/>
          <p:nvPr/>
        </p:nvSpPr>
        <p:spPr>
          <a:xfrm>
            <a:off x="307025" y="3101428"/>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Mỹ và Việt Nam trở thành đối tác toàn điện và tin cậy từ sau năm 1995.</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08373C9-1899-EF0E-A9A3-3C630368BD98}"/>
              </a:ext>
            </a:extLst>
          </p:cNvPr>
          <p:cNvSpPr/>
          <p:nvPr/>
        </p:nvSpPr>
        <p:spPr>
          <a:xfrm>
            <a:off x="4816079" y="3101428"/>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800">
                <a:solidFill>
                  <a:srgbClr val="1B253A"/>
                </a:solidFill>
              </a:rPr>
              <a:t>D. Việc Mỹ và Việt Nam mở cửa cơ quan đại diện của nhau đã chính thức đưa quan hệ hai nước bước vào thời kì thân thiện, hợp tác.</a:t>
            </a:r>
            <a:endParaRPr kumimoji="0" lang="en-US" sz="1800" b="0" i="0" u="none" strike="noStrike" kern="0" cap="none" spc="0" normalizeH="0" baseline="0" noProof="0">
              <a:ln>
                <a:noFill/>
              </a:ln>
              <a:solidFill>
                <a:srgbClr val="1B253A"/>
              </a:solidFill>
              <a:effectLst/>
              <a:uLnTx/>
              <a:uFillTx/>
              <a:latin typeface="Arial"/>
              <a:sym typeface="Arial"/>
            </a:endParaRPr>
          </a:p>
        </p:txBody>
      </p:sp>
      <p:sp>
        <p:nvSpPr>
          <p:cNvPr id="2" name="Freeform 2">
            <a:extLst>
              <a:ext uri="{FF2B5EF4-FFF2-40B4-BE49-F238E27FC236}">
                <a16:creationId xmlns:a16="http://schemas.microsoft.com/office/drawing/2014/main" id="{AADD161D-2CD9-782E-28D6-A862FBA322C2}"/>
              </a:ext>
            </a:extLst>
          </p:cNvPr>
          <p:cNvSpPr/>
          <p:nvPr/>
        </p:nvSpPr>
        <p:spPr>
          <a:xfrm>
            <a:off x="3732146" y="1722191"/>
            <a:ext cx="934198" cy="94722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DF4CDDD0-4583-059E-947D-D7D29C383EC1}"/>
              </a:ext>
            </a:extLst>
          </p:cNvPr>
          <p:cNvSpPr/>
          <p:nvPr/>
        </p:nvSpPr>
        <p:spPr>
          <a:xfrm>
            <a:off x="7930134" y="4015413"/>
            <a:ext cx="1153391" cy="947223"/>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
            <a:extLst>
              <a:ext uri="{FF2B5EF4-FFF2-40B4-BE49-F238E27FC236}">
                <a16:creationId xmlns:a16="http://schemas.microsoft.com/office/drawing/2014/main" id="{316A0B1E-7419-9D94-2FA4-148A12D381BF}"/>
              </a:ext>
            </a:extLst>
          </p:cNvPr>
          <p:cNvSpPr/>
          <p:nvPr/>
        </p:nvSpPr>
        <p:spPr>
          <a:xfrm>
            <a:off x="8149327" y="1759777"/>
            <a:ext cx="934198" cy="94722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2">
            <a:extLst>
              <a:ext uri="{FF2B5EF4-FFF2-40B4-BE49-F238E27FC236}">
                <a16:creationId xmlns:a16="http://schemas.microsoft.com/office/drawing/2014/main" id="{1C2BEFC7-2CDD-7B35-9EAB-536FD98A586E}"/>
              </a:ext>
            </a:extLst>
          </p:cNvPr>
          <p:cNvSpPr/>
          <p:nvPr/>
        </p:nvSpPr>
        <p:spPr>
          <a:xfrm>
            <a:off x="3776042" y="3963063"/>
            <a:ext cx="934198" cy="94722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82788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 calcmode="lin" valueType="num">
                                      <p:cBhvr>
                                        <p:cTn id="47" dur="1000" fill="hold"/>
                                        <p:tgtEl>
                                          <p:spTgt spid="3"/>
                                        </p:tgtEl>
                                        <p:attrNameLst>
                                          <p:attrName>style.rotation</p:attrName>
                                        </p:attrNameLst>
                                      </p:cBhvr>
                                      <p:tavLst>
                                        <p:tav tm="0">
                                          <p:val>
                                            <p:fltVal val="90"/>
                                          </p:val>
                                        </p:tav>
                                        <p:tav tm="100000">
                                          <p:val>
                                            <p:fltVal val="0"/>
                                          </p:val>
                                        </p:tav>
                                      </p:tavLst>
                                    </p:anim>
                                    <p:animEffect transition="in" filter="fade">
                                      <p:cBhvr>
                                        <p:cTn id="4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B00E8E72-F935-D295-BA87-31AEDC67D4D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C964342D-CA0D-57A5-511A-78BFDF0669E3}"/>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29A64D6-D350-4072-703A-9211CCDE715B}"/>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F2E610DD-5E10-6123-E861-AEEAF1375BCB}"/>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E195AFC2-8D27-650E-3188-652F3AA1F3FF}"/>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AB082606-2AAD-2EFF-B764-EA51BDF59380}"/>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8733F71F-6B25-56AA-83E0-7D937BCD8D7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B5874475-1002-6C76-431C-F0A78D801C86}"/>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F796E5B9-9F6C-F2EE-F8EC-C2AF0D70196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B59B131A-9D9D-3A79-5681-54E35DE0B245}"/>
              </a:ext>
            </a:extLst>
          </p:cNvPr>
          <p:cNvSpPr txBox="1"/>
          <p:nvPr/>
        </p:nvSpPr>
        <p:spPr>
          <a:xfrm>
            <a:off x="212251" y="662960"/>
            <a:ext cx="8719497" cy="4556760"/>
          </a:xfrm>
          <a:prstGeom prst="rect">
            <a:avLst/>
          </a:prstGeom>
          <a:noFill/>
        </p:spPr>
        <p:txBody>
          <a:bodyPr wrap="square">
            <a:spAutoFit/>
          </a:bodyPr>
          <a:lstStyle/>
          <a:p>
            <a:pPr lvl="0" algn="just">
              <a:lnSpc>
                <a:spcPct val="150000"/>
              </a:lnSpc>
            </a:pPr>
            <a:r>
              <a:rPr kumimoji="0" lang="vi-VN" sz="2000" b="1" i="1" u="none" strike="noStrike" kern="0" cap="none" spc="0" normalizeH="0" baseline="0" noProof="0">
                <a:ln>
                  <a:noFill/>
                </a:ln>
                <a:solidFill>
                  <a:srgbClr val="C00000"/>
                </a:solidFill>
                <a:effectLst/>
                <a:uLnTx/>
                <a:uFillTx/>
                <a:sym typeface="Arial"/>
              </a:rPr>
              <a:t>Câu </a:t>
            </a:r>
            <a:r>
              <a:rPr lang="en-US" sz="2000" b="1" i="1">
                <a:solidFill>
                  <a:srgbClr val="C00000"/>
                </a:solidFill>
              </a:rPr>
              <a:t>10</a:t>
            </a:r>
            <a:r>
              <a:rPr kumimoji="0" lang="vi-VN" sz="2000" b="1" i="1" u="none" strike="noStrike" kern="0" cap="none" spc="0" normalizeH="0" baseline="0" noProof="0">
                <a:ln>
                  <a:noFill/>
                </a:ln>
                <a:solidFill>
                  <a:srgbClr val="C00000"/>
                </a:solidFill>
                <a:effectLst/>
                <a:uLnTx/>
                <a:uFillTx/>
                <a:sym typeface="Arial"/>
              </a:rPr>
              <a:t>: </a:t>
            </a:r>
            <a:r>
              <a:rPr lang="vi-VN" sz="2000"/>
              <a:t>“Việt Nam trở thành thành viên đầy đủ của tổ chức ASEAN đánh dấu một bước phát triển mới trong toàn bộ lịch sử quan hệ giữa nước ta với các nước ASEAN, là sự kiện quan trọng đối với nước Việt Nam lẫn đối với khu vực, tạo thêm thuận lợi cho sự phát triển của Việt Nam trong sự phát triển chung của toàn khu vực. Điều này càng có ý nghĩa vì Việt Nam nằm trong khu vực châu Á - Thái Bình Dương, một khu vực phát triển năng động nhất và đầy hứa hẹn sẽ trở thành trung tâm kinh tế, thương mại của thế giới vào thế kỉ tới”.</a:t>
            </a:r>
          </a:p>
          <a:p>
            <a:pPr lvl="0" algn="r">
              <a:lnSpc>
                <a:spcPct val="150000"/>
              </a:lnSpc>
            </a:pPr>
            <a:r>
              <a:rPr lang="vi-VN" sz="1500" i="1"/>
              <a:t>(Lưu Văn Lợi, Ngoại giao Việt Nam (1945 - 1995),</a:t>
            </a:r>
            <a:r>
              <a:rPr lang="en-US" sz="1500" i="1"/>
              <a:t> </a:t>
            </a:r>
            <a:r>
              <a:rPr lang="vi-VN" sz="1500" i="1"/>
              <a:t>NXB Công an nhân dân, Hà Nội. 2004. tr.549)</a:t>
            </a:r>
          </a:p>
          <a:p>
            <a:pPr lvl="0" algn="ctr">
              <a:lnSpc>
                <a:spcPct val="150000"/>
              </a:lnSpc>
            </a:pPr>
            <a:endParaRPr lang="vi-VN" sz="2100"/>
          </a:p>
        </p:txBody>
      </p:sp>
      <p:sp>
        <p:nvSpPr>
          <p:cNvPr id="2" name="TextBox 1">
            <a:extLst>
              <a:ext uri="{FF2B5EF4-FFF2-40B4-BE49-F238E27FC236}">
                <a16:creationId xmlns:a16="http://schemas.microsoft.com/office/drawing/2014/main" id="{7EBC5152-9256-0477-D0BE-73C9C9C30364}"/>
              </a:ext>
            </a:extLst>
          </p:cNvPr>
          <p:cNvSpPr txBox="1"/>
          <p:nvPr/>
        </p:nvSpPr>
        <p:spPr>
          <a:xfrm>
            <a:off x="0" y="216985"/>
            <a:ext cx="9144000" cy="400110"/>
          </a:xfrm>
          <a:prstGeom prst="rect">
            <a:avLst/>
          </a:prstGeom>
          <a:noFill/>
        </p:spPr>
        <p:txBody>
          <a:bodyPr wrap="square" rtlCol="0">
            <a:spAutoFit/>
          </a:bodyPr>
          <a:lstStyle/>
          <a:p>
            <a:pPr algn="ctr"/>
            <a:r>
              <a:rPr lang="en-US" sz="2000" i="1">
                <a:solidFill>
                  <a:srgbClr val="0070C0"/>
                </a:solidFill>
              </a:rPr>
              <a:t>Đọc tư liệu và cho biết đáp án A, B, C, D dưới đây là đúng hay sai: </a:t>
            </a:r>
          </a:p>
        </p:txBody>
      </p:sp>
    </p:spTree>
    <p:extLst>
      <p:ext uri="{BB962C8B-B14F-4D97-AF65-F5344CB8AC3E}">
        <p14:creationId xmlns:p14="http://schemas.microsoft.com/office/powerpoint/2010/main" val="242127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5FE27A29-17FF-A015-1637-FFD4D55AE56D}"/>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FF0D0108-BA7C-3DC6-6B67-13DCBBB37BF0}"/>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35910CE-F8D7-5754-1639-CEC5F935185D}"/>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78CD103-CFBD-A85C-C488-682AB9DE6D40}"/>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D926D7AD-0230-B83E-485D-0E2D0F5329CD}"/>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C8C8F7DC-DCCF-0EAF-1947-DEA38E27CEF0}"/>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BF59DF0F-0A2D-B196-ED62-363805CD9447}"/>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BE2F44B8-E142-FA52-ED17-380C7353139A}"/>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3C16D925-1724-738C-A410-1873596B8DE3}"/>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A730FE29-29D8-114A-409D-60A412F98BA3}"/>
              </a:ext>
            </a:extLst>
          </p:cNvPr>
          <p:cNvSpPr txBox="1"/>
          <p:nvPr/>
        </p:nvSpPr>
        <p:spPr>
          <a:xfrm>
            <a:off x="212251" y="169057"/>
            <a:ext cx="8719497" cy="517193"/>
          </a:xfrm>
          <a:prstGeom prst="rect">
            <a:avLst/>
          </a:prstGeom>
          <a:noFill/>
        </p:spPr>
        <p:txBody>
          <a:bodyPr wrap="square">
            <a:spAutoFit/>
          </a:bodyPr>
          <a:lstStyle/>
          <a:p>
            <a:pPr lvl="0" algn="ctr">
              <a:lnSpc>
                <a:spcPct val="150000"/>
              </a:lnSpc>
            </a:pPr>
            <a:r>
              <a:rPr kumimoji="0" lang="vi-VN" sz="2100" b="1" i="1" u="none" strike="noStrike" kern="0" cap="none" spc="0" normalizeH="0" baseline="0" noProof="0">
                <a:ln>
                  <a:noFill/>
                </a:ln>
                <a:solidFill>
                  <a:srgbClr val="C00000"/>
                </a:solidFill>
                <a:effectLst/>
                <a:uLnTx/>
                <a:uFillTx/>
                <a:sym typeface="Arial"/>
              </a:rPr>
              <a:t>Câu </a:t>
            </a:r>
            <a:r>
              <a:rPr kumimoji="0" lang="en-US" sz="2100" b="1" i="1" u="none" strike="noStrike" kern="0" cap="none" spc="0" normalizeH="0" baseline="0">
                <a:ln>
                  <a:noFill/>
                </a:ln>
                <a:solidFill>
                  <a:srgbClr val="C00000"/>
                </a:solidFill>
                <a:effectLst/>
                <a:uLnTx/>
                <a:uFillTx/>
                <a:sym typeface="Arial"/>
              </a:rPr>
              <a:t>10</a:t>
            </a:r>
            <a:r>
              <a:rPr kumimoji="0" lang="vi-VN" sz="2100" b="1" i="1" u="none" strike="noStrike" kern="0" cap="none" spc="0" normalizeH="0" baseline="0" noProof="0">
                <a:ln>
                  <a:noFill/>
                </a:ln>
                <a:solidFill>
                  <a:srgbClr val="C00000"/>
                </a:solidFill>
                <a:effectLst/>
                <a:uLnTx/>
                <a:uFillTx/>
                <a:sym typeface="Arial"/>
              </a:rPr>
              <a:t>:</a:t>
            </a:r>
            <a:endParaRPr lang="vi-VN" sz="2100"/>
          </a:p>
        </p:txBody>
      </p:sp>
      <p:sp>
        <p:nvSpPr>
          <p:cNvPr id="5" name="Rectangle: Rounded Corners 4">
            <a:extLst>
              <a:ext uri="{FF2B5EF4-FFF2-40B4-BE49-F238E27FC236}">
                <a16:creationId xmlns:a16="http://schemas.microsoft.com/office/drawing/2014/main" id="{0FB6DB8D-F24C-E071-0CC0-F64CEC055315}"/>
              </a:ext>
            </a:extLst>
          </p:cNvPr>
          <p:cNvSpPr/>
          <p:nvPr/>
        </p:nvSpPr>
        <p:spPr>
          <a:xfrm>
            <a:off x="307025" y="906984"/>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A. Gia nhập ASEAN sẽ tạo thêm điều kiện thuận lợi cho sự phát triển của Việt Nam.</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795ED7AE-61ED-7ABC-590A-3E983EC8C406}"/>
              </a:ext>
            </a:extLst>
          </p:cNvPr>
          <p:cNvSpPr/>
          <p:nvPr/>
        </p:nvSpPr>
        <p:spPr>
          <a:xfrm>
            <a:off x="4816079" y="906984"/>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B. Châu Á - Thái Bình Dương là trung tâm kinh tế, thương mại của thế giới vào thế kỉ tới.</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09116A0B-8BA3-85CA-70C8-70E3DBBBD65A}"/>
              </a:ext>
            </a:extLst>
          </p:cNvPr>
          <p:cNvSpPr/>
          <p:nvPr/>
        </p:nvSpPr>
        <p:spPr>
          <a:xfrm>
            <a:off x="307025" y="3101428"/>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C. Việt Nam trở thành thành viên của ASEAN là một sự kiện quan trọng của Việt Nam và của ASEAN.</a:t>
            </a:r>
            <a:endParaRPr kumimoji="0" lang="en-US" sz="2000" b="0" i="0" u="none" strike="noStrike" kern="0" cap="none" spc="0" normalizeH="0" baseline="0" noProof="0">
              <a:ln>
                <a:noFill/>
              </a:ln>
              <a:solidFill>
                <a:srgbClr val="1B253A"/>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286C80E-188C-08D7-1583-AE4A79F2789D}"/>
              </a:ext>
            </a:extLst>
          </p:cNvPr>
          <p:cNvSpPr/>
          <p:nvPr/>
        </p:nvSpPr>
        <p:spPr>
          <a:xfrm>
            <a:off x="4816079" y="3101428"/>
            <a:ext cx="4020898" cy="1762430"/>
          </a:xfrm>
          <a:prstGeom prst="roundRect">
            <a:avLst>
              <a:gd name="adj" fmla="val 978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1B253A"/>
                </a:solidFill>
              </a:rPr>
              <a:t>D. Việt Nam gia nhập ASEAN là sự kiện quan trọng nhất của ASEAN.</a:t>
            </a:r>
            <a:endParaRPr kumimoji="0" lang="en-US" sz="2000" b="0" i="0" u="none" strike="noStrike" kern="0" cap="none" spc="0" normalizeH="0" baseline="0" noProof="0">
              <a:ln>
                <a:noFill/>
              </a:ln>
              <a:solidFill>
                <a:srgbClr val="1B253A"/>
              </a:solidFill>
              <a:effectLst/>
              <a:uLnTx/>
              <a:uFillTx/>
              <a:latin typeface="Arial"/>
              <a:sym typeface="Arial"/>
            </a:endParaRPr>
          </a:p>
        </p:txBody>
      </p:sp>
      <p:sp>
        <p:nvSpPr>
          <p:cNvPr id="2" name="Freeform 2">
            <a:extLst>
              <a:ext uri="{FF2B5EF4-FFF2-40B4-BE49-F238E27FC236}">
                <a16:creationId xmlns:a16="http://schemas.microsoft.com/office/drawing/2014/main" id="{EAFD2B14-B0BE-24F7-4B42-3D7AE1C84744}"/>
              </a:ext>
            </a:extLst>
          </p:cNvPr>
          <p:cNvSpPr/>
          <p:nvPr/>
        </p:nvSpPr>
        <p:spPr>
          <a:xfrm>
            <a:off x="3637803" y="3916635"/>
            <a:ext cx="934198" cy="94722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35263763-6FBF-71B2-9AFB-E695D88C5DF9}"/>
              </a:ext>
            </a:extLst>
          </p:cNvPr>
          <p:cNvSpPr/>
          <p:nvPr/>
        </p:nvSpPr>
        <p:spPr>
          <a:xfrm>
            <a:off x="7995146" y="3982643"/>
            <a:ext cx="1153391" cy="947223"/>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3">
            <a:extLst>
              <a:ext uri="{FF2B5EF4-FFF2-40B4-BE49-F238E27FC236}">
                <a16:creationId xmlns:a16="http://schemas.microsoft.com/office/drawing/2014/main" id="{F0EBB7AC-1FFE-73E2-9905-8B1ED69EE8B6}"/>
              </a:ext>
            </a:extLst>
          </p:cNvPr>
          <p:cNvSpPr/>
          <p:nvPr/>
        </p:nvSpPr>
        <p:spPr>
          <a:xfrm>
            <a:off x="3574390" y="1860835"/>
            <a:ext cx="1153391" cy="947223"/>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
            <a:extLst>
              <a:ext uri="{FF2B5EF4-FFF2-40B4-BE49-F238E27FC236}">
                <a16:creationId xmlns:a16="http://schemas.microsoft.com/office/drawing/2014/main" id="{20BD7077-6BB6-9D5E-1D2F-5962EC3888C7}"/>
              </a:ext>
            </a:extLst>
          </p:cNvPr>
          <p:cNvSpPr/>
          <p:nvPr/>
        </p:nvSpPr>
        <p:spPr>
          <a:xfrm>
            <a:off x="8104742" y="1812131"/>
            <a:ext cx="934198" cy="94722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4211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 calcmode="lin" valueType="num">
                                      <p:cBhvr>
                                        <p:cTn id="47" dur="1000" fill="hold"/>
                                        <p:tgtEl>
                                          <p:spTgt spid="3"/>
                                        </p:tgtEl>
                                        <p:attrNameLst>
                                          <p:attrName>style.rotation</p:attrName>
                                        </p:attrNameLst>
                                      </p:cBhvr>
                                      <p:tavLst>
                                        <p:tav tm="0">
                                          <p:val>
                                            <p:fltVal val="90"/>
                                          </p:val>
                                        </p:tav>
                                        <p:tav tm="100000">
                                          <p:val>
                                            <p:fltVal val="0"/>
                                          </p:val>
                                        </p:tav>
                                      </p:tavLst>
                                    </p:anim>
                                    <p:animEffect transition="in" filter="fade">
                                      <p:cBhvr>
                                        <p:cTn id="4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89F90BE6-513D-764E-F441-6FC2EBE8B66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E6A87F03-71AC-7B21-263D-A16A7EC02F28}"/>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0D50E4DF-E48A-2783-47A4-2E37A82083EE}"/>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11EF4B02-B304-FCDF-6AF3-FDF9DE2C189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B0C58C34-CF59-9021-3841-4E28232165D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2EBDE53-4351-D2A1-C7B5-456360D2C4C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2EAC414F-4C16-EEB9-8E95-8AD5332600CA}"/>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AAD50FA3-A48B-014B-2828-EA5C1CB0F982}"/>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C771883D-E1C0-CA31-10C7-F6D2CCEE0C1F}"/>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nvGrpSpPr>
          <p:cNvPr id="5" name="Group 4">
            <a:extLst>
              <a:ext uri="{FF2B5EF4-FFF2-40B4-BE49-F238E27FC236}">
                <a16:creationId xmlns:a16="http://schemas.microsoft.com/office/drawing/2014/main" id="{CFE62213-0D54-3CB1-4CD7-8FC5DCEB45E6}"/>
              </a:ext>
            </a:extLst>
          </p:cNvPr>
          <p:cNvGrpSpPr/>
          <p:nvPr/>
        </p:nvGrpSpPr>
        <p:grpSpPr>
          <a:xfrm>
            <a:off x="204392" y="247588"/>
            <a:ext cx="8735216" cy="1001941"/>
            <a:chOff x="197183" y="602121"/>
            <a:chExt cx="8735216" cy="1001941"/>
          </a:xfrm>
        </p:grpSpPr>
        <p:sp>
          <p:nvSpPr>
            <p:cNvPr id="3" name="TextBox 2">
              <a:extLst>
                <a:ext uri="{FF2B5EF4-FFF2-40B4-BE49-F238E27FC236}">
                  <a16:creationId xmlns:a16="http://schemas.microsoft.com/office/drawing/2014/main" id="{5A327856-4C7F-2A90-CA21-A0792EB7F609}"/>
                </a:ext>
              </a:extLst>
            </p:cNvPr>
            <p:cNvSpPr txBox="1"/>
            <p:nvPr/>
          </p:nvSpPr>
          <p:spPr>
            <a:xfrm>
              <a:off x="994325" y="602121"/>
              <a:ext cx="7938074" cy="1001941"/>
            </a:xfrm>
            <a:prstGeom prst="rect">
              <a:avLst/>
            </a:prstGeom>
            <a:noFill/>
          </p:spPr>
          <p:txBody>
            <a:bodyPr wrap="square">
              <a:spAutoFit/>
            </a:bodyPr>
            <a:lstStyle/>
            <a:p>
              <a:pPr algn="just">
                <a:lnSpc>
                  <a:spcPct val="150000"/>
                </a:lnSpc>
              </a:pPr>
              <a:r>
                <a:rPr lang="en-US" sz="2100" b="1" i="1"/>
                <a:t>Bài tập luyện tập tr.82: </a:t>
              </a:r>
              <a:r>
                <a:rPr lang="en-US" sz="2100"/>
                <a:t>Hoàn thành bảng về hoạt động đối ngoại của Việt Nam từ năm 1975 đến nay theo mẫu sau vào vở ghi. </a:t>
              </a:r>
            </a:p>
          </p:txBody>
        </p:sp>
        <p:pic>
          <p:nvPicPr>
            <p:cNvPr id="4" name="Picture 23">
              <a:extLst>
                <a:ext uri="{FF2B5EF4-FFF2-40B4-BE49-F238E27FC236}">
                  <a16:creationId xmlns:a16="http://schemas.microsoft.com/office/drawing/2014/main" id="{D7C6F347-C982-EFF5-444B-265B0D07E108}"/>
                </a:ext>
              </a:extLst>
            </p:cNvPr>
            <p:cNvPicPr>
              <a:picLocks noChangeAspect="1"/>
            </p:cNvPicPr>
            <p:nvPr/>
          </p:nvPicPr>
          <p:blipFill>
            <a:blip r:embed="rId3"/>
            <a:srcRect/>
            <a:stretch>
              <a:fillRect/>
            </a:stretch>
          </p:blipFill>
          <p:spPr>
            <a:xfrm>
              <a:off x="197183" y="735183"/>
              <a:ext cx="754609" cy="754923"/>
            </a:xfrm>
            <a:prstGeom prst="rect">
              <a:avLst/>
            </a:prstGeom>
          </p:spPr>
        </p:pic>
      </p:grpSp>
      <p:graphicFrame>
        <p:nvGraphicFramePr>
          <p:cNvPr id="6" name="Table 5">
            <a:extLst>
              <a:ext uri="{FF2B5EF4-FFF2-40B4-BE49-F238E27FC236}">
                <a16:creationId xmlns:a16="http://schemas.microsoft.com/office/drawing/2014/main" id="{1C37A758-7A23-A9CC-0385-DCD902536686}"/>
              </a:ext>
            </a:extLst>
          </p:cNvPr>
          <p:cNvGraphicFramePr>
            <a:graphicFrameLocks noGrp="1"/>
          </p:cNvGraphicFramePr>
          <p:nvPr>
            <p:extLst>
              <p:ext uri="{D42A27DB-BD31-4B8C-83A1-F6EECF244321}">
                <p14:modId xmlns:p14="http://schemas.microsoft.com/office/powerpoint/2010/main" val="1364460181"/>
              </p:ext>
            </p:extLst>
          </p:nvPr>
        </p:nvGraphicFramePr>
        <p:xfrm>
          <a:off x="308872" y="1535893"/>
          <a:ext cx="8506986" cy="2025810"/>
        </p:xfrm>
        <a:graphic>
          <a:graphicData uri="http://schemas.openxmlformats.org/drawingml/2006/table">
            <a:tbl>
              <a:tblPr firstRow="1" firstCol="1" bandRow="1"/>
              <a:tblGrid>
                <a:gridCol w="1725429">
                  <a:extLst>
                    <a:ext uri="{9D8B030D-6E8A-4147-A177-3AD203B41FA5}">
                      <a16:colId xmlns:a16="http://schemas.microsoft.com/office/drawing/2014/main" val="812509617"/>
                    </a:ext>
                  </a:extLst>
                </a:gridCol>
                <a:gridCol w="3945582">
                  <a:extLst>
                    <a:ext uri="{9D8B030D-6E8A-4147-A177-3AD203B41FA5}">
                      <a16:colId xmlns:a16="http://schemas.microsoft.com/office/drawing/2014/main" val="1480161764"/>
                    </a:ext>
                  </a:extLst>
                </a:gridCol>
                <a:gridCol w="2835975">
                  <a:extLst>
                    <a:ext uri="{9D8B030D-6E8A-4147-A177-3AD203B41FA5}">
                      <a16:colId xmlns:a16="http://schemas.microsoft.com/office/drawing/2014/main" val="1303382258"/>
                    </a:ext>
                  </a:extLst>
                </a:gridCol>
              </a:tblGrid>
              <a:tr h="675270">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448361794"/>
                  </a:ext>
                </a:extLst>
              </a:tr>
              <a:tr h="675270">
                <a:tc>
                  <a:txBody>
                    <a:bodyPr/>
                    <a:lstStyle/>
                    <a:p>
                      <a:pPr marL="0" marR="0" algn="just">
                        <a:lnSpc>
                          <a:spcPct val="100000"/>
                        </a:lnSpc>
                        <a:spcBef>
                          <a:spcPts val="100"/>
                        </a:spcBef>
                        <a:spcAft>
                          <a:spcPts val="100"/>
                        </a:spcAft>
                      </a:pPr>
                      <a:r>
                        <a:rPr lang="vi-VN" sz="1800">
                          <a:solidFill>
                            <a:srgbClr val="000000"/>
                          </a:solidFill>
                          <a:effectLst/>
                          <a:latin typeface="+mn-lt"/>
                          <a:ea typeface="Calibri" panose="020F0502020204030204" pitchFamily="34" charset="0"/>
                        </a:rPr>
                        <a:t>1975 – 1985</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0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0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722860463"/>
                  </a:ext>
                </a:extLst>
              </a:tr>
              <a:tr h="675270">
                <a:tc>
                  <a:txBody>
                    <a:bodyPr/>
                    <a:lstStyle/>
                    <a:p>
                      <a:pPr marL="0" marR="0" algn="just">
                        <a:lnSpc>
                          <a:spcPct val="100000"/>
                        </a:lnSpc>
                        <a:spcBef>
                          <a:spcPts val="100"/>
                        </a:spcBef>
                        <a:spcAft>
                          <a:spcPts val="100"/>
                        </a:spcAft>
                      </a:pPr>
                      <a:r>
                        <a:rPr lang="vi-VN" sz="1800">
                          <a:solidFill>
                            <a:srgbClr val="000000"/>
                          </a:solidFill>
                          <a:effectLst/>
                          <a:latin typeface="+mn-lt"/>
                          <a:ea typeface="Calibri" panose="020F0502020204030204" pitchFamily="34" charset="0"/>
                        </a:rPr>
                        <a:t>1986 đến nay</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0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0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663152373"/>
                  </a:ext>
                </a:extLst>
              </a:tr>
            </a:tbl>
          </a:graphicData>
        </a:graphic>
      </p:graphicFrame>
      <p:sp>
        <p:nvSpPr>
          <p:cNvPr id="7" name="Freeform 8">
            <a:extLst>
              <a:ext uri="{FF2B5EF4-FFF2-40B4-BE49-F238E27FC236}">
                <a16:creationId xmlns:a16="http://schemas.microsoft.com/office/drawing/2014/main" id="{66B323A2-23E7-22E0-9F33-EEAD2A30531E}"/>
              </a:ext>
            </a:extLst>
          </p:cNvPr>
          <p:cNvSpPr/>
          <p:nvPr/>
        </p:nvSpPr>
        <p:spPr>
          <a:xfrm>
            <a:off x="2720719" y="3780971"/>
            <a:ext cx="3702561" cy="1346806"/>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95753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8EC4FF9D-83EB-56F4-00C5-D036523DE38D}"/>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8F00DDB9-49D5-FC4E-AD07-14B619F822E9}"/>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280EC469-8D61-F825-D811-4B8D852D87C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7F6E25B9-6145-E7A4-7514-9586FE7B1345}"/>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1D6E5E67-34D4-8957-6FE3-819D112228BB}"/>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EC268D6B-1365-AB6C-E80D-0135915697D2}"/>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F4202C42-44A1-87B7-DB99-1A558ECDB35A}"/>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3AE91732-AFFD-FE52-BDD4-FF63167353FB}"/>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CAD440E7-BEB9-9222-6300-E3B5634E7BF8}"/>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9" name="TextBox 8">
            <a:extLst>
              <a:ext uri="{FF2B5EF4-FFF2-40B4-BE49-F238E27FC236}">
                <a16:creationId xmlns:a16="http://schemas.microsoft.com/office/drawing/2014/main" id="{86A54F94-16E2-B905-6B04-7EA654C35DD3}"/>
              </a:ext>
            </a:extLst>
          </p:cNvPr>
          <p:cNvSpPr txBox="1"/>
          <p:nvPr/>
        </p:nvSpPr>
        <p:spPr>
          <a:xfrm>
            <a:off x="217629" y="844208"/>
            <a:ext cx="8659064" cy="2283510"/>
          </a:xfrm>
          <a:prstGeom prst="rect">
            <a:avLst/>
          </a:prstGeom>
          <a:noFill/>
        </p:spPr>
        <p:txBody>
          <a:bodyPr wrap="square" rtlCol="0">
            <a:spAutoFit/>
          </a:bodyPr>
          <a:lstStyle/>
          <a:p>
            <a:pPr algn="ctr">
              <a:lnSpc>
                <a:spcPct val="150000"/>
              </a:lnSpc>
            </a:pPr>
            <a:r>
              <a:rPr lang="en-US" sz="3300" b="1">
                <a:highlight>
                  <a:srgbClr val="FFE699"/>
                </a:highlight>
              </a:rPr>
              <a:t>PHẦN 1.</a:t>
            </a:r>
          </a:p>
          <a:p>
            <a:pPr algn="ctr">
              <a:lnSpc>
                <a:spcPct val="150000"/>
              </a:lnSpc>
            </a:pPr>
            <a:r>
              <a:rPr lang="en-US" sz="3300" b="1"/>
              <a:t>HOẠT ĐỘNG ĐỐI NGOẠI CỦA VIỆT NAM TRONG GIAI ĐOẠN 1975 - 1985</a:t>
            </a:r>
          </a:p>
        </p:txBody>
      </p:sp>
      <p:sp>
        <p:nvSpPr>
          <p:cNvPr id="2" name="Google Shape;9999;p31">
            <a:extLst>
              <a:ext uri="{FF2B5EF4-FFF2-40B4-BE49-F238E27FC236}">
                <a16:creationId xmlns:a16="http://schemas.microsoft.com/office/drawing/2014/main" id="{6E3C8CAA-ED09-4341-32C7-0ECFB8F8AD00}"/>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6" name="Google Shape;10000;p31">
            <a:extLst>
              <a:ext uri="{FF2B5EF4-FFF2-40B4-BE49-F238E27FC236}">
                <a16:creationId xmlns:a16="http://schemas.microsoft.com/office/drawing/2014/main" id="{7F2F0B78-99CC-6EEB-638E-2C70AC1DA151}"/>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7" name="Google Shape;10001;p31">
            <a:extLst>
              <a:ext uri="{FF2B5EF4-FFF2-40B4-BE49-F238E27FC236}">
                <a16:creationId xmlns:a16="http://schemas.microsoft.com/office/drawing/2014/main" id="{0386B974-5D16-EE1C-7D72-4E996AD8973B}"/>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4" name="Google Shape;10002;p31">
            <a:extLst>
              <a:ext uri="{FF2B5EF4-FFF2-40B4-BE49-F238E27FC236}">
                <a16:creationId xmlns:a16="http://schemas.microsoft.com/office/drawing/2014/main" id="{A3A30EDE-0AC8-E9F9-FF93-EF5F7DC0D3FA}"/>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5" name="Google Shape;10003;p31">
            <a:extLst>
              <a:ext uri="{FF2B5EF4-FFF2-40B4-BE49-F238E27FC236}">
                <a16:creationId xmlns:a16="http://schemas.microsoft.com/office/drawing/2014/main" id="{DF5A10E7-3194-FCBD-2C62-F119C541F10C}"/>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6" name="Google Shape;10004;p31">
            <a:extLst>
              <a:ext uri="{FF2B5EF4-FFF2-40B4-BE49-F238E27FC236}">
                <a16:creationId xmlns:a16="http://schemas.microsoft.com/office/drawing/2014/main" id="{74E0016F-3B47-E8A1-7D26-D84B4F5FA8FB}"/>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5" name="Google Shape;10005;p31">
            <a:extLst>
              <a:ext uri="{FF2B5EF4-FFF2-40B4-BE49-F238E27FC236}">
                <a16:creationId xmlns:a16="http://schemas.microsoft.com/office/drawing/2014/main" id="{05F39416-1CF7-27ED-D040-421AC2EB5642}"/>
              </a:ext>
            </a:extLst>
          </p:cNvPr>
          <p:cNvSpPr/>
          <p:nvPr/>
        </p:nvSpPr>
        <p:spPr>
          <a:xfrm>
            <a:off x="4963362" y="4100063"/>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6" name="Google Shape;10006;p31">
            <a:extLst>
              <a:ext uri="{FF2B5EF4-FFF2-40B4-BE49-F238E27FC236}">
                <a16:creationId xmlns:a16="http://schemas.microsoft.com/office/drawing/2014/main" id="{CA5FF4F4-1423-049B-C109-487E223A9E99}"/>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27" name="Straight Connector 26">
            <a:extLst>
              <a:ext uri="{FF2B5EF4-FFF2-40B4-BE49-F238E27FC236}">
                <a16:creationId xmlns:a16="http://schemas.microsoft.com/office/drawing/2014/main" id="{0244AA21-F907-2FAF-F171-7AFB0C407DCF}"/>
              </a:ext>
            </a:extLst>
          </p:cNvPr>
          <p:cNvCxnSpPr/>
          <p:nvPr/>
        </p:nvCxnSpPr>
        <p:spPr>
          <a:xfrm>
            <a:off x="-58057" y="4595924"/>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oogle Shape;9833;p28">
            <a:extLst>
              <a:ext uri="{FF2B5EF4-FFF2-40B4-BE49-F238E27FC236}">
                <a16:creationId xmlns:a16="http://schemas.microsoft.com/office/drawing/2014/main" id="{240A421A-C21A-5F2D-629A-DCD048D1F332}"/>
              </a:ext>
            </a:extLst>
          </p:cNvPr>
          <p:cNvGrpSpPr/>
          <p:nvPr/>
        </p:nvGrpSpPr>
        <p:grpSpPr>
          <a:xfrm>
            <a:off x="3180454" y="3952627"/>
            <a:ext cx="863723" cy="1243355"/>
            <a:chOff x="3180454" y="2957619"/>
            <a:chExt cx="863723" cy="1243355"/>
          </a:xfrm>
        </p:grpSpPr>
        <p:grpSp>
          <p:nvGrpSpPr>
            <p:cNvPr id="29" name="Google Shape;9834;p28">
              <a:extLst>
                <a:ext uri="{FF2B5EF4-FFF2-40B4-BE49-F238E27FC236}">
                  <a16:creationId xmlns:a16="http://schemas.microsoft.com/office/drawing/2014/main" id="{61258D59-E554-98E3-22C9-DB1FA99BE0F3}"/>
                </a:ext>
              </a:extLst>
            </p:cNvPr>
            <p:cNvGrpSpPr/>
            <p:nvPr/>
          </p:nvGrpSpPr>
          <p:grpSpPr>
            <a:xfrm>
              <a:off x="3180454" y="2957619"/>
              <a:ext cx="863723" cy="1243355"/>
              <a:chOff x="3407128" y="3188573"/>
              <a:chExt cx="1093735" cy="1574665"/>
            </a:xfrm>
          </p:grpSpPr>
          <p:sp>
            <p:nvSpPr>
              <p:cNvPr id="31" name="Google Shape;9835;p28">
                <a:extLst>
                  <a:ext uri="{FF2B5EF4-FFF2-40B4-BE49-F238E27FC236}">
                    <a16:creationId xmlns:a16="http://schemas.microsoft.com/office/drawing/2014/main" id="{1A4EC0B0-80C6-9A64-A9F0-0CE1103FE3B8}"/>
                  </a:ext>
                </a:extLst>
              </p:cNvPr>
              <p:cNvSpPr/>
              <p:nvPr/>
            </p:nvSpPr>
            <p:spPr>
              <a:xfrm>
                <a:off x="3647310" y="3674352"/>
                <a:ext cx="56836" cy="45526"/>
              </a:xfrm>
              <a:custGeom>
                <a:avLst/>
                <a:gdLst/>
                <a:ahLst/>
                <a:cxnLst/>
                <a:rect l="l" t="t" r="r" b="b"/>
                <a:pathLst>
                  <a:path w="1186" h="950" extrusionOk="0">
                    <a:moveTo>
                      <a:pt x="1151" y="1"/>
                    </a:moveTo>
                    <a:lnTo>
                      <a:pt x="1151" y="1"/>
                    </a:lnTo>
                    <a:cubicBezTo>
                      <a:pt x="779" y="103"/>
                      <a:pt x="389" y="187"/>
                      <a:pt x="0" y="255"/>
                    </a:cubicBezTo>
                    <a:lnTo>
                      <a:pt x="85" y="746"/>
                    </a:lnTo>
                    <a:cubicBezTo>
                      <a:pt x="137" y="741"/>
                      <a:pt x="189" y="738"/>
                      <a:pt x="241" y="738"/>
                    </a:cubicBezTo>
                    <a:cubicBezTo>
                      <a:pt x="539" y="738"/>
                      <a:pt x="824" y="819"/>
                      <a:pt x="1084" y="949"/>
                    </a:cubicBezTo>
                    <a:cubicBezTo>
                      <a:pt x="1151" y="644"/>
                      <a:pt x="1185" y="323"/>
                      <a:pt x="115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836;p28">
                <a:extLst>
                  <a:ext uri="{FF2B5EF4-FFF2-40B4-BE49-F238E27FC236}">
                    <a16:creationId xmlns:a16="http://schemas.microsoft.com/office/drawing/2014/main" id="{FEA94785-2469-8D89-21C0-5B8005FF9A7A}"/>
                  </a:ext>
                </a:extLst>
              </p:cNvPr>
              <p:cNvSpPr/>
              <p:nvPr/>
            </p:nvSpPr>
            <p:spPr>
              <a:xfrm>
                <a:off x="3407128" y="3188573"/>
                <a:ext cx="1093735" cy="1177120"/>
              </a:xfrm>
              <a:custGeom>
                <a:avLst/>
                <a:gdLst/>
                <a:ahLst/>
                <a:cxnLst/>
                <a:rect l="l" t="t" r="r" b="b"/>
                <a:pathLst>
                  <a:path w="22823" h="24563" extrusionOk="0">
                    <a:moveTo>
                      <a:pt x="9805" y="1"/>
                    </a:moveTo>
                    <a:cubicBezTo>
                      <a:pt x="8270" y="1"/>
                      <a:pt x="6360" y="560"/>
                      <a:pt x="4623" y="2672"/>
                    </a:cubicBezTo>
                    <a:cubicBezTo>
                      <a:pt x="1033" y="7057"/>
                      <a:pt x="1" y="21718"/>
                      <a:pt x="2997" y="24563"/>
                    </a:cubicBezTo>
                    <a:cubicBezTo>
                      <a:pt x="3421" y="22988"/>
                      <a:pt x="3962" y="21566"/>
                      <a:pt x="4623" y="20821"/>
                    </a:cubicBezTo>
                    <a:cubicBezTo>
                      <a:pt x="5808" y="19501"/>
                      <a:pt x="7416" y="18654"/>
                      <a:pt x="9160" y="18400"/>
                    </a:cubicBezTo>
                    <a:lnTo>
                      <a:pt x="9160" y="18315"/>
                    </a:lnTo>
                    <a:lnTo>
                      <a:pt x="9363" y="16318"/>
                    </a:lnTo>
                    <a:cubicBezTo>
                      <a:pt x="7839" y="15810"/>
                      <a:pt x="6553" y="14794"/>
                      <a:pt x="6079" y="13744"/>
                    </a:cubicBezTo>
                    <a:cubicBezTo>
                      <a:pt x="6079" y="13744"/>
                      <a:pt x="5999" y="13755"/>
                      <a:pt x="5872" y="13755"/>
                    </a:cubicBezTo>
                    <a:cubicBezTo>
                      <a:pt x="5497" y="13755"/>
                      <a:pt x="4706" y="13661"/>
                      <a:pt x="4301" y="12915"/>
                    </a:cubicBezTo>
                    <a:cubicBezTo>
                      <a:pt x="3878" y="12136"/>
                      <a:pt x="4301" y="11188"/>
                      <a:pt x="4961" y="10917"/>
                    </a:cubicBezTo>
                    <a:cubicBezTo>
                      <a:pt x="5012" y="10900"/>
                      <a:pt x="5063" y="10883"/>
                      <a:pt x="5114" y="10883"/>
                    </a:cubicBezTo>
                    <a:lnTo>
                      <a:pt x="5029" y="10392"/>
                    </a:lnTo>
                    <a:cubicBezTo>
                      <a:pt x="5401" y="10324"/>
                      <a:pt x="5791" y="10240"/>
                      <a:pt x="6163" y="10138"/>
                    </a:cubicBezTo>
                    <a:cubicBezTo>
                      <a:pt x="9380" y="9308"/>
                      <a:pt x="11903" y="6836"/>
                      <a:pt x="12783" y="3637"/>
                    </a:cubicBezTo>
                    <a:cubicBezTo>
                      <a:pt x="13274" y="5584"/>
                      <a:pt x="14612" y="7209"/>
                      <a:pt x="16423" y="8055"/>
                    </a:cubicBezTo>
                    <a:cubicBezTo>
                      <a:pt x="16288" y="9901"/>
                      <a:pt x="16762" y="10460"/>
                      <a:pt x="16762" y="10460"/>
                    </a:cubicBezTo>
                    <a:cubicBezTo>
                      <a:pt x="17033" y="10325"/>
                      <a:pt x="17274" y="10266"/>
                      <a:pt x="17485" y="10266"/>
                    </a:cubicBezTo>
                    <a:cubicBezTo>
                      <a:pt x="18652" y="10266"/>
                      <a:pt x="18877" y="12085"/>
                      <a:pt x="18116" y="12931"/>
                    </a:cubicBezTo>
                    <a:cubicBezTo>
                      <a:pt x="17774" y="13314"/>
                      <a:pt x="17450" y="13415"/>
                      <a:pt x="17203" y="13415"/>
                    </a:cubicBezTo>
                    <a:cubicBezTo>
                      <a:pt x="16925" y="13415"/>
                      <a:pt x="16745" y="13287"/>
                      <a:pt x="16745" y="13287"/>
                    </a:cubicBezTo>
                    <a:cubicBezTo>
                      <a:pt x="15932" y="14658"/>
                      <a:pt x="14679" y="15691"/>
                      <a:pt x="13189" y="16233"/>
                    </a:cubicBezTo>
                    <a:lnTo>
                      <a:pt x="13427" y="18146"/>
                    </a:lnTo>
                    <a:cubicBezTo>
                      <a:pt x="13427" y="18146"/>
                      <a:pt x="16474" y="18857"/>
                      <a:pt x="18065" y="20212"/>
                    </a:cubicBezTo>
                    <a:cubicBezTo>
                      <a:pt x="18726" y="20770"/>
                      <a:pt x="19335" y="21939"/>
                      <a:pt x="19860" y="23259"/>
                    </a:cubicBezTo>
                    <a:cubicBezTo>
                      <a:pt x="22823" y="19890"/>
                      <a:pt x="21384" y="4297"/>
                      <a:pt x="17456" y="1097"/>
                    </a:cubicBezTo>
                    <a:cubicBezTo>
                      <a:pt x="16472" y="293"/>
                      <a:pt x="15561" y="44"/>
                      <a:pt x="14810" y="44"/>
                    </a:cubicBezTo>
                    <a:cubicBezTo>
                      <a:pt x="13584" y="44"/>
                      <a:pt x="12783" y="708"/>
                      <a:pt x="12783" y="708"/>
                    </a:cubicBezTo>
                    <a:cubicBezTo>
                      <a:pt x="12783" y="708"/>
                      <a:pt x="11531" y="1"/>
                      <a:pt x="980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837;p28">
                <a:extLst>
                  <a:ext uri="{FF2B5EF4-FFF2-40B4-BE49-F238E27FC236}">
                    <a16:creationId xmlns:a16="http://schemas.microsoft.com/office/drawing/2014/main" id="{E2BB8B84-B88D-AFFA-3003-5CD7207F3028}"/>
                  </a:ext>
                </a:extLst>
              </p:cNvPr>
              <p:cNvSpPr/>
              <p:nvPr/>
            </p:nvSpPr>
            <p:spPr>
              <a:xfrm>
                <a:off x="3490703" y="4058154"/>
                <a:ext cx="962332" cy="705084"/>
              </a:xfrm>
              <a:custGeom>
                <a:avLst/>
                <a:gdLst/>
                <a:ahLst/>
                <a:cxnLst/>
                <a:rect l="l" t="t" r="r" b="b"/>
                <a:pathLst>
                  <a:path w="20081" h="14713" extrusionOk="0">
                    <a:moveTo>
                      <a:pt x="11683" y="0"/>
                    </a:moveTo>
                    <a:cubicBezTo>
                      <a:pt x="11400" y="283"/>
                      <a:pt x="10759" y="712"/>
                      <a:pt x="9663" y="712"/>
                    </a:cubicBezTo>
                    <a:cubicBezTo>
                      <a:pt x="9642" y="712"/>
                      <a:pt x="9621" y="712"/>
                      <a:pt x="9600" y="711"/>
                    </a:cubicBezTo>
                    <a:cubicBezTo>
                      <a:pt x="8838" y="711"/>
                      <a:pt x="8093" y="525"/>
                      <a:pt x="7416" y="169"/>
                    </a:cubicBezTo>
                    <a:lnTo>
                      <a:pt x="7416" y="254"/>
                    </a:lnTo>
                    <a:cubicBezTo>
                      <a:pt x="5672" y="508"/>
                      <a:pt x="4081" y="1355"/>
                      <a:pt x="2896" y="2675"/>
                    </a:cubicBezTo>
                    <a:cubicBezTo>
                      <a:pt x="2235" y="3420"/>
                      <a:pt x="1693" y="4842"/>
                      <a:pt x="1270" y="6417"/>
                    </a:cubicBezTo>
                    <a:cubicBezTo>
                      <a:pt x="407" y="9566"/>
                      <a:pt x="0" y="13325"/>
                      <a:pt x="0" y="13325"/>
                    </a:cubicBezTo>
                    <a:cubicBezTo>
                      <a:pt x="0" y="13325"/>
                      <a:pt x="4606" y="14713"/>
                      <a:pt x="11039" y="14713"/>
                    </a:cubicBezTo>
                    <a:cubicBezTo>
                      <a:pt x="17473" y="14713"/>
                      <a:pt x="20080" y="11716"/>
                      <a:pt x="20080" y="11716"/>
                    </a:cubicBezTo>
                    <a:cubicBezTo>
                      <a:pt x="20080" y="11716"/>
                      <a:pt x="19284" y="8008"/>
                      <a:pt x="18116" y="5113"/>
                    </a:cubicBezTo>
                    <a:cubicBezTo>
                      <a:pt x="17591" y="3776"/>
                      <a:pt x="16965" y="2624"/>
                      <a:pt x="16321" y="2066"/>
                    </a:cubicBezTo>
                    <a:cubicBezTo>
                      <a:pt x="14747" y="694"/>
                      <a:pt x="11683" y="0"/>
                      <a:pt x="1168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838;p28">
                <a:extLst>
                  <a:ext uri="{FF2B5EF4-FFF2-40B4-BE49-F238E27FC236}">
                    <a16:creationId xmlns:a16="http://schemas.microsoft.com/office/drawing/2014/main" id="{58FDD365-9CDB-72CE-5B4D-9B72C9DAA1DE}"/>
                  </a:ext>
                </a:extLst>
              </p:cNvPr>
              <p:cNvSpPr/>
              <p:nvPr/>
            </p:nvSpPr>
            <p:spPr>
              <a:xfrm>
                <a:off x="3592919" y="3362815"/>
                <a:ext cx="719173" cy="729476"/>
              </a:xfrm>
              <a:custGeom>
                <a:avLst/>
                <a:gdLst/>
                <a:ahLst/>
                <a:cxnLst/>
                <a:rect l="l" t="t" r="r" b="b"/>
                <a:pathLst>
                  <a:path w="15007" h="15222" extrusionOk="0">
                    <a:moveTo>
                      <a:pt x="8906" y="1"/>
                    </a:moveTo>
                    <a:cubicBezTo>
                      <a:pt x="8026" y="3200"/>
                      <a:pt x="5503" y="5672"/>
                      <a:pt x="2286" y="6502"/>
                    </a:cubicBezTo>
                    <a:cubicBezTo>
                      <a:pt x="2320" y="6824"/>
                      <a:pt x="2303" y="7145"/>
                      <a:pt x="2219" y="7450"/>
                    </a:cubicBezTo>
                    <a:cubicBezTo>
                      <a:pt x="1959" y="7320"/>
                      <a:pt x="1674" y="7239"/>
                      <a:pt x="1386" y="7239"/>
                    </a:cubicBezTo>
                    <a:cubicBezTo>
                      <a:pt x="1336" y="7239"/>
                      <a:pt x="1287" y="7242"/>
                      <a:pt x="1237" y="7247"/>
                    </a:cubicBezTo>
                    <a:cubicBezTo>
                      <a:pt x="1186" y="7247"/>
                      <a:pt x="1135" y="7264"/>
                      <a:pt x="1084" y="7281"/>
                    </a:cubicBezTo>
                    <a:cubicBezTo>
                      <a:pt x="424" y="7552"/>
                      <a:pt x="1" y="8500"/>
                      <a:pt x="424" y="9279"/>
                    </a:cubicBezTo>
                    <a:cubicBezTo>
                      <a:pt x="829" y="10025"/>
                      <a:pt x="1620" y="10119"/>
                      <a:pt x="1995" y="10119"/>
                    </a:cubicBezTo>
                    <a:cubicBezTo>
                      <a:pt x="2122" y="10119"/>
                      <a:pt x="2202" y="10108"/>
                      <a:pt x="2202" y="10108"/>
                    </a:cubicBezTo>
                    <a:cubicBezTo>
                      <a:pt x="2676" y="11141"/>
                      <a:pt x="3962" y="12174"/>
                      <a:pt x="5486" y="12682"/>
                    </a:cubicBezTo>
                    <a:lnTo>
                      <a:pt x="5283" y="14679"/>
                    </a:lnTo>
                    <a:cubicBezTo>
                      <a:pt x="5960" y="15035"/>
                      <a:pt x="6705" y="15221"/>
                      <a:pt x="7484" y="15221"/>
                    </a:cubicBezTo>
                    <a:cubicBezTo>
                      <a:pt x="7505" y="15222"/>
                      <a:pt x="7526" y="15222"/>
                      <a:pt x="7547" y="15222"/>
                    </a:cubicBezTo>
                    <a:cubicBezTo>
                      <a:pt x="8642" y="15222"/>
                      <a:pt x="9267" y="14793"/>
                      <a:pt x="9550" y="14510"/>
                    </a:cubicBezTo>
                    <a:lnTo>
                      <a:pt x="9312" y="12597"/>
                    </a:lnTo>
                    <a:cubicBezTo>
                      <a:pt x="10802" y="12055"/>
                      <a:pt x="12072" y="11022"/>
                      <a:pt x="12868" y="9651"/>
                    </a:cubicBezTo>
                    <a:cubicBezTo>
                      <a:pt x="12868" y="9651"/>
                      <a:pt x="13048" y="9779"/>
                      <a:pt x="13328" y="9779"/>
                    </a:cubicBezTo>
                    <a:cubicBezTo>
                      <a:pt x="13578" y="9779"/>
                      <a:pt x="13906" y="9678"/>
                      <a:pt x="14256" y="9295"/>
                    </a:cubicBezTo>
                    <a:cubicBezTo>
                      <a:pt x="15006" y="8459"/>
                      <a:pt x="14785" y="6626"/>
                      <a:pt x="13593" y="6626"/>
                    </a:cubicBezTo>
                    <a:cubicBezTo>
                      <a:pt x="13386" y="6626"/>
                      <a:pt x="13150" y="6681"/>
                      <a:pt x="12885" y="6807"/>
                    </a:cubicBezTo>
                    <a:cubicBezTo>
                      <a:pt x="12885" y="6807"/>
                      <a:pt x="12411" y="6265"/>
                      <a:pt x="12546" y="4419"/>
                    </a:cubicBezTo>
                    <a:cubicBezTo>
                      <a:pt x="10735" y="3573"/>
                      <a:pt x="9397" y="1948"/>
                      <a:pt x="890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839;p28">
                <a:extLst>
                  <a:ext uri="{FF2B5EF4-FFF2-40B4-BE49-F238E27FC236}">
                    <a16:creationId xmlns:a16="http://schemas.microsoft.com/office/drawing/2014/main" id="{F157321C-AF02-7D5A-0269-CC9773F5B22E}"/>
                  </a:ext>
                </a:extLst>
              </p:cNvPr>
              <p:cNvSpPr/>
              <p:nvPr/>
            </p:nvSpPr>
            <p:spPr>
              <a:xfrm>
                <a:off x="3850927" y="3967247"/>
                <a:ext cx="190732" cy="50462"/>
              </a:xfrm>
              <a:custGeom>
                <a:avLst/>
                <a:gdLst/>
                <a:ahLst/>
                <a:cxnLst/>
                <a:rect l="l" t="t" r="r" b="b"/>
                <a:pathLst>
                  <a:path w="3980" h="1053" extrusionOk="0">
                    <a:moveTo>
                      <a:pt x="3928" y="1"/>
                    </a:moveTo>
                    <a:cubicBezTo>
                      <a:pt x="3658" y="102"/>
                      <a:pt x="3387" y="187"/>
                      <a:pt x="3116" y="255"/>
                    </a:cubicBezTo>
                    <a:cubicBezTo>
                      <a:pt x="2729" y="340"/>
                      <a:pt x="2336" y="382"/>
                      <a:pt x="1942" y="382"/>
                    </a:cubicBezTo>
                    <a:cubicBezTo>
                      <a:pt x="1318" y="382"/>
                      <a:pt x="694" y="276"/>
                      <a:pt x="102" y="69"/>
                    </a:cubicBezTo>
                    <a:lnTo>
                      <a:pt x="1" y="1034"/>
                    </a:lnTo>
                    <a:cubicBezTo>
                      <a:pt x="294" y="1044"/>
                      <a:pt x="588" y="1053"/>
                      <a:pt x="879" y="1053"/>
                    </a:cubicBezTo>
                    <a:cubicBezTo>
                      <a:pt x="1983" y="1053"/>
                      <a:pt x="3055" y="932"/>
                      <a:pt x="3979" y="356"/>
                    </a:cubicBezTo>
                    <a:lnTo>
                      <a:pt x="392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840;p28">
                <a:extLst>
                  <a:ext uri="{FF2B5EF4-FFF2-40B4-BE49-F238E27FC236}">
                    <a16:creationId xmlns:a16="http://schemas.microsoft.com/office/drawing/2014/main" id="{A22B46F6-327F-6336-C970-EA42D15A2193}"/>
                  </a:ext>
                </a:extLst>
              </p:cNvPr>
              <p:cNvSpPr/>
              <p:nvPr/>
            </p:nvSpPr>
            <p:spPr>
              <a:xfrm>
                <a:off x="3825769" y="4039896"/>
                <a:ext cx="243255" cy="67858"/>
              </a:xfrm>
              <a:custGeom>
                <a:avLst/>
                <a:gdLst/>
                <a:ahLst/>
                <a:cxnLst/>
                <a:rect l="l" t="t" r="r" b="b"/>
                <a:pathLst>
                  <a:path w="5076" h="1416" extrusionOk="0">
                    <a:moveTo>
                      <a:pt x="4881" y="0"/>
                    </a:moveTo>
                    <a:cubicBezTo>
                      <a:pt x="4846" y="0"/>
                      <a:pt x="4809" y="13"/>
                      <a:pt x="4775" y="43"/>
                    </a:cubicBezTo>
                    <a:lnTo>
                      <a:pt x="4758" y="59"/>
                    </a:lnTo>
                    <a:cubicBezTo>
                      <a:pt x="4470" y="330"/>
                      <a:pt x="4132" y="517"/>
                      <a:pt x="3759" y="635"/>
                    </a:cubicBezTo>
                    <a:cubicBezTo>
                      <a:pt x="3434" y="724"/>
                      <a:pt x="3096" y="774"/>
                      <a:pt x="2756" y="774"/>
                    </a:cubicBezTo>
                    <a:cubicBezTo>
                      <a:pt x="2707" y="774"/>
                      <a:pt x="2658" y="773"/>
                      <a:pt x="2608" y="771"/>
                    </a:cubicBezTo>
                    <a:cubicBezTo>
                      <a:pt x="2202" y="771"/>
                      <a:pt x="1795" y="720"/>
                      <a:pt x="1389" y="635"/>
                    </a:cubicBezTo>
                    <a:cubicBezTo>
                      <a:pt x="1000" y="567"/>
                      <a:pt x="610" y="432"/>
                      <a:pt x="238" y="263"/>
                    </a:cubicBezTo>
                    <a:lnTo>
                      <a:pt x="221" y="263"/>
                    </a:lnTo>
                    <a:cubicBezTo>
                      <a:pt x="203" y="251"/>
                      <a:pt x="183" y="245"/>
                      <a:pt x="162" y="245"/>
                    </a:cubicBezTo>
                    <a:cubicBezTo>
                      <a:pt x="124" y="245"/>
                      <a:pt x="84" y="264"/>
                      <a:pt x="52" y="296"/>
                    </a:cubicBezTo>
                    <a:cubicBezTo>
                      <a:pt x="1" y="347"/>
                      <a:pt x="1" y="449"/>
                      <a:pt x="52" y="500"/>
                    </a:cubicBezTo>
                    <a:cubicBezTo>
                      <a:pt x="390" y="821"/>
                      <a:pt x="796" y="1041"/>
                      <a:pt x="1237" y="1194"/>
                    </a:cubicBezTo>
                    <a:cubicBezTo>
                      <a:pt x="1677" y="1329"/>
                      <a:pt x="2134" y="1397"/>
                      <a:pt x="2591" y="1414"/>
                    </a:cubicBezTo>
                    <a:cubicBezTo>
                      <a:pt x="2626" y="1415"/>
                      <a:pt x="2660" y="1416"/>
                      <a:pt x="2694" y="1416"/>
                    </a:cubicBezTo>
                    <a:cubicBezTo>
                      <a:pt x="3131" y="1416"/>
                      <a:pt x="3554" y="1317"/>
                      <a:pt x="3962" y="1160"/>
                    </a:cubicBezTo>
                    <a:cubicBezTo>
                      <a:pt x="4403" y="974"/>
                      <a:pt x="4775" y="652"/>
                      <a:pt x="5012" y="229"/>
                    </a:cubicBezTo>
                    <a:cubicBezTo>
                      <a:pt x="5076" y="114"/>
                      <a:pt x="4987" y="0"/>
                      <a:pt x="488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841;p28">
                <a:extLst>
                  <a:ext uri="{FF2B5EF4-FFF2-40B4-BE49-F238E27FC236}">
                    <a16:creationId xmlns:a16="http://schemas.microsoft.com/office/drawing/2014/main" id="{A098BDB9-9609-C5C0-B097-60254BD35DA0}"/>
                  </a:ext>
                </a:extLst>
              </p:cNvPr>
              <p:cNvSpPr/>
              <p:nvPr/>
            </p:nvSpPr>
            <p:spPr>
              <a:xfrm>
                <a:off x="3624547" y="3739285"/>
                <a:ext cx="68242" cy="36757"/>
              </a:xfrm>
              <a:custGeom>
                <a:avLst/>
                <a:gdLst/>
                <a:ahLst/>
                <a:cxnLst/>
                <a:rect l="l" t="t" r="r" b="b"/>
                <a:pathLst>
                  <a:path w="1424" h="767" extrusionOk="0">
                    <a:moveTo>
                      <a:pt x="712" y="0"/>
                    </a:moveTo>
                    <a:cubicBezTo>
                      <a:pt x="526" y="0"/>
                      <a:pt x="340" y="68"/>
                      <a:pt x="204" y="204"/>
                    </a:cubicBezTo>
                    <a:cubicBezTo>
                      <a:pt x="86" y="322"/>
                      <a:pt x="18" y="474"/>
                      <a:pt x="1" y="644"/>
                    </a:cubicBezTo>
                    <a:cubicBezTo>
                      <a:pt x="1" y="678"/>
                      <a:pt x="1" y="711"/>
                      <a:pt x="35" y="728"/>
                    </a:cubicBezTo>
                    <a:cubicBezTo>
                      <a:pt x="52" y="754"/>
                      <a:pt x="77" y="767"/>
                      <a:pt x="103" y="767"/>
                    </a:cubicBezTo>
                    <a:cubicBezTo>
                      <a:pt x="128" y="767"/>
                      <a:pt x="153" y="754"/>
                      <a:pt x="170" y="728"/>
                    </a:cubicBezTo>
                    <a:lnTo>
                      <a:pt x="187" y="728"/>
                    </a:lnTo>
                    <a:cubicBezTo>
                      <a:pt x="272" y="644"/>
                      <a:pt x="356" y="559"/>
                      <a:pt x="458" y="491"/>
                    </a:cubicBezTo>
                    <a:cubicBezTo>
                      <a:pt x="526" y="458"/>
                      <a:pt x="610" y="424"/>
                      <a:pt x="712" y="424"/>
                    </a:cubicBezTo>
                    <a:cubicBezTo>
                      <a:pt x="797" y="424"/>
                      <a:pt x="898" y="441"/>
                      <a:pt x="983" y="491"/>
                    </a:cubicBezTo>
                    <a:cubicBezTo>
                      <a:pt x="1068" y="542"/>
                      <a:pt x="1152" y="627"/>
                      <a:pt x="1220" y="695"/>
                    </a:cubicBezTo>
                    <a:lnTo>
                      <a:pt x="1237" y="728"/>
                    </a:lnTo>
                    <a:cubicBezTo>
                      <a:pt x="1254" y="745"/>
                      <a:pt x="1288" y="762"/>
                      <a:pt x="1322" y="762"/>
                    </a:cubicBezTo>
                    <a:cubicBezTo>
                      <a:pt x="1372" y="762"/>
                      <a:pt x="1423" y="711"/>
                      <a:pt x="1406" y="661"/>
                    </a:cubicBezTo>
                    <a:cubicBezTo>
                      <a:pt x="1406" y="474"/>
                      <a:pt x="1338" y="322"/>
                      <a:pt x="1220" y="187"/>
                    </a:cubicBezTo>
                    <a:cubicBezTo>
                      <a:pt x="1085" y="68"/>
                      <a:pt x="898" y="0"/>
                      <a:pt x="7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842;p28">
                <a:extLst>
                  <a:ext uri="{FF2B5EF4-FFF2-40B4-BE49-F238E27FC236}">
                    <a16:creationId xmlns:a16="http://schemas.microsoft.com/office/drawing/2014/main" id="{942D6E63-2653-2C84-BC9D-853511C94A7F}"/>
                  </a:ext>
                </a:extLst>
              </p:cNvPr>
              <p:cNvSpPr/>
              <p:nvPr/>
            </p:nvSpPr>
            <p:spPr>
              <a:xfrm>
                <a:off x="4209522" y="3708472"/>
                <a:ext cx="69008" cy="36948"/>
              </a:xfrm>
              <a:custGeom>
                <a:avLst/>
                <a:gdLst/>
                <a:ahLst/>
                <a:cxnLst/>
                <a:rect l="l" t="t" r="r" b="b"/>
                <a:pathLst>
                  <a:path w="1440" h="771" extrusionOk="0">
                    <a:moveTo>
                      <a:pt x="729" y="0"/>
                    </a:moveTo>
                    <a:cubicBezTo>
                      <a:pt x="526" y="0"/>
                      <a:pt x="356" y="85"/>
                      <a:pt x="221" y="220"/>
                    </a:cubicBezTo>
                    <a:cubicBezTo>
                      <a:pt x="102" y="339"/>
                      <a:pt x="18" y="491"/>
                      <a:pt x="1" y="660"/>
                    </a:cubicBezTo>
                    <a:cubicBezTo>
                      <a:pt x="1" y="694"/>
                      <a:pt x="18" y="728"/>
                      <a:pt x="52" y="745"/>
                    </a:cubicBezTo>
                    <a:cubicBezTo>
                      <a:pt x="69" y="762"/>
                      <a:pt x="94" y="770"/>
                      <a:pt x="119" y="770"/>
                    </a:cubicBezTo>
                    <a:cubicBezTo>
                      <a:pt x="145" y="770"/>
                      <a:pt x="170" y="762"/>
                      <a:pt x="187" y="745"/>
                    </a:cubicBezTo>
                    <a:lnTo>
                      <a:pt x="204" y="728"/>
                    </a:lnTo>
                    <a:cubicBezTo>
                      <a:pt x="289" y="643"/>
                      <a:pt x="373" y="576"/>
                      <a:pt x="475" y="508"/>
                    </a:cubicBezTo>
                    <a:cubicBezTo>
                      <a:pt x="543" y="457"/>
                      <a:pt x="627" y="440"/>
                      <a:pt x="729" y="440"/>
                    </a:cubicBezTo>
                    <a:cubicBezTo>
                      <a:pt x="814" y="440"/>
                      <a:pt x="915" y="457"/>
                      <a:pt x="1000" y="491"/>
                    </a:cubicBezTo>
                    <a:cubicBezTo>
                      <a:pt x="1084" y="559"/>
                      <a:pt x="1169" y="626"/>
                      <a:pt x="1237" y="711"/>
                    </a:cubicBezTo>
                    <a:lnTo>
                      <a:pt x="1254" y="728"/>
                    </a:lnTo>
                    <a:cubicBezTo>
                      <a:pt x="1271" y="762"/>
                      <a:pt x="1305" y="762"/>
                      <a:pt x="1338" y="762"/>
                    </a:cubicBezTo>
                    <a:cubicBezTo>
                      <a:pt x="1389" y="762"/>
                      <a:pt x="1440" y="728"/>
                      <a:pt x="1440" y="660"/>
                    </a:cubicBezTo>
                    <a:cubicBezTo>
                      <a:pt x="1423" y="491"/>
                      <a:pt x="1355" y="322"/>
                      <a:pt x="1220" y="203"/>
                    </a:cubicBezTo>
                    <a:cubicBezTo>
                      <a:pt x="1084" y="68"/>
                      <a:pt x="898" y="0"/>
                      <a:pt x="7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843;p28">
                <a:extLst>
                  <a:ext uri="{FF2B5EF4-FFF2-40B4-BE49-F238E27FC236}">
                    <a16:creationId xmlns:a16="http://schemas.microsoft.com/office/drawing/2014/main" id="{5D33C183-7D6A-9D26-BC6C-0A4F0B0F795F}"/>
                  </a:ext>
                </a:extLst>
              </p:cNvPr>
              <p:cNvSpPr/>
              <p:nvPr/>
            </p:nvSpPr>
            <p:spPr>
              <a:xfrm>
                <a:off x="3618892" y="4249792"/>
                <a:ext cx="41405" cy="43466"/>
              </a:xfrm>
              <a:custGeom>
                <a:avLst/>
                <a:gdLst/>
                <a:ahLst/>
                <a:cxnLst/>
                <a:rect l="l" t="t" r="r" b="b"/>
                <a:pathLst>
                  <a:path w="864" h="907" extrusionOk="0">
                    <a:moveTo>
                      <a:pt x="441" y="1"/>
                    </a:moveTo>
                    <a:cubicBezTo>
                      <a:pt x="364" y="1"/>
                      <a:pt x="288" y="22"/>
                      <a:pt x="221" y="64"/>
                    </a:cubicBezTo>
                    <a:cubicBezTo>
                      <a:pt x="85" y="149"/>
                      <a:pt x="0" y="285"/>
                      <a:pt x="0" y="437"/>
                    </a:cubicBezTo>
                    <a:cubicBezTo>
                      <a:pt x="0" y="488"/>
                      <a:pt x="0" y="539"/>
                      <a:pt x="17" y="572"/>
                    </a:cubicBezTo>
                    <a:cubicBezTo>
                      <a:pt x="17" y="572"/>
                      <a:pt x="17" y="589"/>
                      <a:pt x="17" y="589"/>
                    </a:cubicBezTo>
                    <a:cubicBezTo>
                      <a:pt x="34" y="640"/>
                      <a:pt x="51" y="674"/>
                      <a:pt x="68" y="708"/>
                    </a:cubicBezTo>
                    <a:cubicBezTo>
                      <a:pt x="68" y="708"/>
                      <a:pt x="68" y="708"/>
                      <a:pt x="85" y="725"/>
                    </a:cubicBezTo>
                    <a:cubicBezTo>
                      <a:pt x="102" y="776"/>
                      <a:pt x="153" y="826"/>
                      <a:pt x="221" y="860"/>
                    </a:cubicBezTo>
                    <a:cubicBezTo>
                      <a:pt x="276" y="891"/>
                      <a:pt x="339" y="906"/>
                      <a:pt x="402" y="906"/>
                    </a:cubicBezTo>
                    <a:cubicBezTo>
                      <a:pt x="511" y="906"/>
                      <a:pt x="620" y="861"/>
                      <a:pt x="695" y="776"/>
                    </a:cubicBezTo>
                    <a:lnTo>
                      <a:pt x="712" y="759"/>
                    </a:lnTo>
                    <a:cubicBezTo>
                      <a:pt x="745" y="725"/>
                      <a:pt x="779" y="691"/>
                      <a:pt x="813" y="657"/>
                    </a:cubicBezTo>
                    <a:cubicBezTo>
                      <a:pt x="847" y="589"/>
                      <a:pt x="864" y="522"/>
                      <a:pt x="864" y="437"/>
                    </a:cubicBezTo>
                    <a:cubicBezTo>
                      <a:pt x="864" y="285"/>
                      <a:pt x="779" y="149"/>
                      <a:pt x="661" y="64"/>
                    </a:cubicBezTo>
                    <a:cubicBezTo>
                      <a:pt x="593" y="22"/>
                      <a:pt x="517" y="1"/>
                      <a:pt x="4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844;p28">
                <a:extLst>
                  <a:ext uri="{FF2B5EF4-FFF2-40B4-BE49-F238E27FC236}">
                    <a16:creationId xmlns:a16="http://schemas.microsoft.com/office/drawing/2014/main" id="{16C7F747-4D69-7D05-62EA-ABD9A0DAFBD1}"/>
                  </a:ext>
                </a:extLst>
              </p:cNvPr>
              <p:cNvSpPr/>
              <p:nvPr/>
            </p:nvSpPr>
            <p:spPr>
              <a:xfrm>
                <a:off x="3551563" y="4419194"/>
                <a:ext cx="49504" cy="49025"/>
              </a:xfrm>
              <a:custGeom>
                <a:avLst/>
                <a:gdLst/>
                <a:ahLst/>
                <a:cxnLst/>
                <a:rect l="l" t="t" r="r" b="b"/>
                <a:pathLst>
                  <a:path w="1033" h="1023" extrusionOk="0">
                    <a:moveTo>
                      <a:pt x="508" y="0"/>
                    </a:moveTo>
                    <a:cubicBezTo>
                      <a:pt x="440" y="0"/>
                      <a:pt x="373" y="17"/>
                      <a:pt x="322" y="51"/>
                    </a:cubicBezTo>
                    <a:cubicBezTo>
                      <a:pt x="254" y="68"/>
                      <a:pt x="186" y="102"/>
                      <a:pt x="153" y="153"/>
                    </a:cubicBezTo>
                    <a:cubicBezTo>
                      <a:pt x="102" y="186"/>
                      <a:pt x="68" y="254"/>
                      <a:pt x="34" y="322"/>
                    </a:cubicBezTo>
                    <a:cubicBezTo>
                      <a:pt x="17" y="373"/>
                      <a:pt x="0" y="440"/>
                      <a:pt x="0" y="508"/>
                    </a:cubicBezTo>
                    <a:lnTo>
                      <a:pt x="17" y="644"/>
                    </a:lnTo>
                    <a:cubicBezTo>
                      <a:pt x="34" y="728"/>
                      <a:pt x="85" y="813"/>
                      <a:pt x="153" y="881"/>
                    </a:cubicBezTo>
                    <a:lnTo>
                      <a:pt x="254" y="948"/>
                    </a:lnTo>
                    <a:cubicBezTo>
                      <a:pt x="310" y="990"/>
                      <a:pt x="389" y="1020"/>
                      <a:pt x="462" y="1020"/>
                    </a:cubicBezTo>
                    <a:cubicBezTo>
                      <a:pt x="478" y="1020"/>
                      <a:pt x="493" y="1019"/>
                      <a:pt x="508" y="1016"/>
                    </a:cubicBezTo>
                    <a:cubicBezTo>
                      <a:pt x="526" y="1021"/>
                      <a:pt x="544" y="1023"/>
                      <a:pt x="563" y="1023"/>
                    </a:cubicBezTo>
                    <a:cubicBezTo>
                      <a:pt x="612" y="1023"/>
                      <a:pt x="662" y="1007"/>
                      <a:pt x="711" y="982"/>
                    </a:cubicBezTo>
                    <a:cubicBezTo>
                      <a:pt x="762" y="965"/>
                      <a:pt x="830" y="914"/>
                      <a:pt x="881" y="881"/>
                    </a:cubicBezTo>
                    <a:cubicBezTo>
                      <a:pt x="914" y="830"/>
                      <a:pt x="965" y="779"/>
                      <a:pt x="982" y="711"/>
                    </a:cubicBezTo>
                    <a:cubicBezTo>
                      <a:pt x="1016" y="644"/>
                      <a:pt x="1033" y="576"/>
                      <a:pt x="1016" y="508"/>
                    </a:cubicBezTo>
                    <a:lnTo>
                      <a:pt x="999" y="373"/>
                    </a:lnTo>
                    <a:cubicBezTo>
                      <a:pt x="982" y="288"/>
                      <a:pt x="931" y="203"/>
                      <a:pt x="881" y="153"/>
                    </a:cubicBezTo>
                    <a:lnTo>
                      <a:pt x="762" y="68"/>
                    </a:lnTo>
                    <a:cubicBezTo>
                      <a:pt x="694" y="17"/>
                      <a:pt x="593" y="0"/>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845;p28">
                <a:extLst>
                  <a:ext uri="{FF2B5EF4-FFF2-40B4-BE49-F238E27FC236}">
                    <a16:creationId xmlns:a16="http://schemas.microsoft.com/office/drawing/2014/main" id="{F00DF871-1C61-BD1C-F523-2B71DA295E49}"/>
                  </a:ext>
                </a:extLst>
              </p:cNvPr>
              <p:cNvSpPr/>
              <p:nvPr/>
            </p:nvSpPr>
            <p:spPr>
              <a:xfrm>
                <a:off x="3648891" y="4552223"/>
                <a:ext cx="39824" cy="40638"/>
              </a:xfrm>
              <a:custGeom>
                <a:avLst/>
                <a:gdLst/>
                <a:ahLst/>
                <a:cxnLst/>
                <a:rect l="l" t="t" r="r" b="b"/>
                <a:pathLst>
                  <a:path w="831" h="848" extrusionOk="0">
                    <a:moveTo>
                      <a:pt x="424" y="1"/>
                    </a:moveTo>
                    <a:cubicBezTo>
                      <a:pt x="306" y="1"/>
                      <a:pt x="204" y="52"/>
                      <a:pt x="119" y="119"/>
                    </a:cubicBezTo>
                    <a:cubicBezTo>
                      <a:pt x="35" y="204"/>
                      <a:pt x="1" y="306"/>
                      <a:pt x="1" y="424"/>
                    </a:cubicBezTo>
                    <a:cubicBezTo>
                      <a:pt x="1" y="458"/>
                      <a:pt x="1" y="509"/>
                      <a:pt x="18" y="543"/>
                    </a:cubicBezTo>
                    <a:cubicBezTo>
                      <a:pt x="35" y="610"/>
                      <a:pt x="69" y="678"/>
                      <a:pt x="119" y="729"/>
                    </a:cubicBezTo>
                    <a:lnTo>
                      <a:pt x="204" y="797"/>
                    </a:lnTo>
                    <a:cubicBezTo>
                      <a:pt x="272" y="830"/>
                      <a:pt x="339" y="847"/>
                      <a:pt x="407" y="847"/>
                    </a:cubicBezTo>
                    <a:cubicBezTo>
                      <a:pt x="475" y="847"/>
                      <a:pt x="526" y="847"/>
                      <a:pt x="577" y="814"/>
                    </a:cubicBezTo>
                    <a:cubicBezTo>
                      <a:pt x="627" y="797"/>
                      <a:pt x="678" y="763"/>
                      <a:pt x="712" y="729"/>
                    </a:cubicBezTo>
                    <a:cubicBezTo>
                      <a:pt x="797" y="644"/>
                      <a:pt x="830" y="543"/>
                      <a:pt x="830" y="424"/>
                    </a:cubicBezTo>
                    <a:cubicBezTo>
                      <a:pt x="830" y="390"/>
                      <a:pt x="830" y="356"/>
                      <a:pt x="830" y="306"/>
                    </a:cubicBezTo>
                    <a:cubicBezTo>
                      <a:pt x="814" y="238"/>
                      <a:pt x="763" y="170"/>
                      <a:pt x="712" y="119"/>
                    </a:cubicBezTo>
                    <a:lnTo>
                      <a:pt x="627" y="52"/>
                    </a:lnTo>
                    <a:cubicBezTo>
                      <a:pt x="560" y="18"/>
                      <a:pt x="492" y="1"/>
                      <a:pt x="424"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846;p28">
                <a:extLst>
                  <a:ext uri="{FF2B5EF4-FFF2-40B4-BE49-F238E27FC236}">
                    <a16:creationId xmlns:a16="http://schemas.microsoft.com/office/drawing/2014/main" id="{6D8BEBDB-74FF-57C3-AE4E-43BC58A9971A}"/>
                  </a:ext>
                </a:extLst>
              </p:cNvPr>
              <p:cNvSpPr/>
              <p:nvPr/>
            </p:nvSpPr>
            <p:spPr>
              <a:xfrm>
                <a:off x="3531678" y="4623216"/>
                <a:ext cx="42268" cy="42268"/>
              </a:xfrm>
              <a:custGeom>
                <a:avLst/>
                <a:gdLst/>
                <a:ahLst/>
                <a:cxnLst/>
                <a:rect l="l" t="t" r="r" b="b"/>
                <a:pathLst>
                  <a:path w="882" h="882" extrusionOk="0">
                    <a:moveTo>
                      <a:pt x="458" y="1"/>
                    </a:moveTo>
                    <a:cubicBezTo>
                      <a:pt x="390" y="1"/>
                      <a:pt x="339" y="18"/>
                      <a:pt x="288" y="51"/>
                    </a:cubicBezTo>
                    <a:cubicBezTo>
                      <a:pt x="221" y="68"/>
                      <a:pt x="187" y="85"/>
                      <a:pt x="136" y="136"/>
                    </a:cubicBezTo>
                    <a:cubicBezTo>
                      <a:pt x="102" y="170"/>
                      <a:pt x="68" y="221"/>
                      <a:pt x="51" y="272"/>
                    </a:cubicBezTo>
                    <a:cubicBezTo>
                      <a:pt x="18" y="322"/>
                      <a:pt x="1" y="390"/>
                      <a:pt x="18" y="441"/>
                    </a:cubicBezTo>
                    <a:lnTo>
                      <a:pt x="18" y="559"/>
                    </a:lnTo>
                    <a:cubicBezTo>
                      <a:pt x="51" y="627"/>
                      <a:pt x="85" y="695"/>
                      <a:pt x="136" y="746"/>
                    </a:cubicBezTo>
                    <a:lnTo>
                      <a:pt x="238" y="813"/>
                    </a:lnTo>
                    <a:cubicBezTo>
                      <a:pt x="288" y="864"/>
                      <a:pt x="373" y="881"/>
                      <a:pt x="441" y="881"/>
                    </a:cubicBezTo>
                    <a:cubicBezTo>
                      <a:pt x="492" y="881"/>
                      <a:pt x="559" y="864"/>
                      <a:pt x="610" y="847"/>
                    </a:cubicBezTo>
                    <a:cubicBezTo>
                      <a:pt x="661" y="830"/>
                      <a:pt x="712" y="796"/>
                      <a:pt x="746" y="746"/>
                    </a:cubicBezTo>
                    <a:cubicBezTo>
                      <a:pt x="830" y="661"/>
                      <a:pt x="881" y="559"/>
                      <a:pt x="881" y="441"/>
                    </a:cubicBezTo>
                    <a:cubicBezTo>
                      <a:pt x="881" y="407"/>
                      <a:pt x="881" y="373"/>
                      <a:pt x="881" y="322"/>
                    </a:cubicBezTo>
                    <a:cubicBezTo>
                      <a:pt x="847" y="255"/>
                      <a:pt x="813" y="187"/>
                      <a:pt x="763" y="136"/>
                    </a:cubicBezTo>
                    <a:lnTo>
                      <a:pt x="678" y="68"/>
                    </a:lnTo>
                    <a:cubicBezTo>
                      <a:pt x="610" y="35"/>
                      <a:pt x="525" y="1"/>
                      <a:pt x="458"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847;p28">
                <a:extLst>
                  <a:ext uri="{FF2B5EF4-FFF2-40B4-BE49-F238E27FC236}">
                    <a16:creationId xmlns:a16="http://schemas.microsoft.com/office/drawing/2014/main" id="{3C1C7059-B89C-C008-B08B-1FF8A6C4E692}"/>
                  </a:ext>
                </a:extLst>
              </p:cNvPr>
              <p:cNvSpPr/>
              <p:nvPr/>
            </p:nvSpPr>
            <p:spPr>
              <a:xfrm>
                <a:off x="3566131" y="4531138"/>
                <a:ext cx="47108" cy="47108"/>
              </a:xfrm>
              <a:custGeom>
                <a:avLst/>
                <a:gdLst/>
                <a:ahLst/>
                <a:cxnLst/>
                <a:rect l="l" t="t" r="r" b="b"/>
                <a:pathLst>
                  <a:path w="983" h="983" extrusionOk="0">
                    <a:moveTo>
                      <a:pt x="492" y="1"/>
                    </a:moveTo>
                    <a:cubicBezTo>
                      <a:pt x="424" y="1"/>
                      <a:pt x="356" y="18"/>
                      <a:pt x="306" y="51"/>
                    </a:cubicBezTo>
                    <a:cubicBezTo>
                      <a:pt x="187" y="85"/>
                      <a:pt x="86" y="187"/>
                      <a:pt x="52" y="305"/>
                    </a:cubicBezTo>
                    <a:cubicBezTo>
                      <a:pt x="18" y="356"/>
                      <a:pt x="1" y="424"/>
                      <a:pt x="1" y="492"/>
                    </a:cubicBezTo>
                    <a:lnTo>
                      <a:pt x="18" y="627"/>
                    </a:lnTo>
                    <a:cubicBezTo>
                      <a:pt x="52" y="695"/>
                      <a:pt x="86" y="779"/>
                      <a:pt x="153" y="830"/>
                    </a:cubicBezTo>
                    <a:lnTo>
                      <a:pt x="255" y="915"/>
                    </a:lnTo>
                    <a:cubicBezTo>
                      <a:pt x="323" y="949"/>
                      <a:pt x="407" y="983"/>
                      <a:pt x="492" y="983"/>
                    </a:cubicBezTo>
                    <a:cubicBezTo>
                      <a:pt x="560" y="983"/>
                      <a:pt x="627" y="966"/>
                      <a:pt x="678" y="932"/>
                    </a:cubicBezTo>
                    <a:cubicBezTo>
                      <a:pt x="847" y="864"/>
                      <a:pt x="966" y="678"/>
                      <a:pt x="983" y="492"/>
                    </a:cubicBezTo>
                    <a:lnTo>
                      <a:pt x="966" y="356"/>
                    </a:lnTo>
                    <a:cubicBezTo>
                      <a:pt x="932" y="288"/>
                      <a:pt x="898" y="204"/>
                      <a:pt x="831" y="153"/>
                    </a:cubicBezTo>
                    <a:lnTo>
                      <a:pt x="729" y="68"/>
                    </a:lnTo>
                    <a:cubicBezTo>
                      <a:pt x="661" y="35"/>
                      <a:pt x="577" y="1"/>
                      <a:pt x="49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848;p28">
                <a:extLst>
                  <a:ext uri="{FF2B5EF4-FFF2-40B4-BE49-F238E27FC236}">
                    <a16:creationId xmlns:a16="http://schemas.microsoft.com/office/drawing/2014/main" id="{2576D5CA-B452-17BA-6EAC-E91F92BD285A}"/>
                  </a:ext>
                </a:extLst>
              </p:cNvPr>
              <p:cNvSpPr/>
              <p:nvPr/>
            </p:nvSpPr>
            <p:spPr>
              <a:xfrm>
                <a:off x="3762513" y="4151936"/>
                <a:ext cx="55207" cy="54727"/>
              </a:xfrm>
              <a:custGeom>
                <a:avLst/>
                <a:gdLst/>
                <a:ahLst/>
                <a:cxnLst/>
                <a:rect l="l" t="t" r="r" b="b"/>
                <a:pathLst>
                  <a:path w="1152" h="1142" extrusionOk="0">
                    <a:moveTo>
                      <a:pt x="528" y="0"/>
                    </a:moveTo>
                    <a:cubicBezTo>
                      <a:pt x="472" y="0"/>
                      <a:pt x="422" y="16"/>
                      <a:pt x="373" y="41"/>
                    </a:cubicBezTo>
                    <a:cubicBezTo>
                      <a:pt x="220" y="92"/>
                      <a:pt x="119" y="210"/>
                      <a:pt x="68" y="346"/>
                    </a:cubicBezTo>
                    <a:cubicBezTo>
                      <a:pt x="17" y="413"/>
                      <a:pt x="0" y="498"/>
                      <a:pt x="17" y="566"/>
                    </a:cubicBezTo>
                    <a:cubicBezTo>
                      <a:pt x="17" y="617"/>
                      <a:pt x="34" y="667"/>
                      <a:pt x="34" y="718"/>
                    </a:cubicBezTo>
                    <a:cubicBezTo>
                      <a:pt x="68" y="820"/>
                      <a:pt x="102" y="904"/>
                      <a:pt x="186" y="972"/>
                    </a:cubicBezTo>
                    <a:lnTo>
                      <a:pt x="305" y="1074"/>
                    </a:lnTo>
                    <a:cubicBezTo>
                      <a:pt x="390" y="1124"/>
                      <a:pt x="491" y="1141"/>
                      <a:pt x="593" y="1141"/>
                    </a:cubicBezTo>
                    <a:cubicBezTo>
                      <a:pt x="660" y="1141"/>
                      <a:pt x="728" y="1124"/>
                      <a:pt x="796" y="1091"/>
                    </a:cubicBezTo>
                    <a:cubicBezTo>
                      <a:pt x="864" y="1074"/>
                      <a:pt x="931" y="1023"/>
                      <a:pt x="982" y="972"/>
                    </a:cubicBezTo>
                    <a:cubicBezTo>
                      <a:pt x="1033" y="921"/>
                      <a:pt x="1084" y="871"/>
                      <a:pt x="1101" y="786"/>
                    </a:cubicBezTo>
                    <a:cubicBezTo>
                      <a:pt x="1134" y="735"/>
                      <a:pt x="1151" y="650"/>
                      <a:pt x="1151" y="583"/>
                    </a:cubicBezTo>
                    <a:lnTo>
                      <a:pt x="1134" y="413"/>
                    </a:lnTo>
                    <a:cubicBezTo>
                      <a:pt x="1118" y="329"/>
                      <a:pt x="1067" y="244"/>
                      <a:pt x="999" y="159"/>
                    </a:cubicBezTo>
                    <a:lnTo>
                      <a:pt x="881" y="75"/>
                    </a:lnTo>
                    <a:cubicBezTo>
                      <a:pt x="779" y="24"/>
                      <a:pt x="694" y="7"/>
                      <a:pt x="593" y="7"/>
                    </a:cubicBezTo>
                    <a:cubicBezTo>
                      <a:pt x="570" y="3"/>
                      <a:pt x="549" y="0"/>
                      <a:pt x="52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849;p28">
                <a:extLst>
                  <a:ext uri="{FF2B5EF4-FFF2-40B4-BE49-F238E27FC236}">
                    <a16:creationId xmlns:a16="http://schemas.microsoft.com/office/drawing/2014/main" id="{7CC4C567-0746-7312-E04C-88517A1D6812}"/>
                  </a:ext>
                </a:extLst>
              </p:cNvPr>
              <p:cNvSpPr/>
              <p:nvPr/>
            </p:nvSpPr>
            <p:spPr>
              <a:xfrm>
                <a:off x="3804683" y="4340986"/>
                <a:ext cx="57651" cy="57938"/>
              </a:xfrm>
              <a:custGeom>
                <a:avLst/>
                <a:gdLst/>
                <a:ahLst/>
                <a:cxnLst/>
                <a:rect l="l" t="t" r="r" b="b"/>
                <a:pathLst>
                  <a:path w="1203" h="1209" extrusionOk="0">
                    <a:moveTo>
                      <a:pt x="547" y="1"/>
                    </a:moveTo>
                    <a:cubicBezTo>
                      <a:pt x="484" y="1"/>
                      <a:pt x="424" y="20"/>
                      <a:pt x="373" y="58"/>
                    </a:cubicBezTo>
                    <a:cubicBezTo>
                      <a:pt x="288" y="75"/>
                      <a:pt x="221" y="125"/>
                      <a:pt x="170" y="176"/>
                    </a:cubicBezTo>
                    <a:cubicBezTo>
                      <a:pt x="68" y="295"/>
                      <a:pt x="1" y="447"/>
                      <a:pt x="1" y="599"/>
                    </a:cubicBezTo>
                    <a:lnTo>
                      <a:pt x="17" y="769"/>
                    </a:lnTo>
                    <a:cubicBezTo>
                      <a:pt x="51" y="870"/>
                      <a:pt x="102" y="955"/>
                      <a:pt x="170" y="1023"/>
                    </a:cubicBezTo>
                    <a:lnTo>
                      <a:pt x="305" y="1124"/>
                    </a:lnTo>
                    <a:cubicBezTo>
                      <a:pt x="390" y="1175"/>
                      <a:pt x="492" y="1209"/>
                      <a:pt x="610" y="1209"/>
                    </a:cubicBezTo>
                    <a:cubicBezTo>
                      <a:pt x="762" y="1192"/>
                      <a:pt x="915" y="1141"/>
                      <a:pt x="1033" y="1023"/>
                    </a:cubicBezTo>
                    <a:cubicBezTo>
                      <a:pt x="1084" y="972"/>
                      <a:pt x="1135" y="904"/>
                      <a:pt x="1152" y="836"/>
                    </a:cubicBezTo>
                    <a:cubicBezTo>
                      <a:pt x="1186" y="769"/>
                      <a:pt x="1203" y="684"/>
                      <a:pt x="1203" y="599"/>
                    </a:cubicBezTo>
                    <a:cubicBezTo>
                      <a:pt x="1203" y="549"/>
                      <a:pt x="1203" y="498"/>
                      <a:pt x="1186" y="447"/>
                    </a:cubicBezTo>
                    <a:cubicBezTo>
                      <a:pt x="1169" y="346"/>
                      <a:pt x="1101" y="244"/>
                      <a:pt x="1033" y="176"/>
                    </a:cubicBezTo>
                    <a:lnTo>
                      <a:pt x="915" y="75"/>
                    </a:lnTo>
                    <a:cubicBezTo>
                      <a:pt x="831" y="33"/>
                      <a:pt x="748" y="2"/>
                      <a:pt x="664" y="2"/>
                    </a:cubicBezTo>
                    <a:cubicBezTo>
                      <a:pt x="646" y="2"/>
                      <a:pt x="628" y="4"/>
                      <a:pt x="610" y="7"/>
                    </a:cubicBezTo>
                    <a:cubicBezTo>
                      <a:pt x="589" y="3"/>
                      <a:pt x="568" y="1"/>
                      <a:pt x="54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850;p28">
                <a:extLst>
                  <a:ext uri="{FF2B5EF4-FFF2-40B4-BE49-F238E27FC236}">
                    <a16:creationId xmlns:a16="http://schemas.microsoft.com/office/drawing/2014/main" id="{DD70CBD5-104D-CC22-12A3-534D0867E911}"/>
                  </a:ext>
                </a:extLst>
              </p:cNvPr>
              <p:cNvSpPr/>
              <p:nvPr/>
            </p:nvSpPr>
            <p:spPr>
              <a:xfrm>
                <a:off x="3984819" y="4404577"/>
                <a:ext cx="50319" cy="48737"/>
              </a:xfrm>
              <a:custGeom>
                <a:avLst/>
                <a:gdLst/>
                <a:ahLst/>
                <a:cxnLst/>
                <a:rect l="l" t="t" r="r" b="b"/>
                <a:pathLst>
                  <a:path w="1050" h="1017" extrusionOk="0">
                    <a:moveTo>
                      <a:pt x="525" y="0"/>
                    </a:moveTo>
                    <a:lnTo>
                      <a:pt x="390" y="17"/>
                    </a:lnTo>
                    <a:cubicBezTo>
                      <a:pt x="322" y="17"/>
                      <a:pt x="254" y="51"/>
                      <a:pt x="203" y="102"/>
                    </a:cubicBezTo>
                    <a:cubicBezTo>
                      <a:pt x="153" y="136"/>
                      <a:pt x="102" y="187"/>
                      <a:pt x="85" y="238"/>
                    </a:cubicBezTo>
                    <a:cubicBezTo>
                      <a:pt x="34" y="305"/>
                      <a:pt x="17" y="373"/>
                      <a:pt x="17" y="441"/>
                    </a:cubicBezTo>
                    <a:cubicBezTo>
                      <a:pt x="0" y="508"/>
                      <a:pt x="0" y="576"/>
                      <a:pt x="17" y="644"/>
                    </a:cubicBezTo>
                    <a:lnTo>
                      <a:pt x="68" y="762"/>
                    </a:lnTo>
                    <a:cubicBezTo>
                      <a:pt x="119" y="847"/>
                      <a:pt x="169" y="915"/>
                      <a:pt x="254" y="949"/>
                    </a:cubicBezTo>
                    <a:lnTo>
                      <a:pt x="373" y="999"/>
                    </a:lnTo>
                    <a:cubicBezTo>
                      <a:pt x="406" y="1016"/>
                      <a:pt x="440" y="1016"/>
                      <a:pt x="474" y="1016"/>
                    </a:cubicBezTo>
                    <a:lnTo>
                      <a:pt x="610" y="1016"/>
                    </a:lnTo>
                    <a:cubicBezTo>
                      <a:pt x="677" y="1016"/>
                      <a:pt x="728" y="999"/>
                      <a:pt x="796" y="949"/>
                    </a:cubicBezTo>
                    <a:cubicBezTo>
                      <a:pt x="897" y="881"/>
                      <a:pt x="982" y="779"/>
                      <a:pt x="1033" y="644"/>
                    </a:cubicBezTo>
                    <a:lnTo>
                      <a:pt x="1050" y="508"/>
                    </a:lnTo>
                    <a:cubicBezTo>
                      <a:pt x="1050" y="424"/>
                      <a:pt x="1016" y="322"/>
                      <a:pt x="982" y="238"/>
                    </a:cubicBezTo>
                    <a:lnTo>
                      <a:pt x="897" y="136"/>
                    </a:lnTo>
                    <a:cubicBezTo>
                      <a:pt x="830" y="85"/>
                      <a:pt x="762" y="34"/>
                      <a:pt x="677" y="17"/>
                    </a:cubicBezTo>
                    <a:lnTo>
                      <a:pt x="525"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851;p28">
                <a:extLst>
                  <a:ext uri="{FF2B5EF4-FFF2-40B4-BE49-F238E27FC236}">
                    <a16:creationId xmlns:a16="http://schemas.microsoft.com/office/drawing/2014/main" id="{2CB63F9D-C726-F5F5-421E-99AC1D3BC75A}"/>
                  </a:ext>
                </a:extLst>
              </p:cNvPr>
              <p:cNvSpPr/>
              <p:nvPr/>
            </p:nvSpPr>
            <p:spPr>
              <a:xfrm>
                <a:off x="4087035" y="4210688"/>
                <a:ext cx="53577" cy="49504"/>
              </a:xfrm>
              <a:custGeom>
                <a:avLst/>
                <a:gdLst/>
                <a:ahLst/>
                <a:cxnLst/>
                <a:rect l="l" t="t" r="r" b="b"/>
                <a:pathLst>
                  <a:path w="1118" h="1033" extrusionOk="0">
                    <a:moveTo>
                      <a:pt x="576" y="0"/>
                    </a:moveTo>
                    <a:cubicBezTo>
                      <a:pt x="491" y="0"/>
                      <a:pt x="407" y="17"/>
                      <a:pt x="322" y="68"/>
                    </a:cubicBezTo>
                    <a:cubicBezTo>
                      <a:pt x="68" y="203"/>
                      <a:pt x="0" y="525"/>
                      <a:pt x="136" y="762"/>
                    </a:cubicBezTo>
                    <a:cubicBezTo>
                      <a:pt x="187" y="847"/>
                      <a:pt x="237" y="914"/>
                      <a:pt x="322" y="948"/>
                    </a:cubicBezTo>
                    <a:cubicBezTo>
                      <a:pt x="407" y="999"/>
                      <a:pt x="491" y="1033"/>
                      <a:pt x="576" y="1033"/>
                    </a:cubicBezTo>
                    <a:cubicBezTo>
                      <a:pt x="678" y="1033"/>
                      <a:pt x="762" y="999"/>
                      <a:pt x="847" y="948"/>
                    </a:cubicBezTo>
                    <a:cubicBezTo>
                      <a:pt x="915" y="914"/>
                      <a:pt x="982" y="847"/>
                      <a:pt x="1033" y="762"/>
                    </a:cubicBezTo>
                    <a:cubicBezTo>
                      <a:pt x="1118" y="610"/>
                      <a:pt x="1118" y="406"/>
                      <a:pt x="1033" y="254"/>
                    </a:cubicBezTo>
                    <a:cubicBezTo>
                      <a:pt x="982" y="169"/>
                      <a:pt x="915" y="119"/>
                      <a:pt x="847" y="68"/>
                    </a:cubicBezTo>
                    <a:cubicBezTo>
                      <a:pt x="762" y="17"/>
                      <a:pt x="678" y="0"/>
                      <a:pt x="57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852;p28">
                <a:extLst>
                  <a:ext uri="{FF2B5EF4-FFF2-40B4-BE49-F238E27FC236}">
                    <a16:creationId xmlns:a16="http://schemas.microsoft.com/office/drawing/2014/main" id="{84D2359E-D87F-42E9-E3D3-B1A5B7C0AFAB}"/>
                  </a:ext>
                </a:extLst>
              </p:cNvPr>
              <p:cNvSpPr/>
              <p:nvPr/>
            </p:nvSpPr>
            <p:spPr>
              <a:xfrm>
                <a:off x="3932058" y="4179012"/>
                <a:ext cx="50367" cy="49887"/>
              </a:xfrm>
              <a:custGeom>
                <a:avLst/>
                <a:gdLst/>
                <a:ahLst/>
                <a:cxnLst/>
                <a:rect l="l" t="t" r="r" b="b"/>
                <a:pathLst>
                  <a:path w="1051" h="1041" extrusionOk="0">
                    <a:moveTo>
                      <a:pt x="525" y="1"/>
                    </a:moveTo>
                    <a:cubicBezTo>
                      <a:pt x="458" y="1"/>
                      <a:pt x="390" y="18"/>
                      <a:pt x="322" y="52"/>
                    </a:cubicBezTo>
                    <a:cubicBezTo>
                      <a:pt x="255" y="69"/>
                      <a:pt x="204" y="102"/>
                      <a:pt x="153" y="153"/>
                    </a:cubicBezTo>
                    <a:cubicBezTo>
                      <a:pt x="102" y="204"/>
                      <a:pt x="68" y="255"/>
                      <a:pt x="51" y="322"/>
                    </a:cubicBezTo>
                    <a:cubicBezTo>
                      <a:pt x="18" y="373"/>
                      <a:pt x="1" y="458"/>
                      <a:pt x="1" y="526"/>
                    </a:cubicBezTo>
                    <a:lnTo>
                      <a:pt x="18" y="661"/>
                    </a:lnTo>
                    <a:cubicBezTo>
                      <a:pt x="51" y="746"/>
                      <a:pt x="85" y="830"/>
                      <a:pt x="153" y="881"/>
                    </a:cubicBezTo>
                    <a:lnTo>
                      <a:pt x="255" y="966"/>
                    </a:lnTo>
                    <a:cubicBezTo>
                      <a:pt x="339" y="1017"/>
                      <a:pt x="424" y="1034"/>
                      <a:pt x="525" y="1034"/>
                    </a:cubicBezTo>
                    <a:cubicBezTo>
                      <a:pt x="544" y="1038"/>
                      <a:pt x="562" y="1040"/>
                      <a:pt x="580" y="1040"/>
                    </a:cubicBezTo>
                    <a:cubicBezTo>
                      <a:pt x="630" y="1040"/>
                      <a:pt x="679" y="1024"/>
                      <a:pt x="729" y="1000"/>
                    </a:cubicBezTo>
                    <a:cubicBezTo>
                      <a:pt x="779" y="983"/>
                      <a:pt x="847" y="932"/>
                      <a:pt x="898" y="881"/>
                    </a:cubicBezTo>
                    <a:cubicBezTo>
                      <a:pt x="932" y="847"/>
                      <a:pt x="983" y="780"/>
                      <a:pt x="1000" y="729"/>
                    </a:cubicBezTo>
                    <a:cubicBezTo>
                      <a:pt x="1033" y="661"/>
                      <a:pt x="1050" y="593"/>
                      <a:pt x="1033" y="526"/>
                    </a:cubicBezTo>
                    <a:cubicBezTo>
                      <a:pt x="1033" y="475"/>
                      <a:pt x="1033" y="424"/>
                      <a:pt x="1033" y="390"/>
                    </a:cubicBezTo>
                    <a:cubicBezTo>
                      <a:pt x="1000" y="289"/>
                      <a:pt x="949" y="221"/>
                      <a:pt x="898" y="153"/>
                    </a:cubicBezTo>
                    <a:lnTo>
                      <a:pt x="779" y="69"/>
                    </a:lnTo>
                    <a:cubicBezTo>
                      <a:pt x="712" y="18"/>
                      <a:pt x="610" y="1"/>
                      <a:pt x="52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853;p28">
                <a:extLst>
                  <a:ext uri="{FF2B5EF4-FFF2-40B4-BE49-F238E27FC236}">
                    <a16:creationId xmlns:a16="http://schemas.microsoft.com/office/drawing/2014/main" id="{CBBC709D-F543-67A0-4BA4-BC8C7F3C7C80}"/>
                  </a:ext>
                </a:extLst>
              </p:cNvPr>
              <p:cNvSpPr/>
              <p:nvPr/>
            </p:nvSpPr>
            <p:spPr>
              <a:xfrm>
                <a:off x="4104047" y="4089608"/>
                <a:ext cx="49552" cy="49983"/>
              </a:xfrm>
              <a:custGeom>
                <a:avLst/>
                <a:gdLst/>
                <a:ahLst/>
                <a:cxnLst/>
                <a:rect l="l" t="t" r="r" b="b"/>
                <a:pathLst>
                  <a:path w="1034" h="1043" extrusionOk="0">
                    <a:moveTo>
                      <a:pt x="520" y="1"/>
                    </a:moveTo>
                    <a:cubicBezTo>
                      <a:pt x="337" y="1"/>
                      <a:pt x="160" y="91"/>
                      <a:pt x="69" y="251"/>
                    </a:cubicBezTo>
                    <a:lnTo>
                      <a:pt x="69" y="268"/>
                    </a:lnTo>
                    <a:cubicBezTo>
                      <a:pt x="52" y="319"/>
                      <a:pt x="35" y="353"/>
                      <a:pt x="18" y="404"/>
                    </a:cubicBezTo>
                    <a:lnTo>
                      <a:pt x="1" y="539"/>
                    </a:lnTo>
                    <a:lnTo>
                      <a:pt x="18" y="658"/>
                    </a:lnTo>
                    <a:cubicBezTo>
                      <a:pt x="18" y="675"/>
                      <a:pt x="18" y="692"/>
                      <a:pt x="18" y="692"/>
                    </a:cubicBezTo>
                    <a:lnTo>
                      <a:pt x="18" y="726"/>
                    </a:lnTo>
                    <a:cubicBezTo>
                      <a:pt x="35" y="742"/>
                      <a:pt x="35" y="759"/>
                      <a:pt x="52" y="776"/>
                    </a:cubicBezTo>
                    <a:cubicBezTo>
                      <a:pt x="69" y="827"/>
                      <a:pt x="86" y="878"/>
                      <a:pt x="136" y="912"/>
                    </a:cubicBezTo>
                    <a:lnTo>
                      <a:pt x="221" y="979"/>
                    </a:lnTo>
                    <a:cubicBezTo>
                      <a:pt x="272" y="1013"/>
                      <a:pt x="323" y="1030"/>
                      <a:pt x="390" y="1030"/>
                    </a:cubicBezTo>
                    <a:cubicBezTo>
                      <a:pt x="416" y="1039"/>
                      <a:pt x="441" y="1043"/>
                      <a:pt x="469" y="1043"/>
                    </a:cubicBezTo>
                    <a:cubicBezTo>
                      <a:pt x="496" y="1043"/>
                      <a:pt x="526" y="1039"/>
                      <a:pt x="560" y="1030"/>
                    </a:cubicBezTo>
                    <a:lnTo>
                      <a:pt x="627" y="1030"/>
                    </a:lnTo>
                    <a:lnTo>
                      <a:pt x="746" y="979"/>
                    </a:lnTo>
                    <a:lnTo>
                      <a:pt x="763" y="979"/>
                    </a:lnTo>
                    <a:cubicBezTo>
                      <a:pt x="797" y="946"/>
                      <a:pt x="831" y="912"/>
                      <a:pt x="864" y="895"/>
                    </a:cubicBezTo>
                    <a:cubicBezTo>
                      <a:pt x="932" y="827"/>
                      <a:pt x="983" y="742"/>
                      <a:pt x="1000" y="658"/>
                    </a:cubicBezTo>
                    <a:cubicBezTo>
                      <a:pt x="1034" y="573"/>
                      <a:pt x="1034" y="472"/>
                      <a:pt x="1017" y="370"/>
                    </a:cubicBezTo>
                    <a:cubicBezTo>
                      <a:pt x="1000" y="302"/>
                      <a:pt x="966" y="251"/>
                      <a:pt x="915" y="201"/>
                    </a:cubicBezTo>
                    <a:cubicBezTo>
                      <a:pt x="881" y="150"/>
                      <a:pt x="831" y="99"/>
                      <a:pt x="780" y="65"/>
                    </a:cubicBezTo>
                    <a:cubicBezTo>
                      <a:pt x="697" y="21"/>
                      <a:pt x="608" y="1"/>
                      <a:pt x="52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854;p28">
                <a:extLst>
                  <a:ext uri="{FF2B5EF4-FFF2-40B4-BE49-F238E27FC236}">
                    <a16:creationId xmlns:a16="http://schemas.microsoft.com/office/drawing/2014/main" id="{3CE6387C-6418-06EE-A75B-E1B9F10D1BE7}"/>
                  </a:ext>
                </a:extLst>
              </p:cNvPr>
              <p:cNvSpPr/>
              <p:nvPr/>
            </p:nvSpPr>
            <p:spPr>
              <a:xfrm>
                <a:off x="3948303" y="4284678"/>
                <a:ext cx="43034" cy="41022"/>
              </a:xfrm>
              <a:custGeom>
                <a:avLst/>
                <a:gdLst/>
                <a:ahLst/>
                <a:cxnLst/>
                <a:rect l="l" t="t" r="r" b="b"/>
                <a:pathLst>
                  <a:path w="898" h="856" extrusionOk="0">
                    <a:moveTo>
                      <a:pt x="451" y="1"/>
                    </a:moveTo>
                    <a:cubicBezTo>
                      <a:pt x="411" y="1"/>
                      <a:pt x="373" y="5"/>
                      <a:pt x="339" y="14"/>
                    </a:cubicBezTo>
                    <a:lnTo>
                      <a:pt x="322" y="14"/>
                    </a:lnTo>
                    <a:lnTo>
                      <a:pt x="220" y="64"/>
                    </a:lnTo>
                    <a:cubicBezTo>
                      <a:pt x="170" y="81"/>
                      <a:pt x="136" y="132"/>
                      <a:pt x="102" y="166"/>
                    </a:cubicBezTo>
                    <a:cubicBezTo>
                      <a:pt x="85" y="200"/>
                      <a:pt x="51" y="234"/>
                      <a:pt x="51" y="268"/>
                    </a:cubicBezTo>
                    <a:cubicBezTo>
                      <a:pt x="17" y="318"/>
                      <a:pt x="0" y="369"/>
                      <a:pt x="17" y="437"/>
                    </a:cubicBezTo>
                    <a:cubicBezTo>
                      <a:pt x="17" y="471"/>
                      <a:pt x="17" y="505"/>
                      <a:pt x="34" y="539"/>
                    </a:cubicBezTo>
                    <a:lnTo>
                      <a:pt x="68" y="640"/>
                    </a:lnTo>
                    <a:cubicBezTo>
                      <a:pt x="102" y="691"/>
                      <a:pt x="136" y="742"/>
                      <a:pt x="186" y="759"/>
                    </a:cubicBezTo>
                    <a:cubicBezTo>
                      <a:pt x="220" y="809"/>
                      <a:pt x="271" y="826"/>
                      <a:pt x="322" y="843"/>
                    </a:cubicBezTo>
                    <a:lnTo>
                      <a:pt x="339" y="843"/>
                    </a:lnTo>
                    <a:cubicBezTo>
                      <a:pt x="373" y="852"/>
                      <a:pt x="411" y="856"/>
                      <a:pt x="449" y="856"/>
                    </a:cubicBezTo>
                    <a:cubicBezTo>
                      <a:pt x="487" y="856"/>
                      <a:pt x="525" y="852"/>
                      <a:pt x="559" y="843"/>
                    </a:cubicBezTo>
                    <a:cubicBezTo>
                      <a:pt x="610" y="826"/>
                      <a:pt x="644" y="809"/>
                      <a:pt x="677" y="792"/>
                    </a:cubicBezTo>
                    <a:cubicBezTo>
                      <a:pt x="728" y="759"/>
                      <a:pt x="796" y="708"/>
                      <a:pt x="830" y="640"/>
                    </a:cubicBezTo>
                    <a:cubicBezTo>
                      <a:pt x="898" y="505"/>
                      <a:pt x="898" y="352"/>
                      <a:pt x="830" y="217"/>
                    </a:cubicBezTo>
                    <a:cubicBezTo>
                      <a:pt x="796" y="149"/>
                      <a:pt x="728" y="98"/>
                      <a:pt x="677" y="64"/>
                    </a:cubicBezTo>
                    <a:cubicBezTo>
                      <a:pt x="644" y="48"/>
                      <a:pt x="610" y="31"/>
                      <a:pt x="576" y="14"/>
                    </a:cubicBezTo>
                    <a:cubicBezTo>
                      <a:pt x="534" y="5"/>
                      <a:pt x="491" y="1"/>
                      <a:pt x="45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855;p28">
                <a:extLst>
                  <a:ext uri="{FF2B5EF4-FFF2-40B4-BE49-F238E27FC236}">
                    <a16:creationId xmlns:a16="http://schemas.microsoft.com/office/drawing/2014/main" id="{6984E68F-D220-FA55-745C-11E127A52051}"/>
                  </a:ext>
                </a:extLst>
              </p:cNvPr>
              <p:cNvSpPr/>
              <p:nvPr/>
            </p:nvSpPr>
            <p:spPr>
              <a:xfrm>
                <a:off x="3813597" y="4234696"/>
                <a:ext cx="41453" cy="41261"/>
              </a:xfrm>
              <a:custGeom>
                <a:avLst/>
                <a:gdLst/>
                <a:ahLst/>
                <a:cxnLst/>
                <a:rect l="l" t="t" r="r" b="b"/>
                <a:pathLst>
                  <a:path w="865" h="861" extrusionOk="0">
                    <a:moveTo>
                      <a:pt x="390" y="0"/>
                    </a:moveTo>
                    <a:cubicBezTo>
                      <a:pt x="346" y="0"/>
                      <a:pt x="309" y="16"/>
                      <a:pt x="272" y="41"/>
                    </a:cubicBezTo>
                    <a:cubicBezTo>
                      <a:pt x="221" y="58"/>
                      <a:pt x="170" y="92"/>
                      <a:pt x="136" y="126"/>
                    </a:cubicBezTo>
                    <a:cubicBezTo>
                      <a:pt x="85" y="159"/>
                      <a:pt x="52" y="210"/>
                      <a:pt x="52" y="261"/>
                    </a:cubicBezTo>
                    <a:cubicBezTo>
                      <a:pt x="18" y="312"/>
                      <a:pt x="1" y="379"/>
                      <a:pt x="1" y="430"/>
                    </a:cubicBezTo>
                    <a:cubicBezTo>
                      <a:pt x="1" y="464"/>
                      <a:pt x="18" y="515"/>
                      <a:pt x="18" y="549"/>
                    </a:cubicBezTo>
                    <a:cubicBezTo>
                      <a:pt x="35" y="616"/>
                      <a:pt x="85" y="684"/>
                      <a:pt x="136" y="735"/>
                    </a:cubicBezTo>
                    <a:lnTo>
                      <a:pt x="221" y="803"/>
                    </a:lnTo>
                    <a:cubicBezTo>
                      <a:pt x="289" y="837"/>
                      <a:pt x="356" y="854"/>
                      <a:pt x="424" y="854"/>
                    </a:cubicBezTo>
                    <a:cubicBezTo>
                      <a:pt x="442" y="858"/>
                      <a:pt x="459" y="860"/>
                      <a:pt x="475" y="860"/>
                    </a:cubicBezTo>
                    <a:cubicBezTo>
                      <a:pt x="519" y="860"/>
                      <a:pt x="556" y="844"/>
                      <a:pt x="593" y="820"/>
                    </a:cubicBezTo>
                    <a:cubicBezTo>
                      <a:pt x="644" y="803"/>
                      <a:pt x="695" y="769"/>
                      <a:pt x="729" y="735"/>
                    </a:cubicBezTo>
                    <a:cubicBezTo>
                      <a:pt x="813" y="650"/>
                      <a:pt x="847" y="549"/>
                      <a:pt x="864" y="430"/>
                    </a:cubicBezTo>
                    <a:cubicBezTo>
                      <a:pt x="864" y="396"/>
                      <a:pt x="847" y="363"/>
                      <a:pt x="847" y="312"/>
                    </a:cubicBezTo>
                    <a:cubicBezTo>
                      <a:pt x="830" y="244"/>
                      <a:pt x="780" y="176"/>
                      <a:pt x="729" y="126"/>
                    </a:cubicBezTo>
                    <a:lnTo>
                      <a:pt x="644" y="58"/>
                    </a:lnTo>
                    <a:cubicBezTo>
                      <a:pt x="576" y="24"/>
                      <a:pt x="509" y="7"/>
                      <a:pt x="441" y="7"/>
                    </a:cubicBezTo>
                    <a:cubicBezTo>
                      <a:pt x="423" y="2"/>
                      <a:pt x="406" y="0"/>
                      <a:pt x="39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856;p28">
                <a:extLst>
                  <a:ext uri="{FF2B5EF4-FFF2-40B4-BE49-F238E27FC236}">
                    <a16:creationId xmlns:a16="http://schemas.microsoft.com/office/drawing/2014/main" id="{8F655483-31A3-E50F-B45D-99317E6A6CF3}"/>
                  </a:ext>
                </a:extLst>
              </p:cNvPr>
              <p:cNvSpPr/>
              <p:nvPr/>
            </p:nvSpPr>
            <p:spPr>
              <a:xfrm>
                <a:off x="3687851" y="4389961"/>
                <a:ext cx="65750" cy="50367"/>
              </a:xfrm>
              <a:custGeom>
                <a:avLst/>
                <a:gdLst/>
                <a:ahLst/>
                <a:cxnLst/>
                <a:rect l="l" t="t" r="r" b="b"/>
                <a:pathLst>
                  <a:path w="1372" h="1051" extrusionOk="0">
                    <a:moveTo>
                      <a:pt x="695" y="1"/>
                    </a:moveTo>
                    <a:cubicBezTo>
                      <a:pt x="17" y="1"/>
                      <a:pt x="1" y="1050"/>
                      <a:pt x="695" y="1050"/>
                    </a:cubicBezTo>
                    <a:cubicBezTo>
                      <a:pt x="1372" y="1050"/>
                      <a:pt x="1372" y="1"/>
                      <a:pt x="6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857;p28">
                <a:extLst>
                  <a:ext uri="{FF2B5EF4-FFF2-40B4-BE49-F238E27FC236}">
                    <a16:creationId xmlns:a16="http://schemas.microsoft.com/office/drawing/2014/main" id="{43FABB78-66AE-2474-F677-BA34929907AC}"/>
                  </a:ext>
                </a:extLst>
              </p:cNvPr>
              <p:cNvSpPr/>
              <p:nvPr/>
            </p:nvSpPr>
            <p:spPr>
              <a:xfrm>
                <a:off x="3760069" y="4546568"/>
                <a:ext cx="47922" cy="47108"/>
              </a:xfrm>
              <a:custGeom>
                <a:avLst/>
                <a:gdLst/>
                <a:ahLst/>
                <a:cxnLst/>
                <a:rect l="l" t="t" r="r" b="b"/>
                <a:pathLst>
                  <a:path w="1000" h="983" extrusionOk="0">
                    <a:moveTo>
                      <a:pt x="508" y="0"/>
                    </a:moveTo>
                    <a:cubicBezTo>
                      <a:pt x="441" y="0"/>
                      <a:pt x="373" y="17"/>
                      <a:pt x="322" y="51"/>
                    </a:cubicBezTo>
                    <a:cubicBezTo>
                      <a:pt x="187" y="85"/>
                      <a:pt x="102" y="187"/>
                      <a:pt x="51" y="305"/>
                    </a:cubicBezTo>
                    <a:cubicBezTo>
                      <a:pt x="17" y="356"/>
                      <a:pt x="0" y="424"/>
                      <a:pt x="17" y="491"/>
                    </a:cubicBezTo>
                    <a:lnTo>
                      <a:pt x="34" y="627"/>
                    </a:lnTo>
                    <a:cubicBezTo>
                      <a:pt x="51" y="711"/>
                      <a:pt x="102" y="779"/>
                      <a:pt x="153" y="847"/>
                    </a:cubicBezTo>
                    <a:lnTo>
                      <a:pt x="254" y="915"/>
                    </a:lnTo>
                    <a:cubicBezTo>
                      <a:pt x="322" y="965"/>
                      <a:pt x="424" y="982"/>
                      <a:pt x="508" y="982"/>
                    </a:cubicBezTo>
                    <a:cubicBezTo>
                      <a:pt x="627" y="982"/>
                      <a:pt x="762" y="932"/>
                      <a:pt x="847" y="847"/>
                    </a:cubicBezTo>
                    <a:cubicBezTo>
                      <a:pt x="898" y="796"/>
                      <a:pt x="932" y="745"/>
                      <a:pt x="948" y="678"/>
                    </a:cubicBezTo>
                    <a:cubicBezTo>
                      <a:pt x="982" y="627"/>
                      <a:pt x="999" y="559"/>
                      <a:pt x="999" y="491"/>
                    </a:cubicBezTo>
                    <a:lnTo>
                      <a:pt x="982" y="356"/>
                    </a:lnTo>
                    <a:cubicBezTo>
                      <a:pt x="948" y="271"/>
                      <a:pt x="915" y="204"/>
                      <a:pt x="847" y="153"/>
                    </a:cubicBezTo>
                    <a:lnTo>
                      <a:pt x="745" y="68"/>
                    </a:lnTo>
                    <a:cubicBezTo>
                      <a:pt x="678" y="34"/>
                      <a:pt x="593" y="0"/>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858;p28">
                <a:extLst>
                  <a:ext uri="{FF2B5EF4-FFF2-40B4-BE49-F238E27FC236}">
                    <a16:creationId xmlns:a16="http://schemas.microsoft.com/office/drawing/2014/main" id="{9EA540E6-3F98-B0EE-DAA7-9E5D9829C876}"/>
                  </a:ext>
                </a:extLst>
              </p:cNvPr>
              <p:cNvSpPr/>
              <p:nvPr/>
            </p:nvSpPr>
            <p:spPr>
              <a:xfrm>
                <a:off x="3704911" y="4651229"/>
                <a:ext cx="47875" cy="47731"/>
              </a:xfrm>
              <a:custGeom>
                <a:avLst/>
                <a:gdLst/>
                <a:ahLst/>
                <a:cxnLst/>
                <a:rect l="l" t="t" r="r" b="b"/>
                <a:pathLst>
                  <a:path w="999" h="996" extrusionOk="0">
                    <a:moveTo>
                      <a:pt x="491" y="0"/>
                    </a:moveTo>
                    <a:cubicBezTo>
                      <a:pt x="406" y="0"/>
                      <a:pt x="322" y="34"/>
                      <a:pt x="254" y="68"/>
                    </a:cubicBezTo>
                    <a:cubicBezTo>
                      <a:pt x="169" y="119"/>
                      <a:pt x="119" y="170"/>
                      <a:pt x="68" y="254"/>
                    </a:cubicBezTo>
                    <a:lnTo>
                      <a:pt x="68" y="271"/>
                    </a:lnTo>
                    <a:cubicBezTo>
                      <a:pt x="51" y="305"/>
                      <a:pt x="17" y="339"/>
                      <a:pt x="17" y="390"/>
                    </a:cubicBezTo>
                    <a:cubicBezTo>
                      <a:pt x="0" y="441"/>
                      <a:pt x="0" y="508"/>
                      <a:pt x="17" y="576"/>
                    </a:cubicBezTo>
                    <a:cubicBezTo>
                      <a:pt x="17" y="627"/>
                      <a:pt x="17" y="661"/>
                      <a:pt x="34" y="695"/>
                    </a:cubicBezTo>
                    <a:cubicBezTo>
                      <a:pt x="68" y="762"/>
                      <a:pt x="102" y="813"/>
                      <a:pt x="152" y="864"/>
                    </a:cubicBezTo>
                    <a:lnTo>
                      <a:pt x="237" y="932"/>
                    </a:lnTo>
                    <a:lnTo>
                      <a:pt x="356" y="982"/>
                    </a:lnTo>
                    <a:cubicBezTo>
                      <a:pt x="389" y="991"/>
                      <a:pt x="423" y="995"/>
                      <a:pt x="457" y="995"/>
                    </a:cubicBezTo>
                    <a:cubicBezTo>
                      <a:pt x="491" y="995"/>
                      <a:pt x="525" y="991"/>
                      <a:pt x="559" y="982"/>
                    </a:cubicBezTo>
                    <a:cubicBezTo>
                      <a:pt x="610" y="982"/>
                      <a:pt x="677" y="965"/>
                      <a:pt x="728" y="932"/>
                    </a:cubicBezTo>
                    <a:lnTo>
                      <a:pt x="745" y="915"/>
                    </a:lnTo>
                    <a:cubicBezTo>
                      <a:pt x="830" y="864"/>
                      <a:pt x="880" y="813"/>
                      <a:pt x="931" y="728"/>
                    </a:cubicBezTo>
                    <a:cubicBezTo>
                      <a:pt x="965" y="661"/>
                      <a:pt x="999" y="576"/>
                      <a:pt x="999" y="491"/>
                    </a:cubicBezTo>
                    <a:lnTo>
                      <a:pt x="965" y="356"/>
                    </a:lnTo>
                    <a:cubicBezTo>
                      <a:pt x="948" y="288"/>
                      <a:pt x="897" y="204"/>
                      <a:pt x="847" y="153"/>
                    </a:cubicBezTo>
                    <a:cubicBezTo>
                      <a:pt x="796" y="102"/>
                      <a:pt x="745" y="68"/>
                      <a:pt x="694" y="51"/>
                    </a:cubicBezTo>
                    <a:cubicBezTo>
                      <a:pt x="627" y="17"/>
                      <a:pt x="559" y="0"/>
                      <a:pt x="491"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859;p28">
                <a:extLst>
                  <a:ext uri="{FF2B5EF4-FFF2-40B4-BE49-F238E27FC236}">
                    <a16:creationId xmlns:a16="http://schemas.microsoft.com/office/drawing/2014/main" id="{069270ED-51BA-2C7A-3250-B666994F09D6}"/>
                  </a:ext>
                </a:extLst>
              </p:cNvPr>
              <p:cNvSpPr/>
              <p:nvPr/>
            </p:nvSpPr>
            <p:spPr>
              <a:xfrm>
                <a:off x="3916627" y="4659327"/>
                <a:ext cx="47108" cy="46101"/>
              </a:xfrm>
              <a:custGeom>
                <a:avLst/>
                <a:gdLst/>
                <a:ahLst/>
                <a:cxnLst/>
                <a:rect l="l" t="t" r="r" b="b"/>
                <a:pathLst>
                  <a:path w="983" h="962" extrusionOk="0">
                    <a:moveTo>
                      <a:pt x="492" y="1"/>
                    </a:moveTo>
                    <a:cubicBezTo>
                      <a:pt x="407" y="1"/>
                      <a:pt x="323" y="18"/>
                      <a:pt x="238" y="68"/>
                    </a:cubicBezTo>
                    <a:cubicBezTo>
                      <a:pt x="187" y="85"/>
                      <a:pt x="136" y="136"/>
                      <a:pt x="103" y="187"/>
                    </a:cubicBezTo>
                    <a:cubicBezTo>
                      <a:pt x="69" y="238"/>
                      <a:pt x="35" y="289"/>
                      <a:pt x="18" y="356"/>
                    </a:cubicBezTo>
                    <a:cubicBezTo>
                      <a:pt x="1" y="407"/>
                      <a:pt x="1" y="475"/>
                      <a:pt x="18" y="542"/>
                    </a:cubicBezTo>
                    <a:cubicBezTo>
                      <a:pt x="18" y="610"/>
                      <a:pt x="35" y="678"/>
                      <a:pt x="86" y="729"/>
                    </a:cubicBezTo>
                    <a:cubicBezTo>
                      <a:pt x="119" y="796"/>
                      <a:pt x="170" y="864"/>
                      <a:pt x="255" y="898"/>
                    </a:cubicBezTo>
                    <a:cubicBezTo>
                      <a:pt x="306" y="932"/>
                      <a:pt x="373" y="949"/>
                      <a:pt x="424" y="949"/>
                    </a:cubicBezTo>
                    <a:cubicBezTo>
                      <a:pt x="458" y="957"/>
                      <a:pt x="492" y="962"/>
                      <a:pt x="526" y="962"/>
                    </a:cubicBezTo>
                    <a:cubicBezTo>
                      <a:pt x="560" y="962"/>
                      <a:pt x="594" y="957"/>
                      <a:pt x="627" y="949"/>
                    </a:cubicBezTo>
                    <a:lnTo>
                      <a:pt x="746" y="898"/>
                    </a:lnTo>
                    <a:cubicBezTo>
                      <a:pt x="797" y="881"/>
                      <a:pt x="831" y="830"/>
                      <a:pt x="881" y="780"/>
                    </a:cubicBezTo>
                    <a:cubicBezTo>
                      <a:pt x="898" y="746"/>
                      <a:pt x="915" y="712"/>
                      <a:pt x="932" y="678"/>
                    </a:cubicBezTo>
                    <a:cubicBezTo>
                      <a:pt x="966" y="610"/>
                      <a:pt x="983" y="559"/>
                      <a:pt x="983" y="492"/>
                    </a:cubicBezTo>
                    <a:cubicBezTo>
                      <a:pt x="966" y="441"/>
                      <a:pt x="966" y="390"/>
                      <a:pt x="949" y="356"/>
                    </a:cubicBezTo>
                    <a:cubicBezTo>
                      <a:pt x="932" y="272"/>
                      <a:pt x="881" y="204"/>
                      <a:pt x="831" y="136"/>
                    </a:cubicBezTo>
                    <a:cubicBezTo>
                      <a:pt x="763" y="85"/>
                      <a:pt x="695" y="35"/>
                      <a:pt x="610" y="18"/>
                    </a:cubicBezTo>
                    <a:lnTo>
                      <a:pt x="492" y="1"/>
                    </a:ln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860;p28">
                <a:extLst>
                  <a:ext uri="{FF2B5EF4-FFF2-40B4-BE49-F238E27FC236}">
                    <a16:creationId xmlns:a16="http://schemas.microsoft.com/office/drawing/2014/main" id="{1FBE95AC-E17F-CB37-859B-0B09A81A7178}"/>
                  </a:ext>
                </a:extLst>
              </p:cNvPr>
              <p:cNvSpPr/>
              <p:nvPr/>
            </p:nvSpPr>
            <p:spPr>
              <a:xfrm>
                <a:off x="3903689" y="4514126"/>
                <a:ext cx="48689" cy="48689"/>
              </a:xfrm>
              <a:custGeom>
                <a:avLst/>
                <a:gdLst/>
                <a:ahLst/>
                <a:cxnLst/>
                <a:rect l="l" t="t" r="r" b="b"/>
                <a:pathLst>
                  <a:path w="1016" h="1016" extrusionOk="0">
                    <a:moveTo>
                      <a:pt x="508" y="0"/>
                    </a:moveTo>
                    <a:cubicBezTo>
                      <a:pt x="440" y="0"/>
                      <a:pt x="373" y="17"/>
                      <a:pt x="305" y="51"/>
                    </a:cubicBezTo>
                    <a:cubicBezTo>
                      <a:pt x="254" y="68"/>
                      <a:pt x="203" y="102"/>
                      <a:pt x="152" y="152"/>
                    </a:cubicBezTo>
                    <a:cubicBezTo>
                      <a:pt x="68" y="254"/>
                      <a:pt x="17" y="373"/>
                      <a:pt x="0" y="508"/>
                    </a:cubicBezTo>
                    <a:lnTo>
                      <a:pt x="17" y="643"/>
                    </a:lnTo>
                    <a:cubicBezTo>
                      <a:pt x="51" y="728"/>
                      <a:pt x="85" y="796"/>
                      <a:pt x="152" y="864"/>
                    </a:cubicBezTo>
                    <a:lnTo>
                      <a:pt x="254" y="948"/>
                    </a:lnTo>
                    <a:cubicBezTo>
                      <a:pt x="339" y="982"/>
                      <a:pt x="423" y="1016"/>
                      <a:pt x="508" y="1016"/>
                    </a:cubicBezTo>
                    <a:cubicBezTo>
                      <a:pt x="576" y="1016"/>
                      <a:pt x="643" y="999"/>
                      <a:pt x="694" y="965"/>
                    </a:cubicBezTo>
                    <a:cubicBezTo>
                      <a:pt x="762" y="948"/>
                      <a:pt x="813" y="914"/>
                      <a:pt x="864" y="864"/>
                    </a:cubicBezTo>
                    <a:cubicBezTo>
                      <a:pt x="914" y="813"/>
                      <a:pt x="948" y="762"/>
                      <a:pt x="965" y="694"/>
                    </a:cubicBezTo>
                    <a:cubicBezTo>
                      <a:pt x="999" y="643"/>
                      <a:pt x="1016" y="576"/>
                      <a:pt x="999" y="508"/>
                    </a:cubicBezTo>
                    <a:cubicBezTo>
                      <a:pt x="999" y="457"/>
                      <a:pt x="999" y="406"/>
                      <a:pt x="982" y="373"/>
                    </a:cubicBezTo>
                    <a:cubicBezTo>
                      <a:pt x="965" y="288"/>
                      <a:pt x="914" y="220"/>
                      <a:pt x="864" y="152"/>
                    </a:cubicBezTo>
                    <a:lnTo>
                      <a:pt x="762" y="68"/>
                    </a:lnTo>
                    <a:cubicBezTo>
                      <a:pt x="677" y="34"/>
                      <a:pt x="593" y="17"/>
                      <a:pt x="50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861;p28">
                <a:extLst>
                  <a:ext uri="{FF2B5EF4-FFF2-40B4-BE49-F238E27FC236}">
                    <a16:creationId xmlns:a16="http://schemas.microsoft.com/office/drawing/2014/main" id="{2344D5B5-691B-63EB-8FF4-3D1687BE9091}"/>
                  </a:ext>
                </a:extLst>
              </p:cNvPr>
              <p:cNvSpPr/>
              <p:nvPr/>
            </p:nvSpPr>
            <p:spPr>
              <a:xfrm>
                <a:off x="4081333" y="4558740"/>
                <a:ext cx="47922" cy="45478"/>
              </a:xfrm>
              <a:custGeom>
                <a:avLst/>
                <a:gdLst/>
                <a:ahLst/>
                <a:cxnLst/>
                <a:rect l="l" t="t" r="r" b="b"/>
                <a:pathLst>
                  <a:path w="1000" h="949" extrusionOk="0">
                    <a:moveTo>
                      <a:pt x="475" y="0"/>
                    </a:moveTo>
                    <a:lnTo>
                      <a:pt x="356" y="17"/>
                    </a:lnTo>
                    <a:cubicBezTo>
                      <a:pt x="339" y="34"/>
                      <a:pt x="323" y="34"/>
                      <a:pt x="289" y="51"/>
                    </a:cubicBezTo>
                    <a:cubicBezTo>
                      <a:pt x="255" y="68"/>
                      <a:pt x="221" y="85"/>
                      <a:pt x="187" y="102"/>
                    </a:cubicBezTo>
                    <a:cubicBezTo>
                      <a:pt x="170" y="119"/>
                      <a:pt x="153" y="136"/>
                      <a:pt x="153" y="153"/>
                    </a:cubicBezTo>
                    <a:cubicBezTo>
                      <a:pt x="86" y="203"/>
                      <a:pt x="52" y="271"/>
                      <a:pt x="35" y="356"/>
                    </a:cubicBezTo>
                    <a:cubicBezTo>
                      <a:pt x="1" y="440"/>
                      <a:pt x="1" y="525"/>
                      <a:pt x="35" y="593"/>
                    </a:cubicBezTo>
                    <a:cubicBezTo>
                      <a:pt x="52" y="678"/>
                      <a:pt x="86" y="762"/>
                      <a:pt x="153" y="813"/>
                    </a:cubicBezTo>
                    <a:cubicBezTo>
                      <a:pt x="204" y="864"/>
                      <a:pt x="272" y="915"/>
                      <a:pt x="356" y="931"/>
                    </a:cubicBezTo>
                    <a:lnTo>
                      <a:pt x="475" y="948"/>
                    </a:lnTo>
                    <a:cubicBezTo>
                      <a:pt x="526" y="948"/>
                      <a:pt x="560" y="948"/>
                      <a:pt x="610" y="931"/>
                    </a:cubicBezTo>
                    <a:lnTo>
                      <a:pt x="729" y="881"/>
                    </a:lnTo>
                    <a:lnTo>
                      <a:pt x="746" y="864"/>
                    </a:lnTo>
                    <a:lnTo>
                      <a:pt x="780" y="830"/>
                    </a:lnTo>
                    <a:lnTo>
                      <a:pt x="864" y="762"/>
                    </a:lnTo>
                    <a:cubicBezTo>
                      <a:pt x="881" y="745"/>
                      <a:pt x="915" y="711"/>
                      <a:pt x="932" y="678"/>
                    </a:cubicBezTo>
                    <a:lnTo>
                      <a:pt x="983" y="576"/>
                    </a:lnTo>
                    <a:cubicBezTo>
                      <a:pt x="1000" y="508"/>
                      <a:pt x="1000" y="440"/>
                      <a:pt x="983" y="390"/>
                    </a:cubicBezTo>
                    <a:cubicBezTo>
                      <a:pt x="966" y="271"/>
                      <a:pt x="915" y="170"/>
                      <a:pt x="814" y="102"/>
                    </a:cubicBezTo>
                    <a:cubicBezTo>
                      <a:pt x="780" y="68"/>
                      <a:pt x="729" y="34"/>
                      <a:pt x="678" y="17"/>
                    </a:cubicBezTo>
                    <a:lnTo>
                      <a:pt x="610" y="17"/>
                    </a:lnTo>
                    <a:lnTo>
                      <a:pt x="475" y="0"/>
                    </a:ln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862;p28">
                <a:extLst>
                  <a:ext uri="{FF2B5EF4-FFF2-40B4-BE49-F238E27FC236}">
                    <a16:creationId xmlns:a16="http://schemas.microsoft.com/office/drawing/2014/main" id="{C8FD35BB-F04B-DAA7-FD0C-5C0927B2C59B}"/>
                  </a:ext>
                </a:extLst>
              </p:cNvPr>
              <p:cNvSpPr/>
              <p:nvPr/>
            </p:nvSpPr>
            <p:spPr>
              <a:xfrm>
                <a:off x="4089479" y="4667666"/>
                <a:ext cx="44664" cy="44232"/>
              </a:xfrm>
              <a:custGeom>
                <a:avLst/>
                <a:gdLst/>
                <a:ahLst/>
                <a:cxnLst/>
                <a:rect l="l" t="t" r="r" b="b"/>
                <a:pathLst>
                  <a:path w="932" h="923" extrusionOk="0">
                    <a:moveTo>
                      <a:pt x="398" y="0"/>
                    </a:moveTo>
                    <a:cubicBezTo>
                      <a:pt x="360" y="0"/>
                      <a:pt x="322" y="4"/>
                      <a:pt x="288" y="13"/>
                    </a:cubicBezTo>
                    <a:cubicBezTo>
                      <a:pt x="220" y="30"/>
                      <a:pt x="169" y="64"/>
                      <a:pt x="119" y="115"/>
                    </a:cubicBezTo>
                    <a:cubicBezTo>
                      <a:pt x="68" y="165"/>
                      <a:pt x="34" y="216"/>
                      <a:pt x="17" y="284"/>
                    </a:cubicBezTo>
                    <a:cubicBezTo>
                      <a:pt x="0" y="352"/>
                      <a:pt x="0" y="436"/>
                      <a:pt x="17" y="504"/>
                    </a:cubicBezTo>
                    <a:lnTo>
                      <a:pt x="34" y="555"/>
                    </a:lnTo>
                    <a:cubicBezTo>
                      <a:pt x="51" y="606"/>
                      <a:pt x="68" y="639"/>
                      <a:pt x="85" y="690"/>
                    </a:cubicBezTo>
                    <a:cubicBezTo>
                      <a:pt x="102" y="724"/>
                      <a:pt x="136" y="758"/>
                      <a:pt x="186" y="792"/>
                    </a:cubicBezTo>
                    <a:cubicBezTo>
                      <a:pt x="263" y="881"/>
                      <a:pt x="379" y="923"/>
                      <a:pt x="497" y="923"/>
                    </a:cubicBezTo>
                    <a:cubicBezTo>
                      <a:pt x="535" y="923"/>
                      <a:pt x="573" y="918"/>
                      <a:pt x="610" y="910"/>
                    </a:cubicBezTo>
                    <a:lnTo>
                      <a:pt x="660" y="893"/>
                    </a:lnTo>
                    <a:cubicBezTo>
                      <a:pt x="711" y="876"/>
                      <a:pt x="762" y="843"/>
                      <a:pt x="796" y="792"/>
                    </a:cubicBezTo>
                    <a:lnTo>
                      <a:pt x="864" y="707"/>
                    </a:lnTo>
                    <a:cubicBezTo>
                      <a:pt x="881" y="673"/>
                      <a:pt x="897" y="639"/>
                      <a:pt x="914" y="606"/>
                    </a:cubicBezTo>
                    <a:cubicBezTo>
                      <a:pt x="931" y="521"/>
                      <a:pt x="931" y="436"/>
                      <a:pt x="914" y="352"/>
                    </a:cubicBezTo>
                    <a:cubicBezTo>
                      <a:pt x="897" y="284"/>
                      <a:pt x="847" y="216"/>
                      <a:pt x="796" y="148"/>
                    </a:cubicBezTo>
                    <a:cubicBezTo>
                      <a:pt x="728" y="81"/>
                      <a:pt x="660" y="47"/>
                      <a:pt x="593" y="30"/>
                    </a:cubicBezTo>
                    <a:lnTo>
                      <a:pt x="559" y="30"/>
                    </a:lnTo>
                    <a:lnTo>
                      <a:pt x="508" y="13"/>
                    </a:lnTo>
                    <a:cubicBezTo>
                      <a:pt x="474" y="4"/>
                      <a:pt x="436" y="0"/>
                      <a:pt x="398"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863;p28">
                <a:extLst>
                  <a:ext uri="{FF2B5EF4-FFF2-40B4-BE49-F238E27FC236}">
                    <a16:creationId xmlns:a16="http://schemas.microsoft.com/office/drawing/2014/main" id="{58692858-3E3B-E7D1-11E5-58F74DAC4016}"/>
                  </a:ext>
                </a:extLst>
              </p:cNvPr>
              <p:cNvSpPr/>
              <p:nvPr/>
            </p:nvSpPr>
            <p:spPr>
              <a:xfrm>
                <a:off x="4203053" y="4643609"/>
                <a:ext cx="38194" cy="36852"/>
              </a:xfrm>
              <a:custGeom>
                <a:avLst/>
                <a:gdLst/>
                <a:ahLst/>
                <a:cxnLst/>
                <a:rect l="l" t="t" r="r" b="b"/>
                <a:pathLst>
                  <a:path w="797" h="769" extrusionOk="0">
                    <a:moveTo>
                      <a:pt x="431" y="0"/>
                    </a:moveTo>
                    <a:cubicBezTo>
                      <a:pt x="417" y="0"/>
                      <a:pt x="403" y="2"/>
                      <a:pt x="390" y="7"/>
                    </a:cubicBezTo>
                    <a:lnTo>
                      <a:pt x="288" y="7"/>
                    </a:lnTo>
                    <a:lnTo>
                      <a:pt x="204" y="58"/>
                    </a:lnTo>
                    <a:cubicBezTo>
                      <a:pt x="153" y="75"/>
                      <a:pt x="119" y="109"/>
                      <a:pt x="85" y="159"/>
                    </a:cubicBezTo>
                    <a:cubicBezTo>
                      <a:pt x="68" y="176"/>
                      <a:pt x="51" y="210"/>
                      <a:pt x="34" y="244"/>
                    </a:cubicBezTo>
                    <a:cubicBezTo>
                      <a:pt x="17" y="278"/>
                      <a:pt x="0" y="329"/>
                      <a:pt x="0" y="379"/>
                    </a:cubicBezTo>
                    <a:lnTo>
                      <a:pt x="17" y="498"/>
                    </a:lnTo>
                    <a:lnTo>
                      <a:pt x="51" y="583"/>
                    </a:lnTo>
                    <a:cubicBezTo>
                      <a:pt x="85" y="617"/>
                      <a:pt x="119" y="667"/>
                      <a:pt x="153" y="684"/>
                    </a:cubicBezTo>
                    <a:cubicBezTo>
                      <a:pt x="187" y="718"/>
                      <a:pt x="204" y="735"/>
                      <a:pt x="237" y="735"/>
                    </a:cubicBezTo>
                    <a:cubicBezTo>
                      <a:pt x="288" y="769"/>
                      <a:pt x="339" y="769"/>
                      <a:pt x="390" y="769"/>
                    </a:cubicBezTo>
                    <a:lnTo>
                      <a:pt x="491" y="752"/>
                    </a:lnTo>
                    <a:lnTo>
                      <a:pt x="593" y="718"/>
                    </a:lnTo>
                    <a:cubicBezTo>
                      <a:pt x="644" y="684"/>
                      <a:pt x="695" y="633"/>
                      <a:pt x="728" y="583"/>
                    </a:cubicBezTo>
                    <a:cubicBezTo>
                      <a:pt x="796" y="464"/>
                      <a:pt x="796" y="312"/>
                      <a:pt x="728" y="193"/>
                    </a:cubicBezTo>
                    <a:cubicBezTo>
                      <a:pt x="695" y="142"/>
                      <a:pt x="661" y="109"/>
                      <a:pt x="627" y="92"/>
                    </a:cubicBezTo>
                    <a:cubicBezTo>
                      <a:pt x="593" y="58"/>
                      <a:pt x="576" y="41"/>
                      <a:pt x="542" y="41"/>
                    </a:cubicBezTo>
                    <a:cubicBezTo>
                      <a:pt x="505" y="16"/>
                      <a:pt x="468" y="0"/>
                      <a:pt x="431" y="0"/>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864;p28">
                <a:extLst>
                  <a:ext uri="{FF2B5EF4-FFF2-40B4-BE49-F238E27FC236}">
                    <a16:creationId xmlns:a16="http://schemas.microsoft.com/office/drawing/2014/main" id="{A9FB1FCC-8C53-9274-A788-3E90DEB1018C}"/>
                  </a:ext>
                </a:extLst>
              </p:cNvPr>
              <p:cNvSpPr/>
              <p:nvPr/>
            </p:nvSpPr>
            <p:spPr>
              <a:xfrm>
                <a:off x="4130835" y="4390776"/>
                <a:ext cx="51181" cy="51181"/>
              </a:xfrm>
              <a:custGeom>
                <a:avLst/>
                <a:gdLst/>
                <a:ahLst/>
                <a:cxnLst/>
                <a:rect l="l" t="t" r="r" b="b"/>
                <a:pathLst>
                  <a:path w="1068" h="1068" extrusionOk="0">
                    <a:moveTo>
                      <a:pt x="532" y="1"/>
                    </a:moveTo>
                    <a:cubicBezTo>
                      <a:pt x="462" y="1"/>
                      <a:pt x="390" y="18"/>
                      <a:pt x="322" y="51"/>
                    </a:cubicBezTo>
                    <a:cubicBezTo>
                      <a:pt x="255" y="68"/>
                      <a:pt x="204" y="102"/>
                      <a:pt x="153" y="170"/>
                    </a:cubicBezTo>
                    <a:cubicBezTo>
                      <a:pt x="102" y="204"/>
                      <a:pt x="68" y="272"/>
                      <a:pt x="51" y="339"/>
                    </a:cubicBezTo>
                    <a:cubicBezTo>
                      <a:pt x="18" y="390"/>
                      <a:pt x="1" y="475"/>
                      <a:pt x="1" y="542"/>
                    </a:cubicBezTo>
                    <a:lnTo>
                      <a:pt x="18" y="678"/>
                    </a:lnTo>
                    <a:cubicBezTo>
                      <a:pt x="51" y="779"/>
                      <a:pt x="85" y="847"/>
                      <a:pt x="153" y="915"/>
                    </a:cubicBezTo>
                    <a:lnTo>
                      <a:pt x="255" y="1000"/>
                    </a:lnTo>
                    <a:cubicBezTo>
                      <a:pt x="339" y="1050"/>
                      <a:pt x="441" y="1067"/>
                      <a:pt x="525" y="1067"/>
                    </a:cubicBezTo>
                    <a:lnTo>
                      <a:pt x="678" y="1050"/>
                    </a:lnTo>
                    <a:cubicBezTo>
                      <a:pt x="729" y="1033"/>
                      <a:pt x="796" y="1000"/>
                      <a:pt x="847" y="966"/>
                    </a:cubicBezTo>
                    <a:cubicBezTo>
                      <a:pt x="915" y="915"/>
                      <a:pt x="949" y="864"/>
                      <a:pt x="983" y="813"/>
                    </a:cubicBezTo>
                    <a:lnTo>
                      <a:pt x="1000" y="779"/>
                    </a:lnTo>
                    <a:cubicBezTo>
                      <a:pt x="1050" y="712"/>
                      <a:pt x="1067" y="627"/>
                      <a:pt x="1067" y="542"/>
                    </a:cubicBezTo>
                    <a:cubicBezTo>
                      <a:pt x="1067" y="441"/>
                      <a:pt x="1050" y="373"/>
                      <a:pt x="1000" y="288"/>
                    </a:cubicBezTo>
                    <a:lnTo>
                      <a:pt x="983" y="272"/>
                    </a:lnTo>
                    <a:lnTo>
                      <a:pt x="898" y="170"/>
                    </a:lnTo>
                    <a:cubicBezTo>
                      <a:pt x="864" y="102"/>
                      <a:pt x="796" y="68"/>
                      <a:pt x="729" y="51"/>
                    </a:cubicBezTo>
                    <a:cubicBezTo>
                      <a:pt x="669" y="18"/>
                      <a:pt x="602" y="1"/>
                      <a:pt x="53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865;p28">
                <a:extLst>
                  <a:ext uri="{FF2B5EF4-FFF2-40B4-BE49-F238E27FC236}">
                    <a16:creationId xmlns:a16="http://schemas.microsoft.com/office/drawing/2014/main" id="{CE68BC21-D5BC-5C8C-1773-868C384F8B55}"/>
                  </a:ext>
                </a:extLst>
              </p:cNvPr>
              <p:cNvSpPr/>
              <p:nvPr/>
            </p:nvSpPr>
            <p:spPr>
              <a:xfrm>
                <a:off x="4279342" y="4272740"/>
                <a:ext cx="48737" cy="47347"/>
              </a:xfrm>
              <a:custGeom>
                <a:avLst/>
                <a:gdLst/>
                <a:ahLst/>
                <a:cxnLst/>
                <a:rect l="l" t="t" r="r" b="b"/>
                <a:pathLst>
                  <a:path w="1017" h="988" extrusionOk="0">
                    <a:moveTo>
                      <a:pt x="554" y="1"/>
                    </a:moveTo>
                    <a:cubicBezTo>
                      <a:pt x="539" y="1"/>
                      <a:pt x="524" y="2"/>
                      <a:pt x="509" y="5"/>
                    </a:cubicBezTo>
                    <a:cubicBezTo>
                      <a:pt x="238" y="5"/>
                      <a:pt x="18" y="225"/>
                      <a:pt x="1" y="496"/>
                    </a:cubicBezTo>
                    <a:lnTo>
                      <a:pt x="35" y="631"/>
                    </a:lnTo>
                    <a:cubicBezTo>
                      <a:pt x="52" y="716"/>
                      <a:pt x="102" y="784"/>
                      <a:pt x="153" y="835"/>
                    </a:cubicBezTo>
                    <a:lnTo>
                      <a:pt x="255" y="919"/>
                    </a:lnTo>
                    <a:cubicBezTo>
                      <a:pt x="340" y="970"/>
                      <a:pt x="424" y="987"/>
                      <a:pt x="509" y="987"/>
                    </a:cubicBezTo>
                    <a:cubicBezTo>
                      <a:pt x="577" y="987"/>
                      <a:pt x="644" y="970"/>
                      <a:pt x="695" y="953"/>
                    </a:cubicBezTo>
                    <a:cubicBezTo>
                      <a:pt x="830" y="902"/>
                      <a:pt x="915" y="801"/>
                      <a:pt x="966" y="682"/>
                    </a:cubicBezTo>
                    <a:cubicBezTo>
                      <a:pt x="1000" y="615"/>
                      <a:pt x="1017" y="547"/>
                      <a:pt x="1017" y="496"/>
                    </a:cubicBezTo>
                    <a:cubicBezTo>
                      <a:pt x="1000" y="445"/>
                      <a:pt x="1000" y="394"/>
                      <a:pt x="1000" y="361"/>
                    </a:cubicBezTo>
                    <a:cubicBezTo>
                      <a:pt x="966" y="276"/>
                      <a:pt x="915" y="208"/>
                      <a:pt x="864" y="141"/>
                    </a:cubicBezTo>
                    <a:lnTo>
                      <a:pt x="763" y="73"/>
                    </a:lnTo>
                    <a:cubicBezTo>
                      <a:pt x="693" y="31"/>
                      <a:pt x="623" y="1"/>
                      <a:pt x="55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866;p28">
                <a:extLst>
                  <a:ext uri="{FF2B5EF4-FFF2-40B4-BE49-F238E27FC236}">
                    <a16:creationId xmlns:a16="http://schemas.microsoft.com/office/drawing/2014/main" id="{340F48FE-2B6F-36D7-226F-760D90852EA9}"/>
                  </a:ext>
                </a:extLst>
              </p:cNvPr>
              <p:cNvSpPr/>
              <p:nvPr/>
            </p:nvSpPr>
            <p:spPr>
              <a:xfrm>
                <a:off x="4293097" y="4382677"/>
                <a:ext cx="46293" cy="43849"/>
              </a:xfrm>
              <a:custGeom>
                <a:avLst/>
                <a:gdLst/>
                <a:ahLst/>
                <a:cxnLst/>
                <a:rect l="l" t="t" r="r" b="b"/>
                <a:pathLst>
                  <a:path w="966" h="915" extrusionOk="0">
                    <a:moveTo>
                      <a:pt x="492" y="0"/>
                    </a:moveTo>
                    <a:cubicBezTo>
                      <a:pt x="407" y="0"/>
                      <a:pt x="322" y="17"/>
                      <a:pt x="255" y="68"/>
                    </a:cubicBezTo>
                    <a:lnTo>
                      <a:pt x="238" y="85"/>
                    </a:lnTo>
                    <a:cubicBezTo>
                      <a:pt x="170" y="119"/>
                      <a:pt x="102" y="170"/>
                      <a:pt x="68" y="237"/>
                    </a:cubicBezTo>
                    <a:cubicBezTo>
                      <a:pt x="35" y="305"/>
                      <a:pt x="1" y="390"/>
                      <a:pt x="1" y="474"/>
                    </a:cubicBezTo>
                    <a:lnTo>
                      <a:pt x="18" y="593"/>
                    </a:lnTo>
                    <a:cubicBezTo>
                      <a:pt x="35" y="627"/>
                      <a:pt x="52" y="661"/>
                      <a:pt x="68" y="695"/>
                    </a:cubicBezTo>
                    <a:lnTo>
                      <a:pt x="85" y="728"/>
                    </a:lnTo>
                    <a:lnTo>
                      <a:pt x="153" y="796"/>
                    </a:lnTo>
                    <a:cubicBezTo>
                      <a:pt x="187" y="847"/>
                      <a:pt x="238" y="864"/>
                      <a:pt x="289" y="881"/>
                    </a:cubicBezTo>
                    <a:cubicBezTo>
                      <a:pt x="306" y="898"/>
                      <a:pt x="356" y="915"/>
                      <a:pt x="390" y="915"/>
                    </a:cubicBezTo>
                    <a:lnTo>
                      <a:pt x="492" y="915"/>
                    </a:lnTo>
                    <a:cubicBezTo>
                      <a:pt x="526" y="915"/>
                      <a:pt x="576" y="915"/>
                      <a:pt x="610" y="898"/>
                    </a:cubicBezTo>
                    <a:cubicBezTo>
                      <a:pt x="678" y="881"/>
                      <a:pt x="729" y="847"/>
                      <a:pt x="780" y="813"/>
                    </a:cubicBezTo>
                    <a:cubicBezTo>
                      <a:pt x="830" y="779"/>
                      <a:pt x="864" y="728"/>
                      <a:pt x="898" y="678"/>
                    </a:cubicBezTo>
                    <a:cubicBezTo>
                      <a:pt x="915" y="644"/>
                      <a:pt x="932" y="610"/>
                      <a:pt x="932" y="576"/>
                    </a:cubicBezTo>
                    <a:cubicBezTo>
                      <a:pt x="949" y="525"/>
                      <a:pt x="949" y="491"/>
                      <a:pt x="966" y="457"/>
                    </a:cubicBezTo>
                    <a:cubicBezTo>
                      <a:pt x="966" y="390"/>
                      <a:pt x="932" y="322"/>
                      <a:pt x="915" y="271"/>
                    </a:cubicBezTo>
                    <a:cubicBezTo>
                      <a:pt x="881" y="220"/>
                      <a:pt x="847" y="170"/>
                      <a:pt x="813" y="136"/>
                    </a:cubicBezTo>
                    <a:cubicBezTo>
                      <a:pt x="780" y="102"/>
                      <a:pt x="729" y="68"/>
                      <a:pt x="661" y="51"/>
                    </a:cubicBezTo>
                    <a:cubicBezTo>
                      <a:pt x="610" y="17"/>
                      <a:pt x="559" y="0"/>
                      <a:pt x="4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867;p28">
                <a:extLst>
                  <a:ext uri="{FF2B5EF4-FFF2-40B4-BE49-F238E27FC236}">
                    <a16:creationId xmlns:a16="http://schemas.microsoft.com/office/drawing/2014/main" id="{0A5B2C54-4330-F570-7A4C-C74E7ACF13C3}"/>
                  </a:ext>
                </a:extLst>
              </p:cNvPr>
              <p:cNvSpPr/>
              <p:nvPr/>
            </p:nvSpPr>
            <p:spPr>
              <a:xfrm>
                <a:off x="4378301" y="4497880"/>
                <a:ext cx="39009" cy="39824"/>
              </a:xfrm>
              <a:custGeom>
                <a:avLst/>
                <a:gdLst/>
                <a:ahLst/>
                <a:cxnLst/>
                <a:rect l="l" t="t" r="r" b="b"/>
                <a:pathLst>
                  <a:path w="814" h="831" extrusionOk="0">
                    <a:moveTo>
                      <a:pt x="305" y="1"/>
                    </a:moveTo>
                    <a:lnTo>
                      <a:pt x="204" y="51"/>
                    </a:lnTo>
                    <a:cubicBezTo>
                      <a:pt x="187" y="68"/>
                      <a:pt x="153" y="85"/>
                      <a:pt x="136" y="102"/>
                    </a:cubicBezTo>
                    <a:cubicBezTo>
                      <a:pt x="102" y="136"/>
                      <a:pt x="68" y="170"/>
                      <a:pt x="51" y="204"/>
                    </a:cubicBezTo>
                    <a:cubicBezTo>
                      <a:pt x="17" y="271"/>
                      <a:pt x="0" y="339"/>
                      <a:pt x="0" y="424"/>
                    </a:cubicBezTo>
                    <a:cubicBezTo>
                      <a:pt x="0" y="458"/>
                      <a:pt x="0" y="508"/>
                      <a:pt x="17" y="559"/>
                    </a:cubicBezTo>
                    <a:cubicBezTo>
                      <a:pt x="17" y="593"/>
                      <a:pt x="51" y="644"/>
                      <a:pt x="85" y="678"/>
                    </a:cubicBezTo>
                    <a:cubicBezTo>
                      <a:pt x="102" y="729"/>
                      <a:pt x="136" y="762"/>
                      <a:pt x="187" y="779"/>
                    </a:cubicBezTo>
                    <a:cubicBezTo>
                      <a:pt x="237" y="813"/>
                      <a:pt x="305" y="830"/>
                      <a:pt x="373" y="830"/>
                    </a:cubicBezTo>
                    <a:lnTo>
                      <a:pt x="491" y="830"/>
                    </a:lnTo>
                    <a:cubicBezTo>
                      <a:pt x="525" y="813"/>
                      <a:pt x="559" y="796"/>
                      <a:pt x="593" y="779"/>
                    </a:cubicBezTo>
                    <a:cubicBezTo>
                      <a:pt x="610" y="779"/>
                      <a:pt x="627" y="762"/>
                      <a:pt x="644" y="762"/>
                    </a:cubicBezTo>
                    <a:cubicBezTo>
                      <a:pt x="678" y="729"/>
                      <a:pt x="695" y="712"/>
                      <a:pt x="712" y="678"/>
                    </a:cubicBezTo>
                    <a:cubicBezTo>
                      <a:pt x="728" y="661"/>
                      <a:pt x="745" y="661"/>
                      <a:pt x="745" y="644"/>
                    </a:cubicBezTo>
                    <a:cubicBezTo>
                      <a:pt x="762" y="610"/>
                      <a:pt x="779" y="576"/>
                      <a:pt x="796" y="542"/>
                    </a:cubicBezTo>
                    <a:cubicBezTo>
                      <a:pt x="813" y="458"/>
                      <a:pt x="796" y="373"/>
                      <a:pt x="779" y="288"/>
                    </a:cubicBezTo>
                    <a:cubicBezTo>
                      <a:pt x="779" y="288"/>
                      <a:pt x="745" y="204"/>
                      <a:pt x="728" y="204"/>
                    </a:cubicBezTo>
                    <a:cubicBezTo>
                      <a:pt x="712" y="170"/>
                      <a:pt x="695" y="153"/>
                      <a:pt x="678" y="119"/>
                    </a:cubicBezTo>
                    <a:cubicBezTo>
                      <a:pt x="644" y="85"/>
                      <a:pt x="610" y="68"/>
                      <a:pt x="593" y="51"/>
                    </a:cubicBezTo>
                    <a:cubicBezTo>
                      <a:pt x="542" y="17"/>
                      <a:pt x="491" y="1"/>
                      <a:pt x="4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868;p28">
                <a:extLst>
                  <a:ext uri="{FF2B5EF4-FFF2-40B4-BE49-F238E27FC236}">
                    <a16:creationId xmlns:a16="http://schemas.microsoft.com/office/drawing/2014/main" id="{B3737DFE-0182-3102-8222-8E47A721BE44}"/>
                  </a:ext>
                </a:extLst>
              </p:cNvPr>
              <p:cNvSpPr/>
              <p:nvPr/>
            </p:nvSpPr>
            <p:spPr>
              <a:xfrm>
                <a:off x="4285813" y="4500516"/>
                <a:ext cx="41405" cy="41022"/>
              </a:xfrm>
              <a:custGeom>
                <a:avLst/>
                <a:gdLst/>
                <a:ahLst/>
                <a:cxnLst/>
                <a:rect l="l" t="t" r="r" b="b"/>
                <a:pathLst>
                  <a:path w="864" h="856" extrusionOk="0">
                    <a:moveTo>
                      <a:pt x="458" y="1"/>
                    </a:moveTo>
                    <a:cubicBezTo>
                      <a:pt x="428" y="1"/>
                      <a:pt x="398" y="5"/>
                      <a:pt x="373" y="13"/>
                    </a:cubicBezTo>
                    <a:cubicBezTo>
                      <a:pt x="322" y="13"/>
                      <a:pt x="271" y="30"/>
                      <a:pt x="220" y="64"/>
                    </a:cubicBezTo>
                    <a:cubicBezTo>
                      <a:pt x="153" y="98"/>
                      <a:pt x="102" y="149"/>
                      <a:pt x="68" y="216"/>
                    </a:cubicBezTo>
                    <a:cubicBezTo>
                      <a:pt x="34" y="284"/>
                      <a:pt x="17" y="352"/>
                      <a:pt x="0" y="436"/>
                    </a:cubicBezTo>
                    <a:cubicBezTo>
                      <a:pt x="0" y="487"/>
                      <a:pt x="17" y="538"/>
                      <a:pt x="51" y="589"/>
                    </a:cubicBezTo>
                    <a:cubicBezTo>
                      <a:pt x="68" y="640"/>
                      <a:pt x="85" y="690"/>
                      <a:pt x="136" y="724"/>
                    </a:cubicBezTo>
                    <a:cubicBezTo>
                      <a:pt x="187" y="775"/>
                      <a:pt x="254" y="826"/>
                      <a:pt x="322" y="843"/>
                    </a:cubicBezTo>
                    <a:cubicBezTo>
                      <a:pt x="347" y="851"/>
                      <a:pt x="377" y="856"/>
                      <a:pt x="407" y="856"/>
                    </a:cubicBezTo>
                    <a:cubicBezTo>
                      <a:pt x="436" y="856"/>
                      <a:pt x="466" y="851"/>
                      <a:pt x="491" y="843"/>
                    </a:cubicBezTo>
                    <a:cubicBezTo>
                      <a:pt x="542" y="843"/>
                      <a:pt x="593" y="826"/>
                      <a:pt x="644" y="792"/>
                    </a:cubicBezTo>
                    <a:lnTo>
                      <a:pt x="728" y="724"/>
                    </a:lnTo>
                    <a:cubicBezTo>
                      <a:pt x="762" y="690"/>
                      <a:pt x="779" y="657"/>
                      <a:pt x="796" y="623"/>
                    </a:cubicBezTo>
                    <a:cubicBezTo>
                      <a:pt x="830" y="589"/>
                      <a:pt x="847" y="555"/>
                      <a:pt x="847" y="521"/>
                    </a:cubicBezTo>
                    <a:cubicBezTo>
                      <a:pt x="864" y="453"/>
                      <a:pt x="864" y="386"/>
                      <a:pt x="847" y="318"/>
                    </a:cubicBezTo>
                    <a:lnTo>
                      <a:pt x="796" y="216"/>
                    </a:lnTo>
                    <a:lnTo>
                      <a:pt x="762" y="166"/>
                    </a:lnTo>
                    <a:lnTo>
                      <a:pt x="728" y="132"/>
                    </a:lnTo>
                    <a:cubicBezTo>
                      <a:pt x="678" y="81"/>
                      <a:pt x="610" y="30"/>
                      <a:pt x="542" y="13"/>
                    </a:cubicBezTo>
                    <a:cubicBezTo>
                      <a:pt x="517" y="5"/>
                      <a:pt x="487" y="1"/>
                      <a:pt x="45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869;p28">
                <a:extLst>
                  <a:ext uri="{FF2B5EF4-FFF2-40B4-BE49-F238E27FC236}">
                    <a16:creationId xmlns:a16="http://schemas.microsoft.com/office/drawing/2014/main" id="{546A21CB-E8CB-561D-D63A-7E22842ADBE1}"/>
                  </a:ext>
                </a:extLst>
              </p:cNvPr>
              <p:cNvSpPr/>
              <p:nvPr/>
            </p:nvSpPr>
            <p:spPr>
              <a:xfrm>
                <a:off x="4311786" y="4624920"/>
                <a:ext cx="33306" cy="32827"/>
              </a:xfrm>
              <a:custGeom>
                <a:avLst/>
                <a:gdLst/>
                <a:ahLst/>
                <a:cxnLst/>
                <a:rect l="l" t="t" r="r" b="b"/>
                <a:pathLst>
                  <a:path w="695" h="685" extrusionOk="0">
                    <a:moveTo>
                      <a:pt x="302" y="1"/>
                    </a:moveTo>
                    <a:cubicBezTo>
                      <a:pt x="253" y="1"/>
                      <a:pt x="207" y="17"/>
                      <a:pt x="169" y="41"/>
                    </a:cubicBezTo>
                    <a:cubicBezTo>
                      <a:pt x="119" y="75"/>
                      <a:pt x="85" y="109"/>
                      <a:pt x="51" y="177"/>
                    </a:cubicBezTo>
                    <a:cubicBezTo>
                      <a:pt x="34" y="177"/>
                      <a:pt x="34" y="194"/>
                      <a:pt x="34" y="211"/>
                    </a:cubicBezTo>
                    <a:cubicBezTo>
                      <a:pt x="17" y="245"/>
                      <a:pt x="0" y="295"/>
                      <a:pt x="0" y="346"/>
                    </a:cubicBezTo>
                    <a:cubicBezTo>
                      <a:pt x="0" y="431"/>
                      <a:pt x="34" y="516"/>
                      <a:pt x="102" y="583"/>
                    </a:cubicBezTo>
                    <a:cubicBezTo>
                      <a:pt x="136" y="617"/>
                      <a:pt x="169" y="651"/>
                      <a:pt x="220" y="668"/>
                    </a:cubicBezTo>
                    <a:cubicBezTo>
                      <a:pt x="254" y="685"/>
                      <a:pt x="305" y="685"/>
                      <a:pt x="356" y="685"/>
                    </a:cubicBezTo>
                    <a:lnTo>
                      <a:pt x="440" y="685"/>
                    </a:lnTo>
                    <a:cubicBezTo>
                      <a:pt x="491" y="668"/>
                      <a:pt x="542" y="634"/>
                      <a:pt x="593" y="583"/>
                    </a:cubicBezTo>
                    <a:lnTo>
                      <a:pt x="644" y="516"/>
                    </a:lnTo>
                    <a:cubicBezTo>
                      <a:pt x="677" y="465"/>
                      <a:pt x="694" y="414"/>
                      <a:pt x="694" y="346"/>
                    </a:cubicBezTo>
                    <a:lnTo>
                      <a:pt x="677" y="262"/>
                    </a:lnTo>
                    <a:cubicBezTo>
                      <a:pt x="677" y="228"/>
                      <a:pt x="660" y="194"/>
                      <a:pt x="644" y="177"/>
                    </a:cubicBezTo>
                    <a:cubicBezTo>
                      <a:pt x="583" y="70"/>
                      <a:pt x="495" y="5"/>
                      <a:pt x="391" y="5"/>
                    </a:cubicBezTo>
                    <a:cubicBezTo>
                      <a:pt x="380" y="5"/>
                      <a:pt x="368" y="6"/>
                      <a:pt x="356" y="8"/>
                    </a:cubicBezTo>
                    <a:cubicBezTo>
                      <a:pt x="338" y="3"/>
                      <a:pt x="319" y="1"/>
                      <a:pt x="302" y="1"/>
                    </a:cubicBezTo>
                    <a:close/>
                  </a:path>
                </a:pathLst>
              </a:custGeom>
              <a:solidFill>
                <a:srgbClr val="E76A5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870;p28">
                <a:extLst>
                  <a:ext uri="{FF2B5EF4-FFF2-40B4-BE49-F238E27FC236}">
                    <a16:creationId xmlns:a16="http://schemas.microsoft.com/office/drawing/2014/main" id="{18C7A1BB-3A7F-9C0C-A320-E2E770B1C03C}"/>
                  </a:ext>
                </a:extLst>
              </p:cNvPr>
              <p:cNvSpPr/>
              <p:nvPr/>
            </p:nvSpPr>
            <p:spPr>
              <a:xfrm>
                <a:off x="4226582" y="4192813"/>
                <a:ext cx="36565" cy="36900"/>
              </a:xfrm>
              <a:custGeom>
                <a:avLst/>
                <a:gdLst/>
                <a:ahLst/>
                <a:cxnLst/>
                <a:rect l="l" t="t" r="r" b="b"/>
                <a:pathLst>
                  <a:path w="763" h="770" extrusionOk="0">
                    <a:moveTo>
                      <a:pt x="373" y="1"/>
                    </a:moveTo>
                    <a:cubicBezTo>
                      <a:pt x="322" y="1"/>
                      <a:pt x="271" y="18"/>
                      <a:pt x="237" y="34"/>
                    </a:cubicBezTo>
                    <a:cubicBezTo>
                      <a:pt x="187" y="51"/>
                      <a:pt x="136" y="85"/>
                      <a:pt x="102" y="119"/>
                    </a:cubicBezTo>
                    <a:cubicBezTo>
                      <a:pt x="68" y="153"/>
                      <a:pt x="51" y="187"/>
                      <a:pt x="34" y="238"/>
                    </a:cubicBezTo>
                    <a:cubicBezTo>
                      <a:pt x="0" y="288"/>
                      <a:pt x="0" y="339"/>
                      <a:pt x="0" y="390"/>
                    </a:cubicBezTo>
                    <a:lnTo>
                      <a:pt x="17" y="492"/>
                    </a:lnTo>
                    <a:cubicBezTo>
                      <a:pt x="34" y="559"/>
                      <a:pt x="68" y="610"/>
                      <a:pt x="102" y="661"/>
                    </a:cubicBezTo>
                    <a:lnTo>
                      <a:pt x="187" y="712"/>
                    </a:lnTo>
                    <a:cubicBezTo>
                      <a:pt x="237" y="746"/>
                      <a:pt x="305" y="762"/>
                      <a:pt x="373" y="762"/>
                    </a:cubicBezTo>
                    <a:cubicBezTo>
                      <a:pt x="388" y="767"/>
                      <a:pt x="403" y="769"/>
                      <a:pt x="418" y="769"/>
                    </a:cubicBezTo>
                    <a:cubicBezTo>
                      <a:pt x="453" y="769"/>
                      <a:pt x="489" y="758"/>
                      <a:pt x="525" y="746"/>
                    </a:cubicBezTo>
                    <a:cubicBezTo>
                      <a:pt x="576" y="729"/>
                      <a:pt x="610" y="695"/>
                      <a:pt x="644" y="661"/>
                    </a:cubicBezTo>
                    <a:cubicBezTo>
                      <a:pt x="678" y="627"/>
                      <a:pt x="712" y="576"/>
                      <a:pt x="728" y="542"/>
                    </a:cubicBezTo>
                    <a:cubicBezTo>
                      <a:pt x="745" y="492"/>
                      <a:pt x="762" y="441"/>
                      <a:pt x="762" y="390"/>
                    </a:cubicBezTo>
                    <a:lnTo>
                      <a:pt x="745" y="288"/>
                    </a:lnTo>
                    <a:cubicBezTo>
                      <a:pt x="728" y="221"/>
                      <a:pt x="695" y="170"/>
                      <a:pt x="644" y="119"/>
                    </a:cubicBezTo>
                    <a:lnTo>
                      <a:pt x="576" y="51"/>
                    </a:lnTo>
                    <a:cubicBezTo>
                      <a:pt x="508" y="18"/>
                      <a:pt x="441" y="1"/>
                      <a:pt x="37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871;p28">
                <a:extLst>
                  <a:ext uri="{FF2B5EF4-FFF2-40B4-BE49-F238E27FC236}">
                    <a16:creationId xmlns:a16="http://schemas.microsoft.com/office/drawing/2014/main" id="{D16AC0A8-AF9B-743C-A97C-B897DB72FDE9}"/>
                  </a:ext>
                </a:extLst>
              </p:cNvPr>
              <p:cNvSpPr/>
              <p:nvPr/>
            </p:nvSpPr>
            <p:spPr>
              <a:xfrm>
                <a:off x="3715431" y="4250243"/>
                <a:ext cx="43034" cy="42555"/>
              </a:xfrm>
              <a:custGeom>
                <a:avLst/>
                <a:gdLst/>
                <a:ahLst/>
                <a:cxnLst/>
                <a:rect l="l" t="t" r="r" b="b"/>
                <a:pathLst>
                  <a:path w="898" h="888" extrusionOk="0">
                    <a:moveTo>
                      <a:pt x="406" y="0"/>
                    </a:moveTo>
                    <a:cubicBezTo>
                      <a:pt x="363" y="0"/>
                      <a:pt x="325" y="16"/>
                      <a:pt x="288" y="41"/>
                    </a:cubicBezTo>
                    <a:cubicBezTo>
                      <a:pt x="220" y="58"/>
                      <a:pt x="187" y="92"/>
                      <a:pt x="136" y="126"/>
                    </a:cubicBezTo>
                    <a:cubicBezTo>
                      <a:pt x="102" y="159"/>
                      <a:pt x="68" y="210"/>
                      <a:pt x="51" y="278"/>
                    </a:cubicBezTo>
                    <a:cubicBezTo>
                      <a:pt x="17" y="329"/>
                      <a:pt x="0" y="380"/>
                      <a:pt x="17" y="447"/>
                    </a:cubicBezTo>
                    <a:lnTo>
                      <a:pt x="17" y="566"/>
                    </a:lnTo>
                    <a:cubicBezTo>
                      <a:pt x="51" y="634"/>
                      <a:pt x="85" y="701"/>
                      <a:pt x="136" y="752"/>
                    </a:cubicBezTo>
                    <a:lnTo>
                      <a:pt x="220" y="820"/>
                    </a:lnTo>
                    <a:cubicBezTo>
                      <a:pt x="305" y="854"/>
                      <a:pt x="373" y="887"/>
                      <a:pt x="458" y="887"/>
                    </a:cubicBezTo>
                    <a:cubicBezTo>
                      <a:pt x="508" y="887"/>
                      <a:pt x="576" y="871"/>
                      <a:pt x="627" y="854"/>
                    </a:cubicBezTo>
                    <a:cubicBezTo>
                      <a:pt x="678" y="820"/>
                      <a:pt x="728" y="803"/>
                      <a:pt x="762" y="752"/>
                    </a:cubicBezTo>
                    <a:cubicBezTo>
                      <a:pt x="813" y="718"/>
                      <a:pt x="847" y="667"/>
                      <a:pt x="864" y="617"/>
                    </a:cubicBezTo>
                    <a:cubicBezTo>
                      <a:pt x="881" y="566"/>
                      <a:pt x="898" y="498"/>
                      <a:pt x="898" y="447"/>
                    </a:cubicBezTo>
                    <a:lnTo>
                      <a:pt x="881" y="329"/>
                    </a:lnTo>
                    <a:cubicBezTo>
                      <a:pt x="864" y="244"/>
                      <a:pt x="813" y="176"/>
                      <a:pt x="762" y="126"/>
                    </a:cubicBezTo>
                    <a:lnTo>
                      <a:pt x="678" y="58"/>
                    </a:lnTo>
                    <a:cubicBezTo>
                      <a:pt x="610" y="24"/>
                      <a:pt x="525" y="7"/>
                      <a:pt x="458" y="7"/>
                    </a:cubicBezTo>
                    <a:cubicBezTo>
                      <a:pt x="439" y="3"/>
                      <a:pt x="422" y="0"/>
                      <a:pt x="40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9872;p28">
                <a:extLst>
                  <a:ext uri="{FF2B5EF4-FFF2-40B4-BE49-F238E27FC236}">
                    <a16:creationId xmlns:a16="http://schemas.microsoft.com/office/drawing/2014/main" id="{161B41AC-568A-2EA4-D2AA-7F9BA12592FC}"/>
                  </a:ext>
                </a:extLst>
              </p:cNvPr>
              <p:cNvSpPr/>
              <p:nvPr/>
            </p:nvSpPr>
            <p:spPr>
              <a:xfrm>
                <a:off x="4021335" y="3654896"/>
                <a:ext cx="67379" cy="57651"/>
              </a:xfrm>
              <a:custGeom>
                <a:avLst/>
                <a:gdLst/>
                <a:ahLst/>
                <a:cxnLst/>
                <a:rect l="l" t="t" r="r" b="b"/>
                <a:pathLst>
                  <a:path w="1406" h="1203" extrusionOk="0">
                    <a:moveTo>
                      <a:pt x="610" y="1"/>
                    </a:moveTo>
                    <a:cubicBezTo>
                      <a:pt x="271" y="18"/>
                      <a:pt x="0" y="305"/>
                      <a:pt x="17" y="644"/>
                    </a:cubicBezTo>
                    <a:cubicBezTo>
                      <a:pt x="39" y="989"/>
                      <a:pt x="317" y="1202"/>
                      <a:pt x="611" y="1202"/>
                    </a:cubicBezTo>
                    <a:cubicBezTo>
                      <a:pt x="764" y="1202"/>
                      <a:pt x="922" y="1144"/>
                      <a:pt x="1050" y="1016"/>
                    </a:cubicBezTo>
                    <a:cubicBezTo>
                      <a:pt x="1405" y="627"/>
                      <a:pt x="1134" y="1"/>
                      <a:pt x="6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9873;p28">
                <a:extLst>
                  <a:ext uri="{FF2B5EF4-FFF2-40B4-BE49-F238E27FC236}">
                    <a16:creationId xmlns:a16="http://schemas.microsoft.com/office/drawing/2014/main" id="{B803AB22-72F6-F20B-1459-576D35479363}"/>
                  </a:ext>
                </a:extLst>
              </p:cNvPr>
              <p:cNvSpPr/>
              <p:nvPr/>
            </p:nvSpPr>
            <p:spPr>
              <a:xfrm>
                <a:off x="3789253" y="3648426"/>
                <a:ext cx="66612" cy="57411"/>
              </a:xfrm>
              <a:custGeom>
                <a:avLst/>
                <a:gdLst/>
                <a:ahLst/>
                <a:cxnLst/>
                <a:rect l="l" t="t" r="r" b="b"/>
                <a:pathLst>
                  <a:path w="1390" h="1198" extrusionOk="0">
                    <a:moveTo>
                      <a:pt x="780" y="0"/>
                    </a:moveTo>
                    <a:cubicBezTo>
                      <a:pt x="272" y="17"/>
                      <a:pt x="1" y="627"/>
                      <a:pt x="356" y="1016"/>
                    </a:cubicBezTo>
                    <a:cubicBezTo>
                      <a:pt x="476" y="1142"/>
                      <a:pt x="627" y="1198"/>
                      <a:pt x="776" y="1198"/>
                    </a:cubicBezTo>
                    <a:cubicBezTo>
                      <a:pt x="1069" y="1198"/>
                      <a:pt x="1355" y="980"/>
                      <a:pt x="1389" y="644"/>
                    </a:cubicBezTo>
                    <a:cubicBezTo>
                      <a:pt x="1389" y="305"/>
                      <a:pt x="1118" y="17"/>
                      <a:pt x="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9874;p28">
                <a:extLst>
                  <a:ext uri="{FF2B5EF4-FFF2-40B4-BE49-F238E27FC236}">
                    <a16:creationId xmlns:a16="http://schemas.microsoft.com/office/drawing/2014/main" id="{7828A2BF-1DB4-FEE6-2707-3BECDA7B7B73}"/>
                  </a:ext>
                </a:extLst>
              </p:cNvPr>
              <p:cNvSpPr/>
              <p:nvPr/>
            </p:nvSpPr>
            <p:spPr>
              <a:xfrm>
                <a:off x="3766538" y="3531067"/>
                <a:ext cx="86452" cy="55159"/>
              </a:xfrm>
              <a:custGeom>
                <a:avLst/>
                <a:gdLst/>
                <a:ahLst/>
                <a:cxnLst/>
                <a:rect l="l" t="t" r="r" b="b"/>
                <a:pathLst>
                  <a:path w="1804" h="1151" extrusionOk="0">
                    <a:moveTo>
                      <a:pt x="1156" y="1"/>
                    </a:moveTo>
                    <a:cubicBezTo>
                      <a:pt x="1077" y="1"/>
                      <a:pt x="996" y="9"/>
                      <a:pt x="915" y="28"/>
                    </a:cubicBezTo>
                    <a:cubicBezTo>
                      <a:pt x="509" y="96"/>
                      <a:pt x="187" y="367"/>
                      <a:pt x="69" y="756"/>
                    </a:cubicBezTo>
                    <a:cubicBezTo>
                      <a:pt x="1" y="892"/>
                      <a:pt x="69" y="1078"/>
                      <a:pt x="221" y="1129"/>
                    </a:cubicBezTo>
                    <a:cubicBezTo>
                      <a:pt x="255" y="1144"/>
                      <a:pt x="295" y="1150"/>
                      <a:pt x="339" y="1150"/>
                    </a:cubicBezTo>
                    <a:cubicBezTo>
                      <a:pt x="535" y="1150"/>
                      <a:pt x="804" y="1021"/>
                      <a:pt x="915" y="993"/>
                    </a:cubicBezTo>
                    <a:cubicBezTo>
                      <a:pt x="1304" y="807"/>
                      <a:pt x="1694" y="841"/>
                      <a:pt x="1762" y="468"/>
                    </a:cubicBezTo>
                    <a:cubicBezTo>
                      <a:pt x="1803" y="178"/>
                      <a:pt x="1506" y="1"/>
                      <a:pt x="1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9875;p28">
                <a:extLst>
                  <a:ext uri="{FF2B5EF4-FFF2-40B4-BE49-F238E27FC236}">
                    <a16:creationId xmlns:a16="http://schemas.microsoft.com/office/drawing/2014/main" id="{03779964-22FF-7661-6F0C-F1BB81B74664}"/>
                  </a:ext>
                </a:extLst>
              </p:cNvPr>
              <p:cNvSpPr/>
              <p:nvPr/>
            </p:nvSpPr>
            <p:spPr>
              <a:xfrm>
                <a:off x="4034897" y="3550523"/>
                <a:ext cx="87075" cy="55255"/>
              </a:xfrm>
              <a:custGeom>
                <a:avLst/>
                <a:gdLst/>
                <a:ahLst/>
                <a:cxnLst/>
                <a:rect l="l" t="t" r="r" b="b"/>
                <a:pathLst>
                  <a:path w="1817" h="1153" extrusionOk="0">
                    <a:moveTo>
                      <a:pt x="655" y="1"/>
                    </a:moveTo>
                    <a:cubicBezTo>
                      <a:pt x="296" y="1"/>
                      <a:pt x="0" y="181"/>
                      <a:pt x="56" y="486"/>
                    </a:cubicBezTo>
                    <a:cubicBezTo>
                      <a:pt x="106" y="841"/>
                      <a:pt x="513" y="807"/>
                      <a:pt x="902" y="993"/>
                    </a:cubicBezTo>
                    <a:cubicBezTo>
                      <a:pt x="1011" y="1034"/>
                      <a:pt x="1274" y="1152"/>
                      <a:pt x="1461" y="1152"/>
                    </a:cubicBezTo>
                    <a:cubicBezTo>
                      <a:pt x="1506" y="1152"/>
                      <a:pt x="1546" y="1145"/>
                      <a:pt x="1579" y="1129"/>
                    </a:cubicBezTo>
                    <a:cubicBezTo>
                      <a:pt x="1732" y="1078"/>
                      <a:pt x="1816" y="909"/>
                      <a:pt x="1749" y="756"/>
                    </a:cubicBezTo>
                    <a:cubicBezTo>
                      <a:pt x="1613" y="367"/>
                      <a:pt x="1292" y="96"/>
                      <a:pt x="902" y="28"/>
                    </a:cubicBezTo>
                    <a:cubicBezTo>
                      <a:pt x="819" y="10"/>
                      <a:pt x="735" y="1"/>
                      <a:pt x="6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876;p28">
                <a:extLst>
                  <a:ext uri="{FF2B5EF4-FFF2-40B4-BE49-F238E27FC236}">
                    <a16:creationId xmlns:a16="http://schemas.microsoft.com/office/drawing/2014/main" id="{ED9241DF-5078-10E9-B33E-3365E9F893AD}"/>
                  </a:ext>
                </a:extLst>
              </p:cNvPr>
              <p:cNvSpPr/>
              <p:nvPr/>
            </p:nvSpPr>
            <p:spPr>
              <a:xfrm>
                <a:off x="3824923" y="3744940"/>
                <a:ext cx="224181" cy="96851"/>
              </a:xfrm>
              <a:custGeom>
                <a:avLst/>
                <a:gdLst/>
                <a:ahLst/>
                <a:cxnLst/>
                <a:rect l="l" t="t" r="r" b="b"/>
                <a:pathLst>
                  <a:path w="4678" h="2021" extrusionOk="0">
                    <a:moveTo>
                      <a:pt x="85" y="1"/>
                    </a:moveTo>
                    <a:cubicBezTo>
                      <a:pt x="34" y="18"/>
                      <a:pt x="0" y="69"/>
                      <a:pt x="17" y="119"/>
                    </a:cubicBezTo>
                    <a:cubicBezTo>
                      <a:pt x="119" y="627"/>
                      <a:pt x="390" y="1101"/>
                      <a:pt x="796" y="1457"/>
                    </a:cubicBezTo>
                    <a:cubicBezTo>
                      <a:pt x="1186" y="1796"/>
                      <a:pt x="1710" y="1999"/>
                      <a:pt x="2252" y="2016"/>
                    </a:cubicBezTo>
                    <a:cubicBezTo>
                      <a:pt x="2301" y="2019"/>
                      <a:pt x="2349" y="2020"/>
                      <a:pt x="2398" y="2020"/>
                    </a:cubicBezTo>
                    <a:cubicBezTo>
                      <a:pt x="2874" y="2020"/>
                      <a:pt x="3344" y="1872"/>
                      <a:pt x="3759" y="1626"/>
                    </a:cubicBezTo>
                    <a:cubicBezTo>
                      <a:pt x="4199" y="1321"/>
                      <a:pt x="4521" y="881"/>
                      <a:pt x="4656" y="356"/>
                    </a:cubicBezTo>
                    <a:cubicBezTo>
                      <a:pt x="4678" y="281"/>
                      <a:pt x="4611" y="227"/>
                      <a:pt x="4551" y="227"/>
                    </a:cubicBezTo>
                    <a:cubicBezTo>
                      <a:pt x="4516" y="227"/>
                      <a:pt x="4483" y="245"/>
                      <a:pt x="4470" y="289"/>
                    </a:cubicBezTo>
                    <a:lnTo>
                      <a:pt x="4470" y="306"/>
                    </a:lnTo>
                    <a:cubicBezTo>
                      <a:pt x="4267" y="712"/>
                      <a:pt x="3962" y="1068"/>
                      <a:pt x="3556" y="1288"/>
                    </a:cubicBezTo>
                    <a:cubicBezTo>
                      <a:pt x="3194" y="1492"/>
                      <a:pt x="2774" y="1594"/>
                      <a:pt x="2364" y="1594"/>
                    </a:cubicBezTo>
                    <a:cubicBezTo>
                      <a:pt x="2332" y="1594"/>
                      <a:pt x="2301" y="1594"/>
                      <a:pt x="2269" y="1592"/>
                    </a:cubicBezTo>
                    <a:cubicBezTo>
                      <a:pt x="1812" y="1592"/>
                      <a:pt x="1372" y="1440"/>
                      <a:pt x="1016" y="1169"/>
                    </a:cubicBezTo>
                    <a:cubicBezTo>
                      <a:pt x="661" y="881"/>
                      <a:pt x="373" y="492"/>
                      <a:pt x="204" y="69"/>
                    </a:cubicBezTo>
                    <a:cubicBezTo>
                      <a:pt x="187" y="18"/>
                      <a:pt x="13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Google Shape;9877;p28">
              <a:extLst>
                <a:ext uri="{FF2B5EF4-FFF2-40B4-BE49-F238E27FC236}">
                  <a16:creationId xmlns:a16="http://schemas.microsoft.com/office/drawing/2014/main" id="{E0E06030-D893-A0C7-1C8A-72B2A5024E64}"/>
                </a:ext>
              </a:extLst>
            </p:cNvPr>
            <p:cNvSpPr/>
            <p:nvPr/>
          </p:nvSpPr>
          <p:spPr>
            <a:xfrm>
              <a:off x="3591312" y="3359875"/>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grpSp>
      <p:grpSp>
        <p:nvGrpSpPr>
          <p:cNvPr id="73" name="Google Shape;9881;p28">
            <a:extLst>
              <a:ext uri="{FF2B5EF4-FFF2-40B4-BE49-F238E27FC236}">
                <a16:creationId xmlns:a16="http://schemas.microsoft.com/office/drawing/2014/main" id="{50A5ECF5-0CCD-E5FD-B35D-BB9B032BB17D}"/>
              </a:ext>
            </a:extLst>
          </p:cNvPr>
          <p:cNvGrpSpPr/>
          <p:nvPr/>
        </p:nvGrpSpPr>
        <p:grpSpPr>
          <a:xfrm>
            <a:off x="4190692" y="3916220"/>
            <a:ext cx="915138" cy="1193238"/>
            <a:chOff x="1663561" y="966412"/>
            <a:chExt cx="1220346" cy="1591196"/>
          </a:xfrm>
        </p:grpSpPr>
        <p:sp>
          <p:nvSpPr>
            <p:cNvPr id="74" name="Google Shape;9882;p28">
              <a:extLst>
                <a:ext uri="{FF2B5EF4-FFF2-40B4-BE49-F238E27FC236}">
                  <a16:creationId xmlns:a16="http://schemas.microsoft.com/office/drawing/2014/main" id="{13E86B33-2E7B-4C63-8BE3-063C47A7AE32}"/>
                </a:ext>
              </a:extLst>
            </p:cNvPr>
            <p:cNvSpPr/>
            <p:nvPr/>
          </p:nvSpPr>
          <p:spPr>
            <a:xfrm>
              <a:off x="1663561" y="988504"/>
              <a:ext cx="1220346" cy="1257199"/>
            </a:xfrm>
            <a:custGeom>
              <a:avLst/>
              <a:gdLst/>
              <a:ahLst/>
              <a:cxnLst/>
              <a:rect l="l" t="t" r="r" b="b"/>
              <a:pathLst>
                <a:path w="25465" h="26234" extrusionOk="0">
                  <a:moveTo>
                    <a:pt x="14328" y="1"/>
                  </a:moveTo>
                  <a:cubicBezTo>
                    <a:pt x="11120" y="1"/>
                    <a:pt x="5652" y="2022"/>
                    <a:pt x="4504" y="5273"/>
                  </a:cubicBezTo>
                  <a:cubicBezTo>
                    <a:pt x="3285" y="8727"/>
                    <a:pt x="4843" y="11165"/>
                    <a:pt x="4504" y="12858"/>
                  </a:cubicBezTo>
                  <a:cubicBezTo>
                    <a:pt x="4166" y="14551"/>
                    <a:pt x="1795" y="16109"/>
                    <a:pt x="1508" y="18310"/>
                  </a:cubicBezTo>
                  <a:cubicBezTo>
                    <a:pt x="1203" y="20561"/>
                    <a:pt x="2422" y="20731"/>
                    <a:pt x="2676" y="21628"/>
                  </a:cubicBezTo>
                  <a:cubicBezTo>
                    <a:pt x="2913" y="22475"/>
                    <a:pt x="1" y="24879"/>
                    <a:pt x="2845" y="26165"/>
                  </a:cubicBezTo>
                  <a:lnTo>
                    <a:pt x="3133" y="26233"/>
                  </a:lnTo>
                  <a:cubicBezTo>
                    <a:pt x="3641" y="23998"/>
                    <a:pt x="4420" y="21645"/>
                    <a:pt x="5486" y="20765"/>
                  </a:cubicBezTo>
                  <a:cubicBezTo>
                    <a:pt x="6940" y="19530"/>
                    <a:pt x="9007" y="19333"/>
                    <a:pt x="10177" y="19333"/>
                  </a:cubicBezTo>
                  <a:cubicBezTo>
                    <a:pt x="10723" y="19333"/>
                    <a:pt x="11073" y="19376"/>
                    <a:pt x="11073" y="19376"/>
                  </a:cubicBezTo>
                  <a:lnTo>
                    <a:pt x="11090" y="19376"/>
                  </a:lnTo>
                  <a:lnTo>
                    <a:pt x="11226" y="17836"/>
                  </a:lnTo>
                  <a:lnTo>
                    <a:pt x="11226" y="17819"/>
                  </a:lnTo>
                  <a:cubicBezTo>
                    <a:pt x="9414" y="17412"/>
                    <a:pt x="7856" y="16244"/>
                    <a:pt x="7298" y="15279"/>
                  </a:cubicBezTo>
                  <a:cubicBezTo>
                    <a:pt x="6773" y="14399"/>
                    <a:pt x="7027" y="13400"/>
                    <a:pt x="7298" y="12469"/>
                  </a:cubicBezTo>
                  <a:cubicBezTo>
                    <a:pt x="7399" y="12096"/>
                    <a:pt x="7247" y="10962"/>
                    <a:pt x="7196" y="10623"/>
                  </a:cubicBezTo>
                  <a:cubicBezTo>
                    <a:pt x="8195" y="10454"/>
                    <a:pt x="9143" y="10048"/>
                    <a:pt x="9956" y="9438"/>
                  </a:cubicBezTo>
                  <a:cubicBezTo>
                    <a:pt x="12021" y="7830"/>
                    <a:pt x="12258" y="5696"/>
                    <a:pt x="13105" y="4359"/>
                  </a:cubicBezTo>
                  <a:cubicBezTo>
                    <a:pt x="13427" y="3766"/>
                    <a:pt x="13968" y="3343"/>
                    <a:pt x="14612" y="3174"/>
                  </a:cubicBezTo>
                  <a:cubicBezTo>
                    <a:pt x="14768" y="3130"/>
                    <a:pt x="14917" y="3110"/>
                    <a:pt x="15060" y="3110"/>
                  </a:cubicBezTo>
                  <a:cubicBezTo>
                    <a:pt x="16466" y="3110"/>
                    <a:pt x="17219" y="5036"/>
                    <a:pt x="17219" y="5036"/>
                  </a:cubicBezTo>
                  <a:cubicBezTo>
                    <a:pt x="17219" y="5036"/>
                    <a:pt x="17202" y="5070"/>
                    <a:pt x="17185" y="5121"/>
                  </a:cubicBezTo>
                  <a:cubicBezTo>
                    <a:pt x="17033" y="5527"/>
                    <a:pt x="16474" y="7779"/>
                    <a:pt x="19268" y="12316"/>
                  </a:cubicBezTo>
                  <a:cubicBezTo>
                    <a:pt x="19268" y="12316"/>
                    <a:pt x="19891" y="11684"/>
                    <a:pt x="20562" y="11684"/>
                  </a:cubicBezTo>
                  <a:cubicBezTo>
                    <a:pt x="20823" y="11684"/>
                    <a:pt x="21091" y="11780"/>
                    <a:pt x="21333" y="12045"/>
                  </a:cubicBezTo>
                  <a:cubicBezTo>
                    <a:pt x="22197" y="13010"/>
                    <a:pt x="21570" y="15025"/>
                    <a:pt x="19877" y="15364"/>
                  </a:cubicBezTo>
                  <a:cubicBezTo>
                    <a:pt x="19784" y="15384"/>
                    <a:pt x="19689" y="15392"/>
                    <a:pt x="19594" y="15392"/>
                  </a:cubicBezTo>
                  <a:cubicBezTo>
                    <a:pt x="19046" y="15392"/>
                    <a:pt x="18506" y="15110"/>
                    <a:pt x="18506" y="15110"/>
                  </a:cubicBezTo>
                  <a:cubicBezTo>
                    <a:pt x="18506" y="15110"/>
                    <a:pt x="17592" y="16854"/>
                    <a:pt x="14730" y="17632"/>
                  </a:cubicBezTo>
                  <a:lnTo>
                    <a:pt x="15035" y="19579"/>
                  </a:lnTo>
                  <a:lnTo>
                    <a:pt x="15069" y="19579"/>
                  </a:lnTo>
                  <a:cubicBezTo>
                    <a:pt x="15069" y="19579"/>
                    <a:pt x="15675" y="19476"/>
                    <a:pt x="16507" y="19476"/>
                  </a:cubicBezTo>
                  <a:cubicBezTo>
                    <a:pt x="17520" y="19476"/>
                    <a:pt x="18866" y="19629"/>
                    <a:pt x="19860" y="20307"/>
                  </a:cubicBezTo>
                  <a:cubicBezTo>
                    <a:pt x="21435" y="21374"/>
                    <a:pt x="22332" y="23880"/>
                    <a:pt x="22823" y="26165"/>
                  </a:cubicBezTo>
                  <a:lnTo>
                    <a:pt x="22857" y="26165"/>
                  </a:lnTo>
                  <a:cubicBezTo>
                    <a:pt x="25464" y="25488"/>
                    <a:pt x="24415" y="23524"/>
                    <a:pt x="24178" y="22881"/>
                  </a:cubicBezTo>
                  <a:cubicBezTo>
                    <a:pt x="23941" y="22238"/>
                    <a:pt x="24821" y="21662"/>
                    <a:pt x="24753" y="19833"/>
                  </a:cubicBezTo>
                  <a:cubicBezTo>
                    <a:pt x="24686" y="18005"/>
                    <a:pt x="23568" y="17328"/>
                    <a:pt x="22891" y="16278"/>
                  </a:cubicBezTo>
                  <a:cubicBezTo>
                    <a:pt x="22214" y="15228"/>
                    <a:pt x="22806" y="14009"/>
                    <a:pt x="23297" y="10742"/>
                  </a:cubicBezTo>
                  <a:cubicBezTo>
                    <a:pt x="23771" y="7474"/>
                    <a:pt x="22383" y="3275"/>
                    <a:pt x="20893" y="2293"/>
                  </a:cubicBezTo>
                  <a:cubicBezTo>
                    <a:pt x="20346" y="1933"/>
                    <a:pt x="19786" y="1819"/>
                    <a:pt x="19295" y="1819"/>
                  </a:cubicBezTo>
                  <a:cubicBezTo>
                    <a:pt x="18449" y="1819"/>
                    <a:pt x="17812" y="2158"/>
                    <a:pt x="17812" y="2158"/>
                  </a:cubicBezTo>
                  <a:cubicBezTo>
                    <a:pt x="17812" y="2158"/>
                    <a:pt x="17964" y="295"/>
                    <a:pt x="14900" y="25"/>
                  </a:cubicBezTo>
                  <a:cubicBezTo>
                    <a:pt x="14719" y="9"/>
                    <a:pt x="14528" y="1"/>
                    <a:pt x="1432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883;p28">
              <a:extLst>
                <a:ext uri="{FF2B5EF4-FFF2-40B4-BE49-F238E27FC236}">
                  <a16:creationId xmlns:a16="http://schemas.microsoft.com/office/drawing/2014/main" id="{F520C636-6322-2999-7898-9CD8781E8BB9}"/>
                </a:ext>
              </a:extLst>
            </p:cNvPr>
            <p:cNvSpPr/>
            <p:nvPr/>
          </p:nvSpPr>
          <p:spPr>
            <a:xfrm>
              <a:off x="1773109" y="1915111"/>
              <a:ext cx="1012602" cy="640868"/>
            </a:xfrm>
            <a:custGeom>
              <a:avLst/>
              <a:gdLst/>
              <a:ahLst/>
              <a:cxnLst/>
              <a:rect l="l" t="t" r="r" b="b"/>
              <a:pathLst>
                <a:path w="21130" h="13373" extrusionOk="0">
                  <a:moveTo>
                    <a:pt x="7925" y="1"/>
                  </a:moveTo>
                  <a:cubicBezTo>
                    <a:pt x="6761" y="1"/>
                    <a:pt x="4663" y="193"/>
                    <a:pt x="3183" y="1429"/>
                  </a:cubicBezTo>
                  <a:cubicBezTo>
                    <a:pt x="2117" y="2309"/>
                    <a:pt x="1338" y="4662"/>
                    <a:pt x="830" y="6897"/>
                  </a:cubicBezTo>
                  <a:cubicBezTo>
                    <a:pt x="474" y="8455"/>
                    <a:pt x="203" y="10029"/>
                    <a:pt x="0" y="11621"/>
                  </a:cubicBezTo>
                  <a:cubicBezTo>
                    <a:pt x="0" y="11621"/>
                    <a:pt x="3437" y="13212"/>
                    <a:pt x="10463" y="13365"/>
                  </a:cubicBezTo>
                  <a:cubicBezTo>
                    <a:pt x="10703" y="13370"/>
                    <a:pt x="10939" y="13372"/>
                    <a:pt x="11171" y="13372"/>
                  </a:cubicBezTo>
                  <a:cubicBezTo>
                    <a:pt x="17717" y="13372"/>
                    <a:pt x="21113" y="11365"/>
                    <a:pt x="21130" y="11299"/>
                  </a:cubicBezTo>
                  <a:cubicBezTo>
                    <a:pt x="21062" y="9809"/>
                    <a:pt x="20859" y="8302"/>
                    <a:pt x="20537" y="6829"/>
                  </a:cubicBezTo>
                  <a:cubicBezTo>
                    <a:pt x="20046" y="4561"/>
                    <a:pt x="19149" y="2055"/>
                    <a:pt x="17574" y="988"/>
                  </a:cubicBezTo>
                  <a:cubicBezTo>
                    <a:pt x="16571" y="310"/>
                    <a:pt x="15220" y="157"/>
                    <a:pt x="14206" y="157"/>
                  </a:cubicBezTo>
                  <a:cubicBezTo>
                    <a:pt x="13372" y="157"/>
                    <a:pt x="12766" y="260"/>
                    <a:pt x="12766" y="260"/>
                  </a:cubicBezTo>
                  <a:lnTo>
                    <a:pt x="12732" y="260"/>
                  </a:lnTo>
                  <a:lnTo>
                    <a:pt x="12766" y="447"/>
                  </a:lnTo>
                  <a:cubicBezTo>
                    <a:pt x="12766" y="447"/>
                    <a:pt x="12160" y="973"/>
                    <a:pt x="10747" y="973"/>
                  </a:cubicBezTo>
                  <a:cubicBezTo>
                    <a:pt x="10704" y="973"/>
                    <a:pt x="10660" y="972"/>
                    <a:pt x="10616" y="971"/>
                  </a:cubicBezTo>
                  <a:cubicBezTo>
                    <a:pt x="9244" y="955"/>
                    <a:pt x="8787" y="379"/>
                    <a:pt x="8787" y="379"/>
                  </a:cubicBezTo>
                  <a:lnTo>
                    <a:pt x="8804" y="40"/>
                  </a:lnTo>
                  <a:lnTo>
                    <a:pt x="8787" y="40"/>
                  </a:lnTo>
                  <a:cubicBezTo>
                    <a:pt x="8787" y="40"/>
                    <a:pt x="8452" y="1"/>
                    <a:pt x="79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884;p28">
              <a:extLst>
                <a:ext uri="{FF2B5EF4-FFF2-40B4-BE49-F238E27FC236}">
                  <a16:creationId xmlns:a16="http://schemas.microsoft.com/office/drawing/2014/main" id="{8461F160-8487-8682-C50A-22A20B05B6CB}"/>
                </a:ext>
              </a:extLst>
            </p:cNvPr>
            <p:cNvSpPr/>
            <p:nvPr/>
          </p:nvSpPr>
          <p:spPr>
            <a:xfrm>
              <a:off x="2558299" y="990469"/>
              <a:ext cx="78162" cy="58609"/>
            </a:xfrm>
            <a:custGeom>
              <a:avLst/>
              <a:gdLst/>
              <a:ahLst/>
              <a:cxnLst/>
              <a:rect l="l" t="t" r="r" b="b"/>
              <a:pathLst>
                <a:path w="1631" h="1223" extrusionOk="0">
                  <a:moveTo>
                    <a:pt x="1338" y="0"/>
                  </a:moveTo>
                  <a:cubicBezTo>
                    <a:pt x="929" y="0"/>
                    <a:pt x="1" y="795"/>
                    <a:pt x="224" y="1186"/>
                  </a:cubicBezTo>
                  <a:cubicBezTo>
                    <a:pt x="238" y="1211"/>
                    <a:pt x="267" y="1223"/>
                    <a:pt x="309" y="1223"/>
                  </a:cubicBezTo>
                  <a:cubicBezTo>
                    <a:pt x="624" y="1223"/>
                    <a:pt x="1631" y="538"/>
                    <a:pt x="1511" y="119"/>
                  </a:cubicBezTo>
                  <a:cubicBezTo>
                    <a:pt x="1487" y="36"/>
                    <a:pt x="1424" y="0"/>
                    <a:pt x="133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885;p28">
              <a:extLst>
                <a:ext uri="{FF2B5EF4-FFF2-40B4-BE49-F238E27FC236}">
                  <a16:creationId xmlns:a16="http://schemas.microsoft.com/office/drawing/2014/main" id="{CE2DA12D-7262-0C04-4E36-68F280891074}"/>
                </a:ext>
              </a:extLst>
            </p:cNvPr>
            <p:cNvSpPr/>
            <p:nvPr/>
          </p:nvSpPr>
          <p:spPr>
            <a:xfrm>
              <a:off x="2517087" y="966412"/>
              <a:ext cx="41693" cy="81708"/>
            </a:xfrm>
            <a:custGeom>
              <a:avLst/>
              <a:gdLst/>
              <a:ahLst/>
              <a:cxnLst/>
              <a:rect l="l" t="t" r="r" b="b"/>
              <a:pathLst>
                <a:path w="870" h="1705" extrusionOk="0">
                  <a:moveTo>
                    <a:pt x="554" y="1"/>
                  </a:moveTo>
                  <a:cubicBezTo>
                    <a:pt x="540" y="1"/>
                    <a:pt x="525" y="4"/>
                    <a:pt x="509" y="12"/>
                  </a:cubicBezTo>
                  <a:cubicBezTo>
                    <a:pt x="136" y="181"/>
                    <a:pt x="1" y="1654"/>
                    <a:pt x="509" y="1705"/>
                  </a:cubicBezTo>
                  <a:cubicBezTo>
                    <a:pt x="510" y="1705"/>
                    <a:pt x="511" y="1705"/>
                    <a:pt x="512" y="1705"/>
                  </a:cubicBezTo>
                  <a:cubicBezTo>
                    <a:pt x="753" y="1705"/>
                    <a:pt x="869" y="1"/>
                    <a:pt x="55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886;p28">
              <a:extLst>
                <a:ext uri="{FF2B5EF4-FFF2-40B4-BE49-F238E27FC236}">
                  <a16:creationId xmlns:a16="http://schemas.microsoft.com/office/drawing/2014/main" id="{1112D48C-B56A-C4E4-CC2F-DA481A5A8A1D}"/>
                </a:ext>
              </a:extLst>
            </p:cNvPr>
            <p:cNvSpPr/>
            <p:nvPr/>
          </p:nvSpPr>
          <p:spPr>
            <a:xfrm>
              <a:off x="2291521" y="1136725"/>
              <a:ext cx="197249" cy="96372"/>
            </a:xfrm>
            <a:custGeom>
              <a:avLst/>
              <a:gdLst/>
              <a:ahLst/>
              <a:cxnLst/>
              <a:rect l="l" t="t" r="r" b="b"/>
              <a:pathLst>
                <a:path w="4116" h="2011" extrusionOk="0">
                  <a:moveTo>
                    <a:pt x="1953" y="1"/>
                  </a:moveTo>
                  <a:cubicBezTo>
                    <a:pt x="1811" y="1"/>
                    <a:pt x="1663" y="20"/>
                    <a:pt x="1508" y="64"/>
                  </a:cubicBezTo>
                  <a:cubicBezTo>
                    <a:pt x="864" y="250"/>
                    <a:pt x="323" y="673"/>
                    <a:pt x="1" y="1249"/>
                  </a:cubicBezTo>
                  <a:cubicBezTo>
                    <a:pt x="1" y="1249"/>
                    <a:pt x="604" y="912"/>
                    <a:pt x="1484" y="912"/>
                  </a:cubicBezTo>
                  <a:cubicBezTo>
                    <a:pt x="2219" y="912"/>
                    <a:pt x="3149" y="1147"/>
                    <a:pt x="4081" y="2011"/>
                  </a:cubicBezTo>
                  <a:cubicBezTo>
                    <a:pt x="4098" y="1960"/>
                    <a:pt x="4115" y="1943"/>
                    <a:pt x="4115" y="1943"/>
                  </a:cubicBezTo>
                  <a:cubicBezTo>
                    <a:pt x="4115" y="1943"/>
                    <a:pt x="3361" y="1"/>
                    <a:pt x="19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887;p28">
              <a:extLst>
                <a:ext uri="{FF2B5EF4-FFF2-40B4-BE49-F238E27FC236}">
                  <a16:creationId xmlns:a16="http://schemas.microsoft.com/office/drawing/2014/main" id="{862EFA54-65E6-197A-47C1-EA8F398D1828}"/>
                </a:ext>
              </a:extLst>
            </p:cNvPr>
            <p:cNvSpPr/>
            <p:nvPr/>
          </p:nvSpPr>
          <p:spPr>
            <a:xfrm>
              <a:off x="1988899" y="1180429"/>
              <a:ext cx="738390" cy="781328"/>
            </a:xfrm>
            <a:custGeom>
              <a:avLst/>
              <a:gdLst/>
              <a:ahLst/>
              <a:cxnLst/>
              <a:rect l="l" t="t" r="r" b="b"/>
              <a:pathLst>
                <a:path w="15408" h="16304" extrusionOk="0">
                  <a:moveTo>
                    <a:pt x="7799" y="0"/>
                  </a:moveTo>
                  <a:cubicBezTo>
                    <a:pt x="6919" y="0"/>
                    <a:pt x="6316" y="337"/>
                    <a:pt x="6316" y="337"/>
                  </a:cubicBezTo>
                  <a:cubicBezTo>
                    <a:pt x="5469" y="1691"/>
                    <a:pt x="5232" y="3825"/>
                    <a:pt x="3167" y="5433"/>
                  </a:cubicBezTo>
                  <a:cubicBezTo>
                    <a:pt x="2354" y="6043"/>
                    <a:pt x="1406" y="6449"/>
                    <a:pt x="407" y="6618"/>
                  </a:cubicBezTo>
                  <a:cubicBezTo>
                    <a:pt x="458" y="6957"/>
                    <a:pt x="610" y="8091"/>
                    <a:pt x="509" y="8464"/>
                  </a:cubicBezTo>
                  <a:cubicBezTo>
                    <a:pt x="238" y="9395"/>
                    <a:pt x="1" y="10394"/>
                    <a:pt x="509" y="11274"/>
                  </a:cubicBezTo>
                  <a:cubicBezTo>
                    <a:pt x="1067" y="12239"/>
                    <a:pt x="2625" y="13407"/>
                    <a:pt x="4437" y="13814"/>
                  </a:cubicBezTo>
                  <a:lnTo>
                    <a:pt x="4437" y="13831"/>
                  </a:lnTo>
                  <a:lnTo>
                    <a:pt x="4318" y="15371"/>
                  </a:lnTo>
                  <a:lnTo>
                    <a:pt x="4284" y="15710"/>
                  </a:lnTo>
                  <a:cubicBezTo>
                    <a:pt x="4284" y="15710"/>
                    <a:pt x="4758" y="16286"/>
                    <a:pt x="6113" y="16302"/>
                  </a:cubicBezTo>
                  <a:cubicBezTo>
                    <a:pt x="6157" y="16303"/>
                    <a:pt x="6201" y="16304"/>
                    <a:pt x="6244" y="16304"/>
                  </a:cubicBezTo>
                  <a:cubicBezTo>
                    <a:pt x="7657" y="16304"/>
                    <a:pt x="8263" y="15778"/>
                    <a:pt x="8263" y="15778"/>
                  </a:cubicBezTo>
                  <a:lnTo>
                    <a:pt x="8246" y="15574"/>
                  </a:lnTo>
                  <a:lnTo>
                    <a:pt x="7941" y="13627"/>
                  </a:lnTo>
                  <a:cubicBezTo>
                    <a:pt x="10803" y="12849"/>
                    <a:pt x="11717" y="11105"/>
                    <a:pt x="11717" y="11105"/>
                  </a:cubicBezTo>
                  <a:cubicBezTo>
                    <a:pt x="11717" y="11105"/>
                    <a:pt x="12257" y="11387"/>
                    <a:pt x="12805" y="11387"/>
                  </a:cubicBezTo>
                  <a:cubicBezTo>
                    <a:pt x="12900" y="11387"/>
                    <a:pt x="12995" y="11379"/>
                    <a:pt x="13088" y="11359"/>
                  </a:cubicBezTo>
                  <a:cubicBezTo>
                    <a:pt x="14781" y="11020"/>
                    <a:pt x="15408" y="8988"/>
                    <a:pt x="14544" y="8040"/>
                  </a:cubicBezTo>
                  <a:cubicBezTo>
                    <a:pt x="14302" y="7775"/>
                    <a:pt x="14034" y="7679"/>
                    <a:pt x="13773" y="7679"/>
                  </a:cubicBezTo>
                  <a:cubicBezTo>
                    <a:pt x="13102" y="7679"/>
                    <a:pt x="12479" y="8311"/>
                    <a:pt x="12479" y="8311"/>
                  </a:cubicBezTo>
                  <a:cubicBezTo>
                    <a:pt x="9685" y="3757"/>
                    <a:pt x="10244" y="1522"/>
                    <a:pt x="10396" y="1099"/>
                  </a:cubicBezTo>
                  <a:cubicBezTo>
                    <a:pt x="9464" y="235"/>
                    <a:pt x="8534" y="0"/>
                    <a:pt x="779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888;p28">
              <a:extLst>
                <a:ext uri="{FF2B5EF4-FFF2-40B4-BE49-F238E27FC236}">
                  <a16:creationId xmlns:a16="http://schemas.microsoft.com/office/drawing/2014/main" id="{1DB06122-9A20-F226-538A-26D856ECCA38}"/>
                </a:ext>
              </a:extLst>
            </p:cNvPr>
            <p:cNvSpPr/>
            <p:nvPr/>
          </p:nvSpPr>
          <p:spPr>
            <a:xfrm>
              <a:off x="2197452" y="1832639"/>
              <a:ext cx="173671" cy="57651"/>
            </a:xfrm>
            <a:custGeom>
              <a:avLst/>
              <a:gdLst/>
              <a:ahLst/>
              <a:cxnLst/>
              <a:rect l="l" t="t" r="r" b="b"/>
              <a:pathLst>
                <a:path w="3624" h="1203" extrusionOk="0">
                  <a:moveTo>
                    <a:pt x="3589" y="0"/>
                  </a:moveTo>
                  <a:cubicBezTo>
                    <a:pt x="3014" y="153"/>
                    <a:pt x="2421" y="271"/>
                    <a:pt x="1829" y="322"/>
                  </a:cubicBezTo>
                  <a:cubicBezTo>
                    <a:pt x="1674" y="335"/>
                    <a:pt x="1520" y="342"/>
                    <a:pt x="1367" y="342"/>
                  </a:cubicBezTo>
                  <a:cubicBezTo>
                    <a:pt x="935" y="342"/>
                    <a:pt x="510" y="291"/>
                    <a:pt x="85" y="204"/>
                  </a:cubicBezTo>
                  <a:lnTo>
                    <a:pt x="85" y="221"/>
                  </a:lnTo>
                  <a:lnTo>
                    <a:pt x="0" y="1203"/>
                  </a:lnTo>
                  <a:cubicBezTo>
                    <a:pt x="1253" y="1203"/>
                    <a:pt x="2472" y="1016"/>
                    <a:pt x="3623" y="305"/>
                  </a:cubicBezTo>
                  <a:lnTo>
                    <a:pt x="358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889;p28">
              <a:extLst>
                <a:ext uri="{FF2B5EF4-FFF2-40B4-BE49-F238E27FC236}">
                  <a16:creationId xmlns:a16="http://schemas.microsoft.com/office/drawing/2014/main" id="{E9C73AEC-A42B-4E43-6A1A-3B328506994F}"/>
                </a:ext>
              </a:extLst>
            </p:cNvPr>
            <p:cNvSpPr/>
            <p:nvPr/>
          </p:nvSpPr>
          <p:spPr>
            <a:xfrm>
              <a:off x="2586860" y="1585796"/>
              <a:ext cx="88129" cy="55734"/>
            </a:xfrm>
            <a:custGeom>
              <a:avLst/>
              <a:gdLst/>
              <a:ahLst/>
              <a:cxnLst/>
              <a:rect l="l" t="t" r="r" b="b"/>
              <a:pathLst>
                <a:path w="1839" h="1163" extrusionOk="0">
                  <a:moveTo>
                    <a:pt x="1096" y="0"/>
                  </a:moveTo>
                  <a:cubicBezTo>
                    <a:pt x="1075" y="0"/>
                    <a:pt x="1054" y="2"/>
                    <a:pt x="1033" y="5"/>
                  </a:cubicBezTo>
                  <a:cubicBezTo>
                    <a:pt x="1000" y="5"/>
                    <a:pt x="966" y="5"/>
                    <a:pt x="932" y="22"/>
                  </a:cubicBezTo>
                  <a:cubicBezTo>
                    <a:pt x="898" y="22"/>
                    <a:pt x="881" y="38"/>
                    <a:pt x="847" y="38"/>
                  </a:cubicBezTo>
                  <a:cubicBezTo>
                    <a:pt x="796" y="55"/>
                    <a:pt x="746" y="72"/>
                    <a:pt x="695" y="106"/>
                  </a:cubicBezTo>
                  <a:cubicBezTo>
                    <a:pt x="509" y="191"/>
                    <a:pt x="356" y="343"/>
                    <a:pt x="238" y="513"/>
                  </a:cubicBezTo>
                  <a:cubicBezTo>
                    <a:pt x="119" y="682"/>
                    <a:pt x="35" y="868"/>
                    <a:pt x="1" y="1071"/>
                  </a:cubicBezTo>
                  <a:cubicBezTo>
                    <a:pt x="1" y="1105"/>
                    <a:pt x="35" y="1122"/>
                    <a:pt x="52" y="1139"/>
                  </a:cubicBezTo>
                  <a:cubicBezTo>
                    <a:pt x="74" y="1154"/>
                    <a:pt x="101" y="1163"/>
                    <a:pt x="126" y="1163"/>
                  </a:cubicBezTo>
                  <a:cubicBezTo>
                    <a:pt x="156" y="1163"/>
                    <a:pt x="185" y="1150"/>
                    <a:pt x="204" y="1122"/>
                  </a:cubicBezTo>
                  <a:cubicBezTo>
                    <a:pt x="305" y="1003"/>
                    <a:pt x="407" y="868"/>
                    <a:pt x="526" y="750"/>
                  </a:cubicBezTo>
                  <a:cubicBezTo>
                    <a:pt x="644" y="631"/>
                    <a:pt x="763" y="546"/>
                    <a:pt x="898" y="479"/>
                  </a:cubicBezTo>
                  <a:cubicBezTo>
                    <a:pt x="932" y="462"/>
                    <a:pt x="966" y="445"/>
                    <a:pt x="1000" y="428"/>
                  </a:cubicBezTo>
                  <a:lnTo>
                    <a:pt x="1050" y="411"/>
                  </a:lnTo>
                  <a:lnTo>
                    <a:pt x="1084" y="411"/>
                  </a:lnTo>
                  <a:cubicBezTo>
                    <a:pt x="1135" y="411"/>
                    <a:pt x="1186" y="411"/>
                    <a:pt x="1237" y="428"/>
                  </a:cubicBezTo>
                  <a:cubicBezTo>
                    <a:pt x="1389" y="496"/>
                    <a:pt x="1524" y="580"/>
                    <a:pt x="1643" y="682"/>
                  </a:cubicBezTo>
                  <a:cubicBezTo>
                    <a:pt x="1666" y="697"/>
                    <a:pt x="1689" y="704"/>
                    <a:pt x="1710" y="704"/>
                  </a:cubicBezTo>
                  <a:cubicBezTo>
                    <a:pt x="1783" y="704"/>
                    <a:pt x="1839" y="625"/>
                    <a:pt x="1812" y="546"/>
                  </a:cubicBezTo>
                  <a:cubicBezTo>
                    <a:pt x="1711" y="360"/>
                    <a:pt x="1575" y="191"/>
                    <a:pt x="1389" y="89"/>
                  </a:cubicBezTo>
                  <a:cubicBezTo>
                    <a:pt x="1305" y="33"/>
                    <a:pt x="1197" y="0"/>
                    <a:pt x="10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890;p28">
              <a:extLst>
                <a:ext uri="{FF2B5EF4-FFF2-40B4-BE49-F238E27FC236}">
                  <a16:creationId xmlns:a16="http://schemas.microsoft.com/office/drawing/2014/main" id="{9D10312F-CC66-4F61-1D61-4ECD854E0FE3}"/>
                </a:ext>
              </a:extLst>
            </p:cNvPr>
            <p:cNvSpPr/>
            <p:nvPr/>
          </p:nvSpPr>
          <p:spPr>
            <a:xfrm>
              <a:off x="2349937" y="1497477"/>
              <a:ext cx="70254" cy="59136"/>
            </a:xfrm>
            <a:custGeom>
              <a:avLst/>
              <a:gdLst/>
              <a:ahLst/>
              <a:cxnLst/>
              <a:rect l="l" t="t" r="r" b="b"/>
              <a:pathLst>
                <a:path w="1466" h="1234" extrusionOk="0">
                  <a:moveTo>
                    <a:pt x="652" y="1"/>
                  </a:moveTo>
                  <a:cubicBezTo>
                    <a:pt x="639" y="1"/>
                    <a:pt x="625" y="1"/>
                    <a:pt x="610" y="2"/>
                  </a:cubicBezTo>
                  <a:cubicBezTo>
                    <a:pt x="255" y="36"/>
                    <a:pt x="1" y="358"/>
                    <a:pt x="35" y="696"/>
                  </a:cubicBezTo>
                  <a:cubicBezTo>
                    <a:pt x="77" y="1034"/>
                    <a:pt x="356" y="1233"/>
                    <a:pt x="646" y="1233"/>
                  </a:cubicBezTo>
                  <a:cubicBezTo>
                    <a:pt x="822" y="1233"/>
                    <a:pt x="1001" y="1161"/>
                    <a:pt x="1135" y="1001"/>
                  </a:cubicBezTo>
                  <a:cubicBezTo>
                    <a:pt x="1465" y="605"/>
                    <a:pt x="1169" y="1"/>
                    <a:pt x="6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891;p28">
              <a:extLst>
                <a:ext uri="{FF2B5EF4-FFF2-40B4-BE49-F238E27FC236}">
                  <a16:creationId xmlns:a16="http://schemas.microsoft.com/office/drawing/2014/main" id="{6C01CA42-D155-78B2-48F8-8BA1DA9101C4}"/>
                </a:ext>
              </a:extLst>
            </p:cNvPr>
            <p:cNvSpPr/>
            <p:nvPr/>
          </p:nvSpPr>
          <p:spPr>
            <a:xfrm>
              <a:off x="2104149" y="1504809"/>
              <a:ext cx="69536" cy="59520"/>
            </a:xfrm>
            <a:custGeom>
              <a:avLst/>
              <a:gdLst/>
              <a:ahLst/>
              <a:cxnLst/>
              <a:rect l="l" t="t" r="r" b="b"/>
              <a:pathLst>
                <a:path w="1451" h="1242" extrusionOk="0">
                  <a:moveTo>
                    <a:pt x="793" y="1"/>
                  </a:moveTo>
                  <a:cubicBezTo>
                    <a:pt x="783" y="1"/>
                    <a:pt x="772" y="1"/>
                    <a:pt x="762" y="2"/>
                  </a:cubicBezTo>
                  <a:cubicBezTo>
                    <a:pt x="220" y="69"/>
                    <a:pt x="0" y="730"/>
                    <a:pt x="406" y="1085"/>
                  </a:cubicBezTo>
                  <a:cubicBezTo>
                    <a:pt x="530" y="1193"/>
                    <a:pt x="676" y="1242"/>
                    <a:pt x="818" y="1242"/>
                  </a:cubicBezTo>
                  <a:cubicBezTo>
                    <a:pt x="1143" y="1242"/>
                    <a:pt x="1451" y="988"/>
                    <a:pt x="1439" y="611"/>
                  </a:cubicBezTo>
                  <a:cubicBezTo>
                    <a:pt x="1423" y="266"/>
                    <a:pt x="1135" y="1"/>
                    <a:pt x="7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892;p28">
              <a:extLst>
                <a:ext uri="{FF2B5EF4-FFF2-40B4-BE49-F238E27FC236}">
                  <a16:creationId xmlns:a16="http://schemas.microsoft.com/office/drawing/2014/main" id="{9D57C8AD-B59B-32DA-FA36-EC9D4863AA7F}"/>
                </a:ext>
              </a:extLst>
            </p:cNvPr>
            <p:cNvSpPr/>
            <p:nvPr/>
          </p:nvSpPr>
          <p:spPr>
            <a:xfrm>
              <a:off x="2074917" y="1398854"/>
              <a:ext cx="85015" cy="62587"/>
            </a:xfrm>
            <a:custGeom>
              <a:avLst/>
              <a:gdLst/>
              <a:ahLst/>
              <a:cxnLst/>
              <a:rect l="l" t="t" r="r" b="b"/>
              <a:pathLst>
                <a:path w="1774" h="1306" extrusionOk="0">
                  <a:moveTo>
                    <a:pt x="1205" y="1"/>
                  </a:moveTo>
                  <a:cubicBezTo>
                    <a:pt x="1090" y="1"/>
                    <a:pt x="966" y="21"/>
                    <a:pt x="847" y="62"/>
                  </a:cubicBezTo>
                  <a:cubicBezTo>
                    <a:pt x="441" y="181"/>
                    <a:pt x="136" y="519"/>
                    <a:pt x="51" y="926"/>
                  </a:cubicBezTo>
                  <a:cubicBezTo>
                    <a:pt x="1" y="1078"/>
                    <a:pt x="102" y="1247"/>
                    <a:pt x="271" y="1298"/>
                  </a:cubicBezTo>
                  <a:cubicBezTo>
                    <a:pt x="289" y="1303"/>
                    <a:pt x="309" y="1305"/>
                    <a:pt x="330" y="1305"/>
                  </a:cubicBezTo>
                  <a:cubicBezTo>
                    <a:pt x="530" y="1305"/>
                    <a:pt x="858" y="1107"/>
                    <a:pt x="966" y="1061"/>
                  </a:cubicBezTo>
                  <a:cubicBezTo>
                    <a:pt x="1355" y="824"/>
                    <a:pt x="1761" y="807"/>
                    <a:pt x="1761" y="418"/>
                  </a:cubicBezTo>
                  <a:cubicBezTo>
                    <a:pt x="1774" y="146"/>
                    <a:pt x="1516" y="1"/>
                    <a:pt x="1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893;p28">
              <a:extLst>
                <a:ext uri="{FF2B5EF4-FFF2-40B4-BE49-F238E27FC236}">
                  <a16:creationId xmlns:a16="http://schemas.microsoft.com/office/drawing/2014/main" id="{5AE6A093-B62C-8433-386C-1EAA9D6403A9}"/>
                </a:ext>
              </a:extLst>
            </p:cNvPr>
            <p:cNvSpPr/>
            <p:nvPr/>
          </p:nvSpPr>
          <p:spPr>
            <a:xfrm>
              <a:off x="2339874" y="1386874"/>
              <a:ext cx="93688" cy="52188"/>
            </a:xfrm>
            <a:custGeom>
              <a:avLst/>
              <a:gdLst/>
              <a:ahLst/>
              <a:cxnLst/>
              <a:rect l="l" t="t" r="r" b="b"/>
              <a:pathLst>
                <a:path w="1955" h="1089" extrusionOk="0">
                  <a:moveTo>
                    <a:pt x="778" y="1"/>
                  </a:moveTo>
                  <a:cubicBezTo>
                    <a:pt x="356" y="1"/>
                    <a:pt x="0" y="229"/>
                    <a:pt x="92" y="583"/>
                  </a:cubicBezTo>
                  <a:cubicBezTo>
                    <a:pt x="194" y="956"/>
                    <a:pt x="600" y="871"/>
                    <a:pt x="1024" y="1006"/>
                  </a:cubicBezTo>
                  <a:cubicBezTo>
                    <a:pt x="1119" y="1018"/>
                    <a:pt x="1355" y="1089"/>
                    <a:pt x="1546" y="1089"/>
                  </a:cubicBezTo>
                  <a:cubicBezTo>
                    <a:pt x="1628" y="1089"/>
                    <a:pt x="1701" y="1076"/>
                    <a:pt x="1752" y="1040"/>
                  </a:cubicBezTo>
                  <a:cubicBezTo>
                    <a:pt x="1904" y="973"/>
                    <a:pt x="1955" y="786"/>
                    <a:pt x="1870" y="634"/>
                  </a:cubicBezTo>
                  <a:cubicBezTo>
                    <a:pt x="1701" y="262"/>
                    <a:pt x="1311" y="8"/>
                    <a:pt x="905" y="8"/>
                  </a:cubicBezTo>
                  <a:cubicBezTo>
                    <a:pt x="862" y="3"/>
                    <a:pt x="820" y="1"/>
                    <a:pt x="7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894;p28">
              <a:extLst>
                <a:ext uri="{FF2B5EF4-FFF2-40B4-BE49-F238E27FC236}">
                  <a16:creationId xmlns:a16="http://schemas.microsoft.com/office/drawing/2014/main" id="{97FB514C-B109-C069-B69A-F948BA6740EA}"/>
                </a:ext>
              </a:extLst>
            </p:cNvPr>
            <p:cNvSpPr/>
            <p:nvPr/>
          </p:nvSpPr>
          <p:spPr>
            <a:xfrm>
              <a:off x="2212020" y="1589725"/>
              <a:ext cx="189102" cy="102746"/>
            </a:xfrm>
            <a:custGeom>
              <a:avLst/>
              <a:gdLst/>
              <a:ahLst/>
              <a:cxnLst/>
              <a:rect l="l" t="t" r="r" b="b"/>
              <a:pathLst>
                <a:path w="3946" h="2144" extrusionOk="0">
                  <a:moveTo>
                    <a:pt x="3838" y="1"/>
                  </a:moveTo>
                  <a:cubicBezTo>
                    <a:pt x="3796" y="1"/>
                    <a:pt x="3755" y="20"/>
                    <a:pt x="3742" y="58"/>
                  </a:cubicBezTo>
                  <a:cubicBezTo>
                    <a:pt x="3590" y="380"/>
                    <a:pt x="3387" y="684"/>
                    <a:pt x="3150" y="955"/>
                  </a:cubicBezTo>
                  <a:cubicBezTo>
                    <a:pt x="2913" y="1209"/>
                    <a:pt x="2608" y="1412"/>
                    <a:pt x="2286" y="1531"/>
                  </a:cubicBezTo>
                  <a:cubicBezTo>
                    <a:pt x="1948" y="1666"/>
                    <a:pt x="1592" y="1734"/>
                    <a:pt x="1237" y="1751"/>
                  </a:cubicBezTo>
                  <a:cubicBezTo>
                    <a:pt x="1144" y="1755"/>
                    <a:pt x="1052" y="1757"/>
                    <a:pt x="960" y="1757"/>
                  </a:cubicBezTo>
                  <a:cubicBezTo>
                    <a:pt x="685" y="1757"/>
                    <a:pt x="416" y="1738"/>
                    <a:pt x="136" y="1700"/>
                  </a:cubicBezTo>
                  <a:lnTo>
                    <a:pt x="119" y="1717"/>
                  </a:lnTo>
                  <a:cubicBezTo>
                    <a:pt x="113" y="1714"/>
                    <a:pt x="106" y="1713"/>
                    <a:pt x="99" y="1713"/>
                  </a:cubicBezTo>
                  <a:cubicBezTo>
                    <a:pt x="68" y="1713"/>
                    <a:pt x="32" y="1740"/>
                    <a:pt x="18" y="1768"/>
                  </a:cubicBezTo>
                  <a:cubicBezTo>
                    <a:pt x="1" y="1819"/>
                    <a:pt x="18" y="1887"/>
                    <a:pt x="68" y="1903"/>
                  </a:cubicBezTo>
                  <a:cubicBezTo>
                    <a:pt x="441" y="2056"/>
                    <a:pt x="847" y="2124"/>
                    <a:pt x="1237" y="2140"/>
                  </a:cubicBezTo>
                  <a:cubicBezTo>
                    <a:pt x="1277" y="2142"/>
                    <a:pt x="1318" y="2143"/>
                    <a:pt x="1359" y="2143"/>
                  </a:cubicBezTo>
                  <a:cubicBezTo>
                    <a:pt x="1724" y="2143"/>
                    <a:pt x="2088" y="2074"/>
                    <a:pt x="2439" y="1937"/>
                  </a:cubicBezTo>
                  <a:cubicBezTo>
                    <a:pt x="2828" y="1785"/>
                    <a:pt x="3167" y="1548"/>
                    <a:pt x="3421" y="1209"/>
                  </a:cubicBezTo>
                  <a:cubicBezTo>
                    <a:pt x="3488" y="1142"/>
                    <a:pt x="3539" y="1057"/>
                    <a:pt x="3607" y="972"/>
                  </a:cubicBezTo>
                  <a:lnTo>
                    <a:pt x="3742" y="701"/>
                  </a:lnTo>
                  <a:cubicBezTo>
                    <a:pt x="3776" y="600"/>
                    <a:pt x="3827" y="515"/>
                    <a:pt x="3844" y="414"/>
                  </a:cubicBezTo>
                  <a:cubicBezTo>
                    <a:pt x="3878" y="312"/>
                    <a:pt x="3895" y="227"/>
                    <a:pt x="3929" y="126"/>
                  </a:cubicBezTo>
                  <a:cubicBezTo>
                    <a:pt x="3946" y="75"/>
                    <a:pt x="3912" y="41"/>
                    <a:pt x="3878" y="7"/>
                  </a:cubicBezTo>
                  <a:cubicBezTo>
                    <a:pt x="3865" y="3"/>
                    <a:pt x="3851" y="1"/>
                    <a:pt x="38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895;p28">
              <a:extLst>
                <a:ext uri="{FF2B5EF4-FFF2-40B4-BE49-F238E27FC236}">
                  <a16:creationId xmlns:a16="http://schemas.microsoft.com/office/drawing/2014/main" id="{3414B143-AFB9-B185-55DB-F401F3E000B6}"/>
                </a:ext>
              </a:extLst>
            </p:cNvPr>
            <p:cNvSpPr/>
            <p:nvPr/>
          </p:nvSpPr>
          <p:spPr>
            <a:xfrm>
              <a:off x="1895596" y="1901358"/>
              <a:ext cx="340010" cy="648966"/>
            </a:xfrm>
            <a:custGeom>
              <a:avLst/>
              <a:gdLst/>
              <a:ahLst/>
              <a:cxnLst/>
              <a:rect l="l" t="t" r="r" b="b"/>
              <a:pathLst>
                <a:path w="7095" h="13542" extrusionOk="0">
                  <a:moveTo>
                    <a:pt x="3898" y="0"/>
                  </a:moveTo>
                  <a:cubicBezTo>
                    <a:pt x="2773" y="0"/>
                    <a:pt x="939" y="200"/>
                    <a:pt x="543" y="1004"/>
                  </a:cubicBezTo>
                  <a:cubicBezTo>
                    <a:pt x="1" y="2139"/>
                    <a:pt x="1846" y="2630"/>
                    <a:pt x="1863" y="3222"/>
                  </a:cubicBezTo>
                  <a:cubicBezTo>
                    <a:pt x="1880" y="3798"/>
                    <a:pt x="644" y="4882"/>
                    <a:pt x="1525" y="5965"/>
                  </a:cubicBezTo>
                  <a:cubicBezTo>
                    <a:pt x="2405" y="7049"/>
                    <a:pt x="3590" y="6033"/>
                    <a:pt x="3844" y="7116"/>
                  </a:cubicBezTo>
                  <a:cubicBezTo>
                    <a:pt x="4098" y="8183"/>
                    <a:pt x="2930" y="9521"/>
                    <a:pt x="3624" y="11010"/>
                  </a:cubicBezTo>
                  <a:cubicBezTo>
                    <a:pt x="4030" y="11891"/>
                    <a:pt x="4538" y="12737"/>
                    <a:pt x="5131" y="13516"/>
                  </a:cubicBezTo>
                  <a:cubicBezTo>
                    <a:pt x="5249" y="13533"/>
                    <a:pt x="5376" y="13542"/>
                    <a:pt x="5503" y="13542"/>
                  </a:cubicBezTo>
                  <a:cubicBezTo>
                    <a:pt x="5630" y="13542"/>
                    <a:pt x="5757" y="13533"/>
                    <a:pt x="5876" y="13516"/>
                  </a:cubicBezTo>
                  <a:cubicBezTo>
                    <a:pt x="6113" y="13415"/>
                    <a:pt x="5368" y="12974"/>
                    <a:pt x="5876" y="11180"/>
                  </a:cubicBezTo>
                  <a:cubicBezTo>
                    <a:pt x="6401" y="9402"/>
                    <a:pt x="7095" y="8132"/>
                    <a:pt x="6485" y="6846"/>
                  </a:cubicBezTo>
                  <a:cubicBezTo>
                    <a:pt x="5876" y="5559"/>
                    <a:pt x="4420" y="6016"/>
                    <a:pt x="4911" y="4831"/>
                  </a:cubicBezTo>
                  <a:cubicBezTo>
                    <a:pt x="5402" y="3663"/>
                    <a:pt x="6536" y="3307"/>
                    <a:pt x="5927" y="1783"/>
                  </a:cubicBezTo>
                  <a:cubicBezTo>
                    <a:pt x="5317" y="276"/>
                    <a:pt x="5148" y="293"/>
                    <a:pt x="4775" y="73"/>
                  </a:cubicBezTo>
                  <a:cubicBezTo>
                    <a:pt x="4701" y="34"/>
                    <a:pt x="4359" y="0"/>
                    <a:pt x="389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896;p28">
              <a:extLst>
                <a:ext uri="{FF2B5EF4-FFF2-40B4-BE49-F238E27FC236}">
                  <a16:creationId xmlns:a16="http://schemas.microsoft.com/office/drawing/2014/main" id="{93B16A52-A350-6E97-4A69-471006F1C987}"/>
                </a:ext>
              </a:extLst>
            </p:cNvPr>
            <p:cNvSpPr/>
            <p:nvPr/>
          </p:nvSpPr>
          <p:spPr>
            <a:xfrm>
              <a:off x="2301297" y="1901597"/>
              <a:ext cx="371639" cy="656011"/>
            </a:xfrm>
            <a:custGeom>
              <a:avLst/>
              <a:gdLst/>
              <a:ahLst/>
              <a:cxnLst/>
              <a:rect l="l" t="t" r="r" b="b"/>
              <a:pathLst>
                <a:path w="7755" h="13689" extrusionOk="0">
                  <a:moveTo>
                    <a:pt x="4760" y="1"/>
                  </a:moveTo>
                  <a:cubicBezTo>
                    <a:pt x="4347" y="1"/>
                    <a:pt x="3945" y="39"/>
                    <a:pt x="3606" y="119"/>
                  </a:cubicBezTo>
                  <a:cubicBezTo>
                    <a:pt x="2320" y="441"/>
                    <a:pt x="1388" y="1016"/>
                    <a:pt x="1575" y="2219"/>
                  </a:cubicBezTo>
                  <a:cubicBezTo>
                    <a:pt x="1693" y="2930"/>
                    <a:pt x="2557" y="3488"/>
                    <a:pt x="2506" y="4199"/>
                  </a:cubicBezTo>
                  <a:cubicBezTo>
                    <a:pt x="2438" y="4877"/>
                    <a:pt x="1490" y="5198"/>
                    <a:pt x="1321" y="6231"/>
                  </a:cubicBezTo>
                  <a:cubicBezTo>
                    <a:pt x="1118" y="7501"/>
                    <a:pt x="2184" y="8161"/>
                    <a:pt x="1964" y="8940"/>
                  </a:cubicBezTo>
                  <a:cubicBezTo>
                    <a:pt x="1727" y="9736"/>
                    <a:pt x="1219" y="9346"/>
                    <a:pt x="610" y="10616"/>
                  </a:cubicBezTo>
                  <a:cubicBezTo>
                    <a:pt x="0" y="11886"/>
                    <a:pt x="1050" y="13647"/>
                    <a:pt x="1050" y="13647"/>
                  </a:cubicBezTo>
                  <a:cubicBezTo>
                    <a:pt x="1103" y="13677"/>
                    <a:pt x="1185" y="13688"/>
                    <a:pt x="1282" y="13688"/>
                  </a:cubicBezTo>
                  <a:cubicBezTo>
                    <a:pt x="1621" y="13688"/>
                    <a:pt x="2133" y="13545"/>
                    <a:pt x="2133" y="13545"/>
                  </a:cubicBezTo>
                  <a:cubicBezTo>
                    <a:pt x="2049" y="12749"/>
                    <a:pt x="2032" y="11937"/>
                    <a:pt x="2100" y="11141"/>
                  </a:cubicBezTo>
                  <a:cubicBezTo>
                    <a:pt x="2201" y="10193"/>
                    <a:pt x="3725" y="10108"/>
                    <a:pt x="4351" y="8923"/>
                  </a:cubicBezTo>
                  <a:cubicBezTo>
                    <a:pt x="4995" y="7755"/>
                    <a:pt x="3793" y="6908"/>
                    <a:pt x="4351" y="5723"/>
                  </a:cubicBezTo>
                  <a:cubicBezTo>
                    <a:pt x="4910" y="4521"/>
                    <a:pt x="6180" y="4809"/>
                    <a:pt x="6976" y="3928"/>
                  </a:cubicBezTo>
                  <a:cubicBezTo>
                    <a:pt x="7754" y="3048"/>
                    <a:pt x="6857" y="2963"/>
                    <a:pt x="6637" y="2472"/>
                  </a:cubicBezTo>
                  <a:cubicBezTo>
                    <a:pt x="6400" y="1965"/>
                    <a:pt x="7670" y="1474"/>
                    <a:pt x="7382" y="796"/>
                  </a:cubicBezTo>
                  <a:cubicBezTo>
                    <a:pt x="7157" y="298"/>
                    <a:pt x="5914" y="1"/>
                    <a:pt x="4760"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9897;p28">
            <a:extLst>
              <a:ext uri="{FF2B5EF4-FFF2-40B4-BE49-F238E27FC236}">
                <a16:creationId xmlns:a16="http://schemas.microsoft.com/office/drawing/2014/main" id="{EB412525-A9AA-B896-1A02-6DE6B78328F3}"/>
              </a:ext>
            </a:extLst>
          </p:cNvPr>
          <p:cNvGrpSpPr/>
          <p:nvPr/>
        </p:nvGrpSpPr>
        <p:grpSpPr>
          <a:xfrm>
            <a:off x="5252345" y="3933397"/>
            <a:ext cx="711201" cy="1235559"/>
            <a:chOff x="192618" y="876272"/>
            <a:chExt cx="985862" cy="1712723"/>
          </a:xfrm>
        </p:grpSpPr>
        <p:sp>
          <p:nvSpPr>
            <p:cNvPr id="90" name="Google Shape;9898;p28">
              <a:extLst>
                <a:ext uri="{FF2B5EF4-FFF2-40B4-BE49-F238E27FC236}">
                  <a16:creationId xmlns:a16="http://schemas.microsoft.com/office/drawing/2014/main" id="{CC27424C-BFC3-2ABD-C8C9-1E551A10D213}"/>
                </a:ext>
              </a:extLst>
            </p:cNvPr>
            <p:cNvSpPr/>
            <p:nvPr/>
          </p:nvSpPr>
          <p:spPr>
            <a:xfrm>
              <a:off x="368680" y="1540558"/>
              <a:ext cx="48" cy="48"/>
            </a:xfrm>
            <a:custGeom>
              <a:avLst/>
              <a:gdLst/>
              <a:ahLst/>
              <a:cxnLst/>
              <a:rect l="l" t="t" r="r" b="b"/>
              <a:pathLst>
                <a:path w="1" h="1" fill="none" extrusionOk="0">
                  <a:moveTo>
                    <a:pt x="0" y="0"/>
                  </a:move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899;p28">
              <a:extLst>
                <a:ext uri="{FF2B5EF4-FFF2-40B4-BE49-F238E27FC236}">
                  <a16:creationId xmlns:a16="http://schemas.microsoft.com/office/drawing/2014/main" id="{F3A64C27-9F8C-C9FC-67F0-738A91314024}"/>
                </a:ext>
              </a:extLst>
            </p:cNvPr>
            <p:cNvSpPr/>
            <p:nvPr/>
          </p:nvSpPr>
          <p:spPr>
            <a:xfrm>
              <a:off x="262343" y="1179518"/>
              <a:ext cx="891790" cy="838452"/>
            </a:xfrm>
            <a:custGeom>
              <a:avLst/>
              <a:gdLst/>
              <a:ahLst/>
              <a:cxnLst/>
              <a:rect l="l" t="t" r="r" b="b"/>
              <a:pathLst>
                <a:path w="18609" h="17496" extrusionOk="0">
                  <a:moveTo>
                    <a:pt x="8805" y="0"/>
                  </a:moveTo>
                  <a:cubicBezTo>
                    <a:pt x="7023" y="1288"/>
                    <a:pt x="4017" y="1304"/>
                    <a:pt x="3867" y="1304"/>
                  </a:cubicBezTo>
                  <a:cubicBezTo>
                    <a:pt x="3864" y="1304"/>
                    <a:pt x="3862" y="1304"/>
                    <a:pt x="3862" y="1304"/>
                  </a:cubicBezTo>
                  <a:lnTo>
                    <a:pt x="3862" y="1304"/>
                  </a:lnTo>
                  <a:cubicBezTo>
                    <a:pt x="4353" y="3607"/>
                    <a:pt x="3168" y="8110"/>
                    <a:pt x="3168" y="8110"/>
                  </a:cubicBezTo>
                  <a:cubicBezTo>
                    <a:pt x="2897" y="7873"/>
                    <a:pt x="2575" y="7721"/>
                    <a:pt x="2219" y="7653"/>
                  </a:cubicBezTo>
                  <a:cubicBezTo>
                    <a:pt x="2156" y="7642"/>
                    <a:pt x="2092" y="7637"/>
                    <a:pt x="2028" y="7637"/>
                  </a:cubicBezTo>
                  <a:cubicBezTo>
                    <a:pt x="1684" y="7637"/>
                    <a:pt x="1347" y="7788"/>
                    <a:pt x="1119" y="8059"/>
                  </a:cubicBezTo>
                  <a:cubicBezTo>
                    <a:pt x="0" y="9178"/>
                    <a:pt x="1320" y="11209"/>
                    <a:pt x="3114" y="11209"/>
                  </a:cubicBezTo>
                  <a:cubicBezTo>
                    <a:pt x="3275" y="11209"/>
                    <a:pt x="3440" y="11192"/>
                    <a:pt x="3608" y="11158"/>
                  </a:cubicBezTo>
                  <a:cubicBezTo>
                    <a:pt x="3608" y="11158"/>
                    <a:pt x="4641" y="13376"/>
                    <a:pt x="7485" y="14188"/>
                  </a:cubicBezTo>
                  <a:lnTo>
                    <a:pt x="7417" y="15170"/>
                  </a:lnTo>
                  <a:lnTo>
                    <a:pt x="7299" y="16660"/>
                  </a:lnTo>
                  <a:cubicBezTo>
                    <a:pt x="7299" y="16660"/>
                    <a:pt x="7917" y="17495"/>
                    <a:pt x="9391" y="17495"/>
                  </a:cubicBezTo>
                  <a:cubicBezTo>
                    <a:pt x="9459" y="17495"/>
                    <a:pt x="9529" y="17493"/>
                    <a:pt x="9601" y="17490"/>
                  </a:cubicBezTo>
                  <a:cubicBezTo>
                    <a:pt x="9686" y="17490"/>
                    <a:pt x="9771" y="17490"/>
                    <a:pt x="9855" y="17456"/>
                  </a:cubicBezTo>
                  <a:lnTo>
                    <a:pt x="10024" y="17439"/>
                  </a:lnTo>
                  <a:cubicBezTo>
                    <a:pt x="11650" y="17219"/>
                    <a:pt x="11548" y="16643"/>
                    <a:pt x="11548" y="16643"/>
                  </a:cubicBezTo>
                  <a:lnTo>
                    <a:pt x="11362" y="14815"/>
                  </a:lnTo>
                  <a:lnTo>
                    <a:pt x="11311" y="14341"/>
                  </a:lnTo>
                  <a:cubicBezTo>
                    <a:pt x="15866" y="13579"/>
                    <a:pt x="16187" y="9634"/>
                    <a:pt x="16187" y="9634"/>
                  </a:cubicBezTo>
                  <a:cubicBezTo>
                    <a:pt x="16287" y="9656"/>
                    <a:pt x="16388" y="9666"/>
                    <a:pt x="16489" y="9666"/>
                  </a:cubicBezTo>
                  <a:cubicBezTo>
                    <a:pt x="16781" y="9666"/>
                    <a:pt x="17070" y="9577"/>
                    <a:pt x="17322" y="9414"/>
                  </a:cubicBezTo>
                  <a:cubicBezTo>
                    <a:pt x="18439" y="8737"/>
                    <a:pt x="18608" y="6265"/>
                    <a:pt x="17288" y="5977"/>
                  </a:cubicBezTo>
                  <a:cubicBezTo>
                    <a:pt x="17209" y="5961"/>
                    <a:pt x="17131" y="5954"/>
                    <a:pt x="17053" y="5954"/>
                  </a:cubicBezTo>
                  <a:cubicBezTo>
                    <a:pt x="16624" y="5954"/>
                    <a:pt x="16213" y="6183"/>
                    <a:pt x="15984" y="6569"/>
                  </a:cubicBezTo>
                  <a:cubicBezTo>
                    <a:pt x="15933" y="6671"/>
                    <a:pt x="15866" y="6773"/>
                    <a:pt x="15815" y="6891"/>
                  </a:cubicBezTo>
                  <a:cubicBezTo>
                    <a:pt x="15815" y="6891"/>
                    <a:pt x="15561" y="1084"/>
                    <a:pt x="14663" y="593"/>
                  </a:cubicBezTo>
                  <a:lnTo>
                    <a:pt x="14630" y="491"/>
                  </a:lnTo>
                  <a:cubicBezTo>
                    <a:pt x="14275" y="593"/>
                    <a:pt x="13892" y="629"/>
                    <a:pt x="13527" y="629"/>
                  </a:cubicBezTo>
                  <a:cubicBezTo>
                    <a:pt x="12672" y="629"/>
                    <a:pt x="11917" y="430"/>
                    <a:pt x="11870" y="407"/>
                  </a:cubicBezTo>
                  <a:cubicBezTo>
                    <a:pt x="11598" y="474"/>
                    <a:pt x="11319" y="501"/>
                    <a:pt x="11045" y="501"/>
                  </a:cubicBezTo>
                  <a:cubicBezTo>
                    <a:pt x="9874" y="501"/>
                    <a:pt x="8805" y="0"/>
                    <a:pt x="880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900;p28">
              <a:extLst>
                <a:ext uri="{FF2B5EF4-FFF2-40B4-BE49-F238E27FC236}">
                  <a16:creationId xmlns:a16="http://schemas.microsoft.com/office/drawing/2014/main" id="{5FE273C5-CE97-5313-632A-A8E0F097B788}"/>
                </a:ext>
              </a:extLst>
            </p:cNvPr>
            <p:cNvSpPr/>
            <p:nvPr/>
          </p:nvSpPr>
          <p:spPr>
            <a:xfrm>
              <a:off x="620986" y="1859427"/>
              <a:ext cx="186658" cy="42316"/>
            </a:xfrm>
            <a:custGeom>
              <a:avLst/>
              <a:gdLst/>
              <a:ahLst/>
              <a:cxnLst/>
              <a:rect l="l" t="t" r="r" b="b"/>
              <a:pathLst>
                <a:path w="3895" h="883" extrusionOk="0">
                  <a:moveTo>
                    <a:pt x="1" y="0"/>
                  </a:moveTo>
                  <a:lnTo>
                    <a:pt x="1" y="102"/>
                  </a:lnTo>
                  <a:cubicBezTo>
                    <a:pt x="979" y="619"/>
                    <a:pt x="2073" y="882"/>
                    <a:pt x="3186" y="882"/>
                  </a:cubicBezTo>
                  <a:cubicBezTo>
                    <a:pt x="3422" y="882"/>
                    <a:pt x="3658" y="870"/>
                    <a:pt x="3895" y="847"/>
                  </a:cubicBezTo>
                  <a:lnTo>
                    <a:pt x="3861" y="627"/>
                  </a:lnTo>
                  <a:lnTo>
                    <a:pt x="3827" y="153"/>
                  </a:lnTo>
                  <a:lnTo>
                    <a:pt x="3506" y="203"/>
                  </a:lnTo>
                  <a:cubicBezTo>
                    <a:pt x="3088" y="264"/>
                    <a:pt x="2667" y="294"/>
                    <a:pt x="2246" y="294"/>
                  </a:cubicBezTo>
                  <a:cubicBezTo>
                    <a:pt x="1487" y="294"/>
                    <a:pt x="730" y="196"/>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901;p28">
              <a:extLst>
                <a:ext uri="{FF2B5EF4-FFF2-40B4-BE49-F238E27FC236}">
                  <a16:creationId xmlns:a16="http://schemas.microsoft.com/office/drawing/2014/main" id="{229EF946-A4CF-1E6F-0D20-380C854E4E90}"/>
                </a:ext>
              </a:extLst>
            </p:cNvPr>
            <p:cNvSpPr/>
            <p:nvPr/>
          </p:nvSpPr>
          <p:spPr>
            <a:xfrm>
              <a:off x="963383" y="1173816"/>
              <a:ext cx="127426" cy="335985"/>
            </a:xfrm>
            <a:custGeom>
              <a:avLst/>
              <a:gdLst/>
              <a:ahLst/>
              <a:cxnLst/>
              <a:rect l="l" t="t" r="r" b="b"/>
              <a:pathLst>
                <a:path w="2659" h="7011" extrusionOk="0">
                  <a:moveTo>
                    <a:pt x="1016" y="1"/>
                  </a:moveTo>
                  <a:cubicBezTo>
                    <a:pt x="746" y="306"/>
                    <a:pt x="390" y="526"/>
                    <a:pt x="1" y="627"/>
                  </a:cubicBezTo>
                  <a:lnTo>
                    <a:pt x="34" y="729"/>
                  </a:lnTo>
                  <a:cubicBezTo>
                    <a:pt x="932" y="1220"/>
                    <a:pt x="1203" y="7010"/>
                    <a:pt x="1203" y="7010"/>
                  </a:cubicBezTo>
                  <a:cubicBezTo>
                    <a:pt x="1237" y="6909"/>
                    <a:pt x="1304" y="6807"/>
                    <a:pt x="1355" y="6705"/>
                  </a:cubicBezTo>
                  <a:cubicBezTo>
                    <a:pt x="2659" y="1305"/>
                    <a:pt x="1016" y="1"/>
                    <a:pt x="101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902;p28">
              <a:extLst>
                <a:ext uri="{FF2B5EF4-FFF2-40B4-BE49-F238E27FC236}">
                  <a16:creationId xmlns:a16="http://schemas.microsoft.com/office/drawing/2014/main" id="{44EC397B-7BF5-B762-9995-C2C8BA23F0EB}"/>
                </a:ext>
              </a:extLst>
            </p:cNvPr>
            <p:cNvSpPr/>
            <p:nvPr/>
          </p:nvSpPr>
          <p:spPr>
            <a:xfrm>
              <a:off x="283476" y="876272"/>
              <a:ext cx="767623" cy="691953"/>
            </a:xfrm>
            <a:custGeom>
              <a:avLst/>
              <a:gdLst/>
              <a:ahLst/>
              <a:cxnLst/>
              <a:rect l="l" t="t" r="r" b="b"/>
              <a:pathLst>
                <a:path w="16018" h="14439" extrusionOk="0">
                  <a:moveTo>
                    <a:pt x="9305" y="0"/>
                  </a:moveTo>
                  <a:cubicBezTo>
                    <a:pt x="8978" y="0"/>
                    <a:pt x="8687" y="55"/>
                    <a:pt x="8466" y="166"/>
                  </a:cubicBezTo>
                  <a:cubicBezTo>
                    <a:pt x="7501" y="657"/>
                    <a:pt x="8060" y="1080"/>
                    <a:pt x="8060" y="1080"/>
                  </a:cubicBezTo>
                  <a:cubicBezTo>
                    <a:pt x="7503" y="776"/>
                    <a:pt x="6598" y="605"/>
                    <a:pt x="5677" y="605"/>
                  </a:cubicBezTo>
                  <a:cubicBezTo>
                    <a:pt x="4441" y="605"/>
                    <a:pt x="3178" y="913"/>
                    <a:pt x="2693" y="1622"/>
                  </a:cubicBezTo>
                  <a:cubicBezTo>
                    <a:pt x="2303" y="2180"/>
                    <a:pt x="2574" y="2739"/>
                    <a:pt x="2997" y="3128"/>
                  </a:cubicBezTo>
                  <a:cubicBezTo>
                    <a:pt x="2269" y="3230"/>
                    <a:pt x="1440" y="3603"/>
                    <a:pt x="1118" y="4415"/>
                  </a:cubicBezTo>
                  <a:cubicBezTo>
                    <a:pt x="458" y="6074"/>
                    <a:pt x="2320" y="7107"/>
                    <a:pt x="2320" y="7107"/>
                  </a:cubicBezTo>
                  <a:cubicBezTo>
                    <a:pt x="2320" y="7107"/>
                    <a:pt x="2230" y="7094"/>
                    <a:pt x="2098" y="7094"/>
                  </a:cubicBezTo>
                  <a:cubicBezTo>
                    <a:pt x="1810" y="7094"/>
                    <a:pt x="1321" y="7158"/>
                    <a:pt x="1135" y="7564"/>
                  </a:cubicBezTo>
                  <a:cubicBezTo>
                    <a:pt x="1" y="10104"/>
                    <a:pt x="1795" y="13862"/>
                    <a:pt x="1795" y="13862"/>
                  </a:cubicBezTo>
                  <a:lnTo>
                    <a:pt x="1778" y="13981"/>
                  </a:lnTo>
                  <a:cubicBezTo>
                    <a:pt x="2117" y="14049"/>
                    <a:pt x="2456" y="14201"/>
                    <a:pt x="2727" y="14438"/>
                  </a:cubicBezTo>
                  <a:cubicBezTo>
                    <a:pt x="2727" y="14438"/>
                    <a:pt x="3912" y="9935"/>
                    <a:pt x="3421" y="7632"/>
                  </a:cubicBezTo>
                  <a:lnTo>
                    <a:pt x="3421" y="7632"/>
                  </a:lnTo>
                  <a:cubicBezTo>
                    <a:pt x="3421" y="7632"/>
                    <a:pt x="3423" y="7632"/>
                    <a:pt x="3426" y="7632"/>
                  </a:cubicBezTo>
                  <a:cubicBezTo>
                    <a:pt x="3576" y="7632"/>
                    <a:pt x="6582" y="7616"/>
                    <a:pt x="8364" y="6328"/>
                  </a:cubicBezTo>
                  <a:cubicBezTo>
                    <a:pt x="8364" y="6328"/>
                    <a:pt x="9433" y="6829"/>
                    <a:pt x="10595" y="6829"/>
                  </a:cubicBezTo>
                  <a:cubicBezTo>
                    <a:pt x="10867" y="6829"/>
                    <a:pt x="11143" y="6802"/>
                    <a:pt x="11412" y="6735"/>
                  </a:cubicBezTo>
                  <a:cubicBezTo>
                    <a:pt x="11471" y="6758"/>
                    <a:pt x="12221" y="6957"/>
                    <a:pt x="13078" y="6957"/>
                  </a:cubicBezTo>
                  <a:cubicBezTo>
                    <a:pt x="13444" y="6957"/>
                    <a:pt x="13829" y="6921"/>
                    <a:pt x="14189" y="6819"/>
                  </a:cubicBezTo>
                  <a:cubicBezTo>
                    <a:pt x="14578" y="6718"/>
                    <a:pt x="14934" y="6515"/>
                    <a:pt x="15204" y="6210"/>
                  </a:cubicBezTo>
                  <a:cubicBezTo>
                    <a:pt x="15408" y="5956"/>
                    <a:pt x="15560" y="5668"/>
                    <a:pt x="15611" y="5346"/>
                  </a:cubicBezTo>
                  <a:cubicBezTo>
                    <a:pt x="16017" y="3433"/>
                    <a:pt x="14747" y="1656"/>
                    <a:pt x="13681" y="1656"/>
                  </a:cubicBezTo>
                  <a:cubicBezTo>
                    <a:pt x="13359" y="1656"/>
                    <a:pt x="13037" y="1740"/>
                    <a:pt x="12749" y="1893"/>
                  </a:cubicBezTo>
                  <a:cubicBezTo>
                    <a:pt x="12002" y="647"/>
                    <a:pt x="10432" y="0"/>
                    <a:pt x="93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903;p28">
              <a:extLst>
                <a:ext uri="{FF2B5EF4-FFF2-40B4-BE49-F238E27FC236}">
                  <a16:creationId xmlns:a16="http://schemas.microsoft.com/office/drawing/2014/main" id="{0380F0C2-5D95-4502-A959-9F3AEAB75E91}"/>
                </a:ext>
              </a:extLst>
            </p:cNvPr>
            <p:cNvSpPr/>
            <p:nvPr/>
          </p:nvSpPr>
          <p:spPr>
            <a:xfrm>
              <a:off x="742706" y="1889425"/>
              <a:ext cx="211003" cy="253175"/>
            </a:xfrm>
            <a:custGeom>
              <a:avLst/>
              <a:gdLst/>
              <a:ahLst/>
              <a:cxnLst/>
              <a:rect l="l" t="t" r="r" b="b"/>
              <a:pathLst>
                <a:path w="4403" h="5283" extrusionOk="0">
                  <a:moveTo>
                    <a:pt x="1321" y="1"/>
                  </a:moveTo>
                  <a:lnTo>
                    <a:pt x="1507" y="1829"/>
                  </a:lnTo>
                  <a:cubicBezTo>
                    <a:pt x="1507" y="1829"/>
                    <a:pt x="1609" y="2405"/>
                    <a:pt x="0" y="2625"/>
                  </a:cubicBezTo>
                  <a:cubicBezTo>
                    <a:pt x="796" y="2963"/>
                    <a:pt x="1592" y="5283"/>
                    <a:pt x="2303" y="5283"/>
                  </a:cubicBezTo>
                  <a:cubicBezTo>
                    <a:pt x="2574" y="5283"/>
                    <a:pt x="3776" y="3708"/>
                    <a:pt x="4233" y="2625"/>
                  </a:cubicBezTo>
                  <a:cubicBezTo>
                    <a:pt x="4352" y="2388"/>
                    <a:pt x="4402" y="2117"/>
                    <a:pt x="4385" y="1863"/>
                  </a:cubicBezTo>
                  <a:cubicBezTo>
                    <a:pt x="4132" y="1050"/>
                    <a:pt x="3302" y="221"/>
                    <a:pt x="138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904;p28">
              <a:extLst>
                <a:ext uri="{FF2B5EF4-FFF2-40B4-BE49-F238E27FC236}">
                  <a16:creationId xmlns:a16="http://schemas.microsoft.com/office/drawing/2014/main" id="{E5B6F92A-6A1F-12E3-0067-FEBA299E825B}"/>
                </a:ext>
              </a:extLst>
            </p:cNvPr>
            <p:cNvSpPr/>
            <p:nvPr/>
          </p:nvSpPr>
          <p:spPr>
            <a:xfrm>
              <a:off x="503339" y="1906485"/>
              <a:ext cx="218335" cy="246801"/>
            </a:xfrm>
            <a:custGeom>
              <a:avLst/>
              <a:gdLst/>
              <a:ahLst/>
              <a:cxnLst/>
              <a:rect l="l" t="t" r="r" b="b"/>
              <a:pathLst>
                <a:path w="4556" h="5150" extrusionOk="0">
                  <a:moveTo>
                    <a:pt x="2287" y="0"/>
                  </a:moveTo>
                  <a:cubicBezTo>
                    <a:pt x="2287" y="0"/>
                    <a:pt x="390" y="407"/>
                    <a:pt x="35" y="1558"/>
                  </a:cubicBezTo>
                  <a:cubicBezTo>
                    <a:pt x="1" y="1659"/>
                    <a:pt x="1" y="1744"/>
                    <a:pt x="1" y="1846"/>
                  </a:cubicBezTo>
                  <a:cubicBezTo>
                    <a:pt x="34" y="3058"/>
                    <a:pt x="2103" y="5150"/>
                    <a:pt x="2518" y="5150"/>
                  </a:cubicBezTo>
                  <a:cubicBezTo>
                    <a:pt x="2526" y="5150"/>
                    <a:pt x="2534" y="5149"/>
                    <a:pt x="2541" y="5147"/>
                  </a:cubicBezTo>
                  <a:cubicBezTo>
                    <a:pt x="2930" y="5062"/>
                    <a:pt x="3624" y="3048"/>
                    <a:pt x="4555" y="2320"/>
                  </a:cubicBezTo>
                  <a:lnTo>
                    <a:pt x="4555" y="2320"/>
                  </a:lnTo>
                  <a:cubicBezTo>
                    <a:pt x="4483" y="2323"/>
                    <a:pt x="4413" y="2325"/>
                    <a:pt x="4345" y="2325"/>
                  </a:cubicBezTo>
                  <a:cubicBezTo>
                    <a:pt x="2871" y="2325"/>
                    <a:pt x="2253" y="1490"/>
                    <a:pt x="2253" y="1490"/>
                  </a:cubicBezTo>
                  <a:lnTo>
                    <a:pt x="23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905;p28">
              <a:extLst>
                <a:ext uri="{FF2B5EF4-FFF2-40B4-BE49-F238E27FC236}">
                  <a16:creationId xmlns:a16="http://schemas.microsoft.com/office/drawing/2014/main" id="{BCBCBE49-F974-3959-452F-D9079E7EE39D}"/>
                </a:ext>
              </a:extLst>
            </p:cNvPr>
            <p:cNvSpPr/>
            <p:nvPr/>
          </p:nvSpPr>
          <p:spPr>
            <a:xfrm>
              <a:off x="192618" y="1994900"/>
              <a:ext cx="985862" cy="594095"/>
            </a:xfrm>
            <a:custGeom>
              <a:avLst/>
              <a:gdLst/>
              <a:ahLst/>
              <a:cxnLst/>
              <a:rect l="l" t="t" r="r" b="b"/>
              <a:pathLst>
                <a:path w="20572" h="12397" extrusionOk="0">
                  <a:moveTo>
                    <a:pt x="6485" y="1"/>
                  </a:moveTo>
                  <a:cubicBezTo>
                    <a:pt x="5097" y="255"/>
                    <a:pt x="3878" y="1000"/>
                    <a:pt x="3031" y="2117"/>
                  </a:cubicBezTo>
                  <a:cubicBezTo>
                    <a:pt x="1677" y="3962"/>
                    <a:pt x="1" y="9803"/>
                    <a:pt x="136" y="10091"/>
                  </a:cubicBezTo>
                  <a:cubicBezTo>
                    <a:pt x="221" y="10244"/>
                    <a:pt x="2015" y="11073"/>
                    <a:pt x="4640" y="11683"/>
                  </a:cubicBezTo>
                  <a:cubicBezTo>
                    <a:pt x="6608" y="12159"/>
                    <a:pt x="8621" y="12397"/>
                    <a:pt x="10636" y="12397"/>
                  </a:cubicBezTo>
                  <a:cubicBezTo>
                    <a:pt x="10770" y="12397"/>
                    <a:pt x="10905" y="12396"/>
                    <a:pt x="11039" y="12394"/>
                  </a:cubicBezTo>
                  <a:cubicBezTo>
                    <a:pt x="13003" y="12343"/>
                    <a:pt x="14933" y="12072"/>
                    <a:pt x="16830" y="11581"/>
                  </a:cubicBezTo>
                  <a:cubicBezTo>
                    <a:pt x="19031" y="10989"/>
                    <a:pt x="20300" y="10261"/>
                    <a:pt x="20402" y="10024"/>
                  </a:cubicBezTo>
                  <a:cubicBezTo>
                    <a:pt x="20571" y="9634"/>
                    <a:pt x="19538" y="3607"/>
                    <a:pt x="18133" y="1948"/>
                  </a:cubicBezTo>
                  <a:cubicBezTo>
                    <a:pt x="17304" y="983"/>
                    <a:pt x="15763" y="458"/>
                    <a:pt x="15763" y="458"/>
                  </a:cubicBezTo>
                  <a:lnTo>
                    <a:pt x="15695" y="424"/>
                  </a:lnTo>
                  <a:cubicBezTo>
                    <a:pt x="15255" y="1507"/>
                    <a:pt x="14053" y="3082"/>
                    <a:pt x="13765" y="3082"/>
                  </a:cubicBezTo>
                  <a:cubicBezTo>
                    <a:pt x="13071" y="3065"/>
                    <a:pt x="12258" y="762"/>
                    <a:pt x="11463" y="424"/>
                  </a:cubicBezTo>
                  <a:lnTo>
                    <a:pt x="11276" y="458"/>
                  </a:lnTo>
                  <a:cubicBezTo>
                    <a:pt x="11192" y="475"/>
                    <a:pt x="11107" y="475"/>
                    <a:pt x="11039" y="475"/>
                  </a:cubicBezTo>
                  <a:lnTo>
                    <a:pt x="11039" y="492"/>
                  </a:lnTo>
                  <a:cubicBezTo>
                    <a:pt x="10091" y="1220"/>
                    <a:pt x="9414" y="3217"/>
                    <a:pt x="9025" y="3302"/>
                  </a:cubicBezTo>
                  <a:cubicBezTo>
                    <a:pt x="9018" y="3304"/>
                    <a:pt x="9010" y="3305"/>
                    <a:pt x="9002" y="3305"/>
                  </a:cubicBezTo>
                  <a:cubicBezTo>
                    <a:pt x="8587" y="3305"/>
                    <a:pt x="6518" y="1213"/>
                    <a:pt x="648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906;p28">
              <a:extLst>
                <a:ext uri="{FF2B5EF4-FFF2-40B4-BE49-F238E27FC236}">
                  <a16:creationId xmlns:a16="http://schemas.microsoft.com/office/drawing/2014/main" id="{5E051BE3-B759-E882-4034-5DDEAD36E9C0}"/>
                </a:ext>
              </a:extLst>
            </p:cNvPr>
            <p:cNvSpPr/>
            <p:nvPr/>
          </p:nvSpPr>
          <p:spPr>
            <a:xfrm>
              <a:off x="325695" y="1589006"/>
              <a:ext cx="77922" cy="40015"/>
            </a:xfrm>
            <a:custGeom>
              <a:avLst/>
              <a:gdLst/>
              <a:ahLst/>
              <a:cxnLst/>
              <a:rect l="l" t="t" r="r" b="b"/>
              <a:pathLst>
                <a:path w="1626" h="835" extrusionOk="0">
                  <a:moveTo>
                    <a:pt x="714" y="0"/>
                  </a:moveTo>
                  <a:cubicBezTo>
                    <a:pt x="627" y="0"/>
                    <a:pt x="540" y="13"/>
                    <a:pt x="457" y="39"/>
                  </a:cubicBezTo>
                  <a:cubicBezTo>
                    <a:pt x="288" y="73"/>
                    <a:pt x="136" y="158"/>
                    <a:pt x="34" y="276"/>
                  </a:cubicBezTo>
                  <a:cubicBezTo>
                    <a:pt x="17" y="310"/>
                    <a:pt x="0" y="327"/>
                    <a:pt x="17" y="361"/>
                  </a:cubicBezTo>
                  <a:cubicBezTo>
                    <a:pt x="17" y="405"/>
                    <a:pt x="55" y="449"/>
                    <a:pt x="109" y="449"/>
                  </a:cubicBezTo>
                  <a:cubicBezTo>
                    <a:pt x="118" y="449"/>
                    <a:pt x="127" y="448"/>
                    <a:pt x="136" y="446"/>
                  </a:cubicBezTo>
                  <a:lnTo>
                    <a:pt x="153" y="446"/>
                  </a:lnTo>
                  <a:cubicBezTo>
                    <a:pt x="271" y="429"/>
                    <a:pt x="406" y="395"/>
                    <a:pt x="508" y="395"/>
                  </a:cubicBezTo>
                  <a:cubicBezTo>
                    <a:pt x="627" y="395"/>
                    <a:pt x="728" y="412"/>
                    <a:pt x="847" y="429"/>
                  </a:cubicBezTo>
                  <a:cubicBezTo>
                    <a:pt x="948" y="462"/>
                    <a:pt x="1050" y="513"/>
                    <a:pt x="1134" y="581"/>
                  </a:cubicBezTo>
                  <a:cubicBezTo>
                    <a:pt x="1185" y="598"/>
                    <a:pt x="1236" y="632"/>
                    <a:pt x="1287" y="683"/>
                  </a:cubicBezTo>
                  <a:cubicBezTo>
                    <a:pt x="1338" y="716"/>
                    <a:pt x="1388" y="767"/>
                    <a:pt x="1439" y="801"/>
                  </a:cubicBezTo>
                  <a:lnTo>
                    <a:pt x="1456" y="818"/>
                  </a:lnTo>
                  <a:cubicBezTo>
                    <a:pt x="1490" y="835"/>
                    <a:pt x="1524" y="835"/>
                    <a:pt x="1541" y="835"/>
                  </a:cubicBezTo>
                  <a:cubicBezTo>
                    <a:pt x="1609" y="818"/>
                    <a:pt x="1625" y="750"/>
                    <a:pt x="1625" y="699"/>
                  </a:cubicBezTo>
                  <a:cubicBezTo>
                    <a:pt x="1592" y="632"/>
                    <a:pt x="1558" y="564"/>
                    <a:pt x="1524" y="496"/>
                  </a:cubicBezTo>
                  <a:cubicBezTo>
                    <a:pt x="1490" y="412"/>
                    <a:pt x="1439" y="361"/>
                    <a:pt x="1388" y="293"/>
                  </a:cubicBezTo>
                  <a:cubicBezTo>
                    <a:pt x="1213" y="105"/>
                    <a:pt x="962" y="0"/>
                    <a:pt x="7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07;p28">
              <a:extLst>
                <a:ext uri="{FF2B5EF4-FFF2-40B4-BE49-F238E27FC236}">
                  <a16:creationId xmlns:a16="http://schemas.microsoft.com/office/drawing/2014/main" id="{1483BDF4-F83B-2C21-AEF3-938120D644B8}"/>
                </a:ext>
              </a:extLst>
            </p:cNvPr>
            <p:cNvSpPr/>
            <p:nvPr/>
          </p:nvSpPr>
          <p:spPr>
            <a:xfrm>
              <a:off x="1035601" y="1514105"/>
              <a:ext cx="63306" cy="57363"/>
            </a:xfrm>
            <a:custGeom>
              <a:avLst/>
              <a:gdLst/>
              <a:ahLst/>
              <a:cxnLst/>
              <a:rect l="l" t="t" r="r" b="b"/>
              <a:pathLst>
                <a:path w="1321" h="1197" extrusionOk="0">
                  <a:moveTo>
                    <a:pt x="885" y="0"/>
                  </a:moveTo>
                  <a:cubicBezTo>
                    <a:pt x="850" y="0"/>
                    <a:pt x="815" y="4"/>
                    <a:pt x="779" y="11"/>
                  </a:cubicBezTo>
                  <a:cubicBezTo>
                    <a:pt x="610" y="45"/>
                    <a:pt x="458" y="129"/>
                    <a:pt x="339" y="265"/>
                  </a:cubicBezTo>
                  <a:cubicBezTo>
                    <a:pt x="221" y="383"/>
                    <a:pt x="136" y="519"/>
                    <a:pt x="85" y="654"/>
                  </a:cubicBezTo>
                  <a:cubicBezTo>
                    <a:pt x="34" y="790"/>
                    <a:pt x="0" y="942"/>
                    <a:pt x="0" y="1094"/>
                  </a:cubicBezTo>
                  <a:cubicBezTo>
                    <a:pt x="17" y="1128"/>
                    <a:pt x="34" y="1162"/>
                    <a:pt x="51" y="1179"/>
                  </a:cubicBezTo>
                  <a:cubicBezTo>
                    <a:pt x="69" y="1191"/>
                    <a:pt x="89" y="1197"/>
                    <a:pt x="109" y="1197"/>
                  </a:cubicBezTo>
                  <a:cubicBezTo>
                    <a:pt x="146" y="1197"/>
                    <a:pt x="182" y="1178"/>
                    <a:pt x="204" y="1145"/>
                  </a:cubicBezTo>
                  <a:cubicBezTo>
                    <a:pt x="339" y="942"/>
                    <a:pt x="491" y="739"/>
                    <a:pt x="644" y="552"/>
                  </a:cubicBezTo>
                  <a:cubicBezTo>
                    <a:pt x="711" y="468"/>
                    <a:pt x="779" y="417"/>
                    <a:pt x="864" y="366"/>
                  </a:cubicBezTo>
                  <a:cubicBezTo>
                    <a:pt x="965" y="332"/>
                    <a:pt x="1084" y="315"/>
                    <a:pt x="1186" y="315"/>
                  </a:cubicBezTo>
                  <a:lnTo>
                    <a:pt x="1202" y="315"/>
                  </a:lnTo>
                  <a:cubicBezTo>
                    <a:pt x="1236" y="315"/>
                    <a:pt x="1270" y="299"/>
                    <a:pt x="1287" y="265"/>
                  </a:cubicBezTo>
                  <a:cubicBezTo>
                    <a:pt x="1321" y="214"/>
                    <a:pt x="1304" y="163"/>
                    <a:pt x="1253" y="129"/>
                  </a:cubicBezTo>
                  <a:cubicBezTo>
                    <a:pt x="1146" y="49"/>
                    <a:pt x="1018" y="0"/>
                    <a:pt x="8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908;p28">
              <a:extLst>
                <a:ext uri="{FF2B5EF4-FFF2-40B4-BE49-F238E27FC236}">
                  <a16:creationId xmlns:a16="http://schemas.microsoft.com/office/drawing/2014/main" id="{FB97D41E-7CF0-B8AC-DA1A-DA34DB19A919}"/>
                </a:ext>
              </a:extLst>
            </p:cNvPr>
            <p:cNvSpPr/>
            <p:nvPr/>
          </p:nvSpPr>
          <p:spPr>
            <a:xfrm>
              <a:off x="844347" y="1469970"/>
              <a:ext cx="60670" cy="51469"/>
            </a:xfrm>
            <a:custGeom>
              <a:avLst/>
              <a:gdLst/>
              <a:ahLst/>
              <a:cxnLst/>
              <a:rect l="l" t="t" r="r" b="b"/>
              <a:pathLst>
                <a:path w="1266" h="1074" extrusionOk="0">
                  <a:moveTo>
                    <a:pt x="702" y="0"/>
                  </a:moveTo>
                  <a:cubicBezTo>
                    <a:pt x="258" y="0"/>
                    <a:pt x="0" y="514"/>
                    <a:pt x="284" y="864"/>
                  </a:cubicBezTo>
                  <a:cubicBezTo>
                    <a:pt x="395" y="1008"/>
                    <a:pt x="549" y="1073"/>
                    <a:pt x="701" y="1073"/>
                  </a:cubicBezTo>
                  <a:cubicBezTo>
                    <a:pt x="943" y="1073"/>
                    <a:pt x="1180" y="908"/>
                    <a:pt x="1232" y="627"/>
                  </a:cubicBezTo>
                  <a:cubicBezTo>
                    <a:pt x="1266" y="305"/>
                    <a:pt x="1045" y="34"/>
                    <a:pt x="724" y="1"/>
                  </a:cubicBezTo>
                  <a:cubicBezTo>
                    <a:pt x="717" y="0"/>
                    <a:pt x="709" y="0"/>
                    <a:pt x="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909;p28">
              <a:extLst>
                <a:ext uri="{FF2B5EF4-FFF2-40B4-BE49-F238E27FC236}">
                  <a16:creationId xmlns:a16="http://schemas.microsoft.com/office/drawing/2014/main" id="{DF19F733-1579-610B-87E5-1DFEA8D3BB2E}"/>
                </a:ext>
              </a:extLst>
            </p:cNvPr>
            <p:cNvSpPr/>
            <p:nvPr/>
          </p:nvSpPr>
          <p:spPr>
            <a:xfrm>
              <a:off x="539280" y="1482956"/>
              <a:ext cx="60670" cy="51660"/>
            </a:xfrm>
            <a:custGeom>
              <a:avLst/>
              <a:gdLst/>
              <a:ahLst/>
              <a:cxnLst/>
              <a:rect l="l" t="t" r="r" b="b"/>
              <a:pathLst>
                <a:path w="1266" h="1078" extrusionOk="0">
                  <a:moveTo>
                    <a:pt x="702" y="0"/>
                  </a:moveTo>
                  <a:cubicBezTo>
                    <a:pt x="258" y="0"/>
                    <a:pt x="0" y="514"/>
                    <a:pt x="284" y="881"/>
                  </a:cubicBezTo>
                  <a:cubicBezTo>
                    <a:pt x="399" y="1015"/>
                    <a:pt x="553" y="1077"/>
                    <a:pt x="705" y="1077"/>
                  </a:cubicBezTo>
                  <a:cubicBezTo>
                    <a:pt x="954" y="1077"/>
                    <a:pt x="1196" y="911"/>
                    <a:pt x="1249" y="627"/>
                  </a:cubicBezTo>
                  <a:cubicBezTo>
                    <a:pt x="1266" y="305"/>
                    <a:pt x="1046" y="34"/>
                    <a:pt x="724" y="0"/>
                  </a:cubicBezTo>
                  <a:cubicBezTo>
                    <a:pt x="717" y="0"/>
                    <a:pt x="710" y="0"/>
                    <a:pt x="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910;p28">
              <a:extLst>
                <a:ext uri="{FF2B5EF4-FFF2-40B4-BE49-F238E27FC236}">
                  <a16:creationId xmlns:a16="http://schemas.microsoft.com/office/drawing/2014/main" id="{A9CBCEAB-2DCF-F70F-D6D2-54CB39DF630C}"/>
                </a:ext>
              </a:extLst>
            </p:cNvPr>
            <p:cNvSpPr/>
            <p:nvPr/>
          </p:nvSpPr>
          <p:spPr>
            <a:xfrm>
              <a:off x="492797" y="1328123"/>
              <a:ext cx="108688" cy="60191"/>
            </a:xfrm>
            <a:custGeom>
              <a:avLst/>
              <a:gdLst/>
              <a:ahLst/>
              <a:cxnLst/>
              <a:rect l="l" t="t" r="r" b="b"/>
              <a:pathLst>
                <a:path w="2268" h="1256" extrusionOk="0">
                  <a:moveTo>
                    <a:pt x="1527" y="1"/>
                  </a:moveTo>
                  <a:cubicBezTo>
                    <a:pt x="1316" y="1"/>
                    <a:pt x="1064" y="60"/>
                    <a:pt x="797" y="184"/>
                  </a:cubicBezTo>
                  <a:cubicBezTo>
                    <a:pt x="153" y="489"/>
                    <a:pt x="1" y="878"/>
                    <a:pt x="306" y="1166"/>
                  </a:cubicBezTo>
                  <a:cubicBezTo>
                    <a:pt x="374" y="1228"/>
                    <a:pt x="506" y="1256"/>
                    <a:pt x="667" y="1256"/>
                  </a:cubicBezTo>
                  <a:cubicBezTo>
                    <a:pt x="1261" y="1256"/>
                    <a:pt x="2267" y="876"/>
                    <a:pt x="2134" y="370"/>
                  </a:cubicBezTo>
                  <a:cubicBezTo>
                    <a:pt x="2064" y="129"/>
                    <a:pt x="1838" y="1"/>
                    <a:pt x="15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911;p28">
              <a:extLst>
                <a:ext uri="{FF2B5EF4-FFF2-40B4-BE49-F238E27FC236}">
                  <a16:creationId xmlns:a16="http://schemas.microsoft.com/office/drawing/2014/main" id="{19C08C9A-3B20-E2C4-0F8B-AB0E42098779}"/>
                </a:ext>
              </a:extLst>
            </p:cNvPr>
            <p:cNvSpPr/>
            <p:nvPr/>
          </p:nvSpPr>
          <p:spPr>
            <a:xfrm>
              <a:off x="806968" y="1306941"/>
              <a:ext cx="108592" cy="57890"/>
            </a:xfrm>
            <a:custGeom>
              <a:avLst/>
              <a:gdLst/>
              <a:ahLst/>
              <a:cxnLst/>
              <a:rect l="l" t="t" r="r" b="b"/>
              <a:pathLst>
                <a:path w="2266" h="1208" extrusionOk="0">
                  <a:moveTo>
                    <a:pt x="752" y="1"/>
                  </a:moveTo>
                  <a:cubicBezTo>
                    <a:pt x="420" y="1"/>
                    <a:pt x="179" y="136"/>
                    <a:pt x="115" y="389"/>
                  </a:cubicBezTo>
                  <a:cubicBezTo>
                    <a:pt x="0" y="876"/>
                    <a:pt x="943" y="1208"/>
                    <a:pt x="1540" y="1208"/>
                  </a:cubicBezTo>
                  <a:cubicBezTo>
                    <a:pt x="1731" y="1208"/>
                    <a:pt x="1887" y="1174"/>
                    <a:pt x="1961" y="1100"/>
                  </a:cubicBezTo>
                  <a:cubicBezTo>
                    <a:pt x="2266" y="812"/>
                    <a:pt x="2096" y="440"/>
                    <a:pt x="1436" y="152"/>
                  </a:cubicBezTo>
                  <a:cubicBezTo>
                    <a:pt x="1187" y="50"/>
                    <a:pt x="953" y="1"/>
                    <a:pt x="7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912;p28">
              <a:extLst>
                <a:ext uri="{FF2B5EF4-FFF2-40B4-BE49-F238E27FC236}">
                  <a16:creationId xmlns:a16="http://schemas.microsoft.com/office/drawing/2014/main" id="{8B6A8F73-D8EE-6E9B-CC2F-C9486DE3D688}"/>
                </a:ext>
              </a:extLst>
            </p:cNvPr>
            <p:cNvSpPr/>
            <p:nvPr/>
          </p:nvSpPr>
          <p:spPr>
            <a:xfrm>
              <a:off x="715918" y="2052118"/>
              <a:ext cx="38194" cy="32875"/>
            </a:xfrm>
            <a:custGeom>
              <a:avLst/>
              <a:gdLst/>
              <a:ahLst/>
              <a:cxnLst/>
              <a:rect l="l" t="t" r="r" b="b"/>
              <a:pathLst>
                <a:path w="797" h="686" extrusionOk="0">
                  <a:moveTo>
                    <a:pt x="453" y="1"/>
                  </a:moveTo>
                  <a:cubicBezTo>
                    <a:pt x="372" y="1"/>
                    <a:pt x="290" y="30"/>
                    <a:pt x="221" y="93"/>
                  </a:cubicBezTo>
                  <a:cubicBezTo>
                    <a:pt x="1" y="313"/>
                    <a:pt x="153" y="686"/>
                    <a:pt x="458" y="686"/>
                  </a:cubicBezTo>
                  <a:cubicBezTo>
                    <a:pt x="644" y="686"/>
                    <a:pt x="796" y="534"/>
                    <a:pt x="796" y="347"/>
                  </a:cubicBezTo>
                  <a:cubicBezTo>
                    <a:pt x="796" y="138"/>
                    <a:pt x="629" y="1"/>
                    <a:pt x="45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913;p28">
              <a:extLst>
                <a:ext uri="{FF2B5EF4-FFF2-40B4-BE49-F238E27FC236}">
                  <a16:creationId xmlns:a16="http://schemas.microsoft.com/office/drawing/2014/main" id="{0031A665-C898-431A-B7AA-1DB75CCAACF0}"/>
                </a:ext>
              </a:extLst>
            </p:cNvPr>
            <p:cNvSpPr/>
            <p:nvPr/>
          </p:nvSpPr>
          <p:spPr>
            <a:xfrm>
              <a:off x="716733" y="2107755"/>
              <a:ext cx="38194" cy="33258"/>
            </a:xfrm>
            <a:custGeom>
              <a:avLst/>
              <a:gdLst/>
              <a:ahLst/>
              <a:cxnLst/>
              <a:rect l="l" t="t" r="r" b="b"/>
              <a:pathLst>
                <a:path w="797" h="694" extrusionOk="0">
                  <a:moveTo>
                    <a:pt x="446" y="1"/>
                  </a:moveTo>
                  <a:cubicBezTo>
                    <a:pt x="366" y="1"/>
                    <a:pt x="285" y="31"/>
                    <a:pt x="221" y="101"/>
                  </a:cubicBezTo>
                  <a:cubicBezTo>
                    <a:pt x="1" y="321"/>
                    <a:pt x="153" y="693"/>
                    <a:pt x="458" y="693"/>
                  </a:cubicBezTo>
                  <a:cubicBezTo>
                    <a:pt x="644" y="693"/>
                    <a:pt x="796" y="541"/>
                    <a:pt x="796" y="355"/>
                  </a:cubicBezTo>
                  <a:cubicBezTo>
                    <a:pt x="796" y="146"/>
                    <a:pt x="622" y="1"/>
                    <a:pt x="44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914;p28">
              <a:extLst>
                <a:ext uri="{FF2B5EF4-FFF2-40B4-BE49-F238E27FC236}">
                  <a16:creationId xmlns:a16="http://schemas.microsoft.com/office/drawing/2014/main" id="{5287A434-BC5C-03FE-D98D-696F89CCDB91}"/>
                </a:ext>
              </a:extLst>
            </p:cNvPr>
            <p:cNvSpPr/>
            <p:nvPr/>
          </p:nvSpPr>
          <p:spPr>
            <a:xfrm>
              <a:off x="715918" y="2159702"/>
              <a:ext cx="38769" cy="33210"/>
            </a:xfrm>
            <a:custGeom>
              <a:avLst/>
              <a:gdLst/>
              <a:ahLst/>
              <a:cxnLst/>
              <a:rect l="l" t="t" r="r" b="b"/>
              <a:pathLst>
                <a:path w="809" h="693" extrusionOk="0">
                  <a:moveTo>
                    <a:pt x="457" y="0"/>
                  </a:moveTo>
                  <a:cubicBezTo>
                    <a:pt x="375" y="0"/>
                    <a:pt x="290" y="31"/>
                    <a:pt x="221" y="100"/>
                  </a:cubicBezTo>
                  <a:cubicBezTo>
                    <a:pt x="1" y="320"/>
                    <a:pt x="153" y="693"/>
                    <a:pt x="458" y="693"/>
                  </a:cubicBezTo>
                  <a:cubicBezTo>
                    <a:pt x="644" y="693"/>
                    <a:pt x="796" y="540"/>
                    <a:pt x="796" y="354"/>
                  </a:cubicBezTo>
                  <a:cubicBezTo>
                    <a:pt x="808" y="145"/>
                    <a:pt x="637" y="0"/>
                    <a:pt x="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915;p28">
              <a:extLst>
                <a:ext uri="{FF2B5EF4-FFF2-40B4-BE49-F238E27FC236}">
                  <a16:creationId xmlns:a16="http://schemas.microsoft.com/office/drawing/2014/main" id="{D5AE8981-81BA-BE6C-8125-955D135FA05B}"/>
                </a:ext>
              </a:extLst>
            </p:cNvPr>
            <p:cNvSpPr/>
            <p:nvPr/>
          </p:nvSpPr>
          <p:spPr>
            <a:xfrm>
              <a:off x="630666" y="1644931"/>
              <a:ext cx="216753" cy="76916"/>
            </a:xfrm>
            <a:custGeom>
              <a:avLst/>
              <a:gdLst/>
              <a:ahLst/>
              <a:cxnLst/>
              <a:rect l="l" t="t" r="r" b="b"/>
              <a:pathLst>
                <a:path w="4523" h="1605" extrusionOk="0">
                  <a:moveTo>
                    <a:pt x="4417" y="0"/>
                  </a:moveTo>
                  <a:cubicBezTo>
                    <a:pt x="4380" y="0"/>
                    <a:pt x="4345" y="19"/>
                    <a:pt x="4319" y="57"/>
                  </a:cubicBezTo>
                  <a:cubicBezTo>
                    <a:pt x="4133" y="413"/>
                    <a:pt x="3845" y="684"/>
                    <a:pt x="3490" y="887"/>
                  </a:cubicBezTo>
                  <a:cubicBezTo>
                    <a:pt x="3151" y="1073"/>
                    <a:pt x="2762" y="1175"/>
                    <a:pt x="2372" y="1175"/>
                  </a:cubicBezTo>
                  <a:cubicBezTo>
                    <a:pt x="2332" y="1176"/>
                    <a:pt x="2291" y="1177"/>
                    <a:pt x="2251" y="1177"/>
                  </a:cubicBezTo>
                  <a:cubicBezTo>
                    <a:pt x="1888" y="1177"/>
                    <a:pt x="1541" y="1109"/>
                    <a:pt x="1221" y="972"/>
                  </a:cubicBezTo>
                  <a:cubicBezTo>
                    <a:pt x="832" y="819"/>
                    <a:pt x="493" y="599"/>
                    <a:pt x="188" y="328"/>
                  </a:cubicBezTo>
                  <a:lnTo>
                    <a:pt x="188" y="345"/>
                  </a:lnTo>
                  <a:cubicBezTo>
                    <a:pt x="169" y="330"/>
                    <a:pt x="148" y="323"/>
                    <a:pt x="128" y="323"/>
                  </a:cubicBezTo>
                  <a:cubicBezTo>
                    <a:pt x="60" y="323"/>
                    <a:pt x="0" y="402"/>
                    <a:pt x="53" y="481"/>
                  </a:cubicBezTo>
                  <a:cubicBezTo>
                    <a:pt x="307" y="836"/>
                    <a:pt x="662" y="1124"/>
                    <a:pt x="1069" y="1327"/>
                  </a:cubicBezTo>
                  <a:cubicBezTo>
                    <a:pt x="1272" y="1429"/>
                    <a:pt x="1492" y="1496"/>
                    <a:pt x="1712" y="1547"/>
                  </a:cubicBezTo>
                  <a:cubicBezTo>
                    <a:pt x="1877" y="1585"/>
                    <a:pt x="2042" y="1604"/>
                    <a:pt x="2214" y="1604"/>
                  </a:cubicBezTo>
                  <a:cubicBezTo>
                    <a:pt x="2272" y="1604"/>
                    <a:pt x="2330" y="1602"/>
                    <a:pt x="2389" y="1598"/>
                  </a:cubicBezTo>
                  <a:cubicBezTo>
                    <a:pt x="2846" y="1581"/>
                    <a:pt x="3304" y="1446"/>
                    <a:pt x="3676" y="1209"/>
                  </a:cubicBezTo>
                  <a:cubicBezTo>
                    <a:pt x="4082" y="955"/>
                    <a:pt x="4370" y="565"/>
                    <a:pt x="4506" y="125"/>
                  </a:cubicBezTo>
                  <a:cubicBezTo>
                    <a:pt x="4523" y="74"/>
                    <a:pt x="4506" y="23"/>
                    <a:pt x="4455" y="7"/>
                  </a:cubicBezTo>
                  <a:cubicBezTo>
                    <a:pt x="4442" y="2"/>
                    <a:pt x="4429" y="0"/>
                    <a:pt x="4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916;p28">
              <a:extLst>
                <a:ext uri="{FF2B5EF4-FFF2-40B4-BE49-F238E27FC236}">
                  <a16:creationId xmlns:a16="http://schemas.microsoft.com/office/drawing/2014/main" id="{0B0DCD48-51D4-5000-2BB6-39FE6F8EEE1A}"/>
                </a:ext>
              </a:extLst>
            </p:cNvPr>
            <p:cNvSpPr/>
            <p:nvPr/>
          </p:nvSpPr>
          <p:spPr>
            <a:xfrm>
              <a:off x="415739" y="1395644"/>
              <a:ext cx="253175" cy="243973"/>
            </a:xfrm>
            <a:custGeom>
              <a:avLst/>
              <a:gdLst/>
              <a:ahLst/>
              <a:cxnLst/>
              <a:rect l="l" t="t" r="r" b="b"/>
              <a:pathLst>
                <a:path w="5283" h="5091" extrusionOk="0">
                  <a:moveTo>
                    <a:pt x="3244" y="412"/>
                  </a:moveTo>
                  <a:cubicBezTo>
                    <a:pt x="3870" y="412"/>
                    <a:pt x="4376" y="479"/>
                    <a:pt x="4487" y="570"/>
                  </a:cubicBezTo>
                  <a:cubicBezTo>
                    <a:pt x="4876" y="857"/>
                    <a:pt x="4876" y="3956"/>
                    <a:pt x="4606" y="4328"/>
                  </a:cubicBezTo>
                  <a:cubicBezTo>
                    <a:pt x="4481" y="4473"/>
                    <a:pt x="3520" y="4656"/>
                    <a:pt x="2614" y="4656"/>
                  </a:cubicBezTo>
                  <a:cubicBezTo>
                    <a:pt x="2040" y="4656"/>
                    <a:pt x="1488" y="4583"/>
                    <a:pt x="1186" y="4379"/>
                  </a:cubicBezTo>
                  <a:cubicBezTo>
                    <a:pt x="525" y="3939"/>
                    <a:pt x="762" y="1145"/>
                    <a:pt x="932" y="857"/>
                  </a:cubicBezTo>
                  <a:cubicBezTo>
                    <a:pt x="949" y="823"/>
                    <a:pt x="1118" y="654"/>
                    <a:pt x="1880" y="519"/>
                  </a:cubicBezTo>
                  <a:cubicBezTo>
                    <a:pt x="2333" y="443"/>
                    <a:pt x="2816" y="412"/>
                    <a:pt x="3244" y="412"/>
                  </a:cubicBezTo>
                  <a:close/>
                  <a:moveTo>
                    <a:pt x="3292" y="0"/>
                  </a:moveTo>
                  <a:cubicBezTo>
                    <a:pt x="2775" y="0"/>
                    <a:pt x="2226" y="45"/>
                    <a:pt x="1812" y="112"/>
                  </a:cubicBezTo>
                  <a:cubicBezTo>
                    <a:pt x="1135" y="214"/>
                    <a:pt x="728" y="383"/>
                    <a:pt x="576" y="637"/>
                  </a:cubicBezTo>
                  <a:cubicBezTo>
                    <a:pt x="322" y="1010"/>
                    <a:pt x="0" y="4108"/>
                    <a:pt x="949" y="4734"/>
                  </a:cubicBezTo>
                  <a:cubicBezTo>
                    <a:pt x="1304" y="4988"/>
                    <a:pt x="2015" y="5090"/>
                    <a:pt x="2726" y="5090"/>
                  </a:cubicBezTo>
                  <a:cubicBezTo>
                    <a:pt x="3708" y="5090"/>
                    <a:pt x="4707" y="4904"/>
                    <a:pt x="4944" y="4599"/>
                  </a:cubicBezTo>
                  <a:cubicBezTo>
                    <a:pt x="5232" y="4227"/>
                    <a:pt x="5283" y="2381"/>
                    <a:pt x="5164" y="1382"/>
                  </a:cubicBezTo>
                  <a:cubicBezTo>
                    <a:pt x="5063" y="570"/>
                    <a:pt x="4876" y="333"/>
                    <a:pt x="4758" y="248"/>
                  </a:cubicBezTo>
                  <a:cubicBezTo>
                    <a:pt x="4532" y="69"/>
                    <a:pt x="3936" y="0"/>
                    <a:pt x="3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917;p28">
              <a:extLst>
                <a:ext uri="{FF2B5EF4-FFF2-40B4-BE49-F238E27FC236}">
                  <a16:creationId xmlns:a16="http://schemas.microsoft.com/office/drawing/2014/main" id="{AD460EE1-7D7E-6E96-B302-5F7484EE7385}"/>
                </a:ext>
              </a:extLst>
            </p:cNvPr>
            <p:cNvSpPr/>
            <p:nvPr/>
          </p:nvSpPr>
          <p:spPr>
            <a:xfrm>
              <a:off x="757322" y="1385053"/>
              <a:ext cx="237744" cy="235060"/>
            </a:xfrm>
            <a:custGeom>
              <a:avLst/>
              <a:gdLst/>
              <a:ahLst/>
              <a:cxnLst/>
              <a:rect l="l" t="t" r="r" b="b"/>
              <a:pathLst>
                <a:path w="4961" h="4905" extrusionOk="0">
                  <a:moveTo>
                    <a:pt x="2656" y="424"/>
                  </a:moveTo>
                  <a:cubicBezTo>
                    <a:pt x="3351" y="424"/>
                    <a:pt x="3951" y="507"/>
                    <a:pt x="4080" y="604"/>
                  </a:cubicBezTo>
                  <a:cubicBezTo>
                    <a:pt x="4487" y="926"/>
                    <a:pt x="4622" y="3770"/>
                    <a:pt x="4368" y="4126"/>
                  </a:cubicBezTo>
                  <a:cubicBezTo>
                    <a:pt x="4267" y="4244"/>
                    <a:pt x="3437" y="4448"/>
                    <a:pt x="2438" y="4481"/>
                  </a:cubicBezTo>
                  <a:cubicBezTo>
                    <a:pt x="2324" y="4487"/>
                    <a:pt x="2217" y="4489"/>
                    <a:pt x="2117" y="4489"/>
                  </a:cubicBezTo>
                  <a:cubicBezTo>
                    <a:pt x="1562" y="4489"/>
                    <a:pt x="1221" y="4415"/>
                    <a:pt x="1135" y="4329"/>
                  </a:cubicBezTo>
                  <a:cubicBezTo>
                    <a:pt x="508" y="3736"/>
                    <a:pt x="457" y="1129"/>
                    <a:pt x="610" y="824"/>
                  </a:cubicBezTo>
                  <a:lnTo>
                    <a:pt x="610" y="807"/>
                  </a:lnTo>
                  <a:cubicBezTo>
                    <a:pt x="644" y="774"/>
                    <a:pt x="779" y="621"/>
                    <a:pt x="1439" y="520"/>
                  </a:cubicBezTo>
                  <a:cubicBezTo>
                    <a:pt x="1828" y="452"/>
                    <a:pt x="2258" y="424"/>
                    <a:pt x="2656" y="424"/>
                  </a:cubicBezTo>
                  <a:close/>
                  <a:moveTo>
                    <a:pt x="2653" y="1"/>
                  </a:moveTo>
                  <a:cubicBezTo>
                    <a:pt x="2209" y="1"/>
                    <a:pt x="1751" y="33"/>
                    <a:pt x="1372" y="96"/>
                  </a:cubicBezTo>
                  <a:cubicBezTo>
                    <a:pt x="779" y="198"/>
                    <a:pt x="423" y="350"/>
                    <a:pt x="271" y="587"/>
                  </a:cubicBezTo>
                  <a:cubicBezTo>
                    <a:pt x="0" y="977"/>
                    <a:pt x="51" y="3889"/>
                    <a:pt x="847" y="4634"/>
                  </a:cubicBezTo>
                  <a:cubicBezTo>
                    <a:pt x="1084" y="4854"/>
                    <a:pt x="1642" y="4905"/>
                    <a:pt x="2150" y="4905"/>
                  </a:cubicBezTo>
                  <a:cubicBezTo>
                    <a:pt x="2370" y="4905"/>
                    <a:pt x="2608" y="4888"/>
                    <a:pt x="2777" y="4888"/>
                  </a:cubicBezTo>
                  <a:cubicBezTo>
                    <a:pt x="3048" y="4871"/>
                    <a:pt x="4436" y="4718"/>
                    <a:pt x="4707" y="4380"/>
                  </a:cubicBezTo>
                  <a:cubicBezTo>
                    <a:pt x="4961" y="4041"/>
                    <a:pt x="4961" y="2636"/>
                    <a:pt x="4842" y="1739"/>
                  </a:cubicBezTo>
                  <a:cubicBezTo>
                    <a:pt x="4741" y="960"/>
                    <a:pt x="4571" y="452"/>
                    <a:pt x="4334" y="283"/>
                  </a:cubicBezTo>
                  <a:cubicBezTo>
                    <a:pt x="4101" y="92"/>
                    <a:pt x="3397" y="1"/>
                    <a:pt x="265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9918;p28">
              <a:extLst>
                <a:ext uri="{FF2B5EF4-FFF2-40B4-BE49-F238E27FC236}">
                  <a16:creationId xmlns:a16="http://schemas.microsoft.com/office/drawing/2014/main" id="{9F52B565-E663-44C5-56D3-DD18693C0C0F}"/>
                </a:ext>
              </a:extLst>
            </p:cNvPr>
            <p:cNvSpPr/>
            <p:nvPr/>
          </p:nvSpPr>
          <p:spPr>
            <a:xfrm>
              <a:off x="646576" y="1425930"/>
              <a:ext cx="128241" cy="32971"/>
            </a:xfrm>
            <a:custGeom>
              <a:avLst/>
              <a:gdLst/>
              <a:ahLst/>
              <a:cxnLst/>
              <a:rect l="l" t="t" r="r" b="b"/>
              <a:pathLst>
                <a:path w="2676" h="688" extrusionOk="0">
                  <a:moveTo>
                    <a:pt x="1436" y="1"/>
                  </a:moveTo>
                  <a:cubicBezTo>
                    <a:pt x="1394" y="1"/>
                    <a:pt x="1353" y="2"/>
                    <a:pt x="1312" y="5"/>
                  </a:cubicBezTo>
                  <a:cubicBezTo>
                    <a:pt x="1092" y="22"/>
                    <a:pt x="855" y="73"/>
                    <a:pt x="652" y="158"/>
                  </a:cubicBezTo>
                  <a:cubicBezTo>
                    <a:pt x="432" y="242"/>
                    <a:pt x="229" y="361"/>
                    <a:pt x="59" y="513"/>
                  </a:cubicBezTo>
                  <a:lnTo>
                    <a:pt x="76" y="513"/>
                  </a:lnTo>
                  <a:cubicBezTo>
                    <a:pt x="1" y="574"/>
                    <a:pt x="47" y="688"/>
                    <a:pt x="129" y="688"/>
                  </a:cubicBezTo>
                  <a:cubicBezTo>
                    <a:pt x="139" y="688"/>
                    <a:pt x="150" y="686"/>
                    <a:pt x="161" y="682"/>
                  </a:cubicBezTo>
                  <a:cubicBezTo>
                    <a:pt x="550" y="564"/>
                    <a:pt x="957" y="479"/>
                    <a:pt x="1363" y="429"/>
                  </a:cubicBezTo>
                  <a:cubicBezTo>
                    <a:pt x="1413" y="424"/>
                    <a:pt x="1464" y="422"/>
                    <a:pt x="1516" y="422"/>
                  </a:cubicBezTo>
                  <a:cubicBezTo>
                    <a:pt x="1657" y="422"/>
                    <a:pt x="1802" y="438"/>
                    <a:pt x="1939" y="462"/>
                  </a:cubicBezTo>
                  <a:cubicBezTo>
                    <a:pt x="2125" y="496"/>
                    <a:pt x="2328" y="564"/>
                    <a:pt x="2497" y="649"/>
                  </a:cubicBezTo>
                  <a:cubicBezTo>
                    <a:pt x="2510" y="653"/>
                    <a:pt x="2522" y="655"/>
                    <a:pt x="2533" y="655"/>
                  </a:cubicBezTo>
                  <a:cubicBezTo>
                    <a:pt x="2617" y="655"/>
                    <a:pt x="2676" y="554"/>
                    <a:pt x="2616" y="479"/>
                  </a:cubicBezTo>
                  <a:cubicBezTo>
                    <a:pt x="2464" y="310"/>
                    <a:pt x="2260" y="175"/>
                    <a:pt x="2023" y="90"/>
                  </a:cubicBezTo>
                  <a:cubicBezTo>
                    <a:pt x="1841" y="34"/>
                    <a:pt x="1635" y="1"/>
                    <a:pt x="1436"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9922;p28">
            <a:extLst>
              <a:ext uri="{FF2B5EF4-FFF2-40B4-BE49-F238E27FC236}">
                <a16:creationId xmlns:a16="http://schemas.microsoft.com/office/drawing/2014/main" id="{5E5DCE56-4DF3-3CAA-BCB1-31D68DBF1B6E}"/>
              </a:ext>
            </a:extLst>
          </p:cNvPr>
          <p:cNvGrpSpPr/>
          <p:nvPr/>
        </p:nvGrpSpPr>
        <p:grpSpPr>
          <a:xfrm>
            <a:off x="2552764" y="3625988"/>
            <a:ext cx="213202" cy="337524"/>
            <a:chOff x="-1621788" y="2432386"/>
            <a:chExt cx="315201" cy="499001"/>
          </a:xfrm>
        </p:grpSpPr>
        <p:sp>
          <p:nvSpPr>
            <p:cNvPr id="112" name="Google Shape;9923;p28">
              <a:extLst>
                <a:ext uri="{FF2B5EF4-FFF2-40B4-BE49-F238E27FC236}">
                  <a16:creationId xmlns:a16="http://schemas.microsoft.com/office/drawing/2014/main" id="{55A3B90C-8C76-07D8-8FA0-E2ABFE63D26D}"/>
                </a:ext>
              </a:extLst>
            </p:cNvPr>
            <p:cNvSpPr/>
            <p:nvPr/>
          </p:nvSpPr>
          <p:spPr>
            <a:xfrm>
              <a:off x="-1586225" y="2629775"/>
              <a:ext cx="172550" cy="66350"/>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dk2"/>
              </a:solidFill>
              <a:prstDash val="solid"/>
              <a:round/>
              <a:headEnd type="none" w="med" len="med"/>
              <a:tailEnd type="none" w="med" len="med"/>
            </a:ln>
          </p:spPr>
        </p:sp>
        <p:sp>
          <p:nvSpPr>
            <p:cNvPr id="113" name="Google Shape;9924;p28">
              <a:extLst>
                <a:ext uri="{FF2B5EF4-FFF2-40B4-BE49-F238E27FC236}">
                  <a16:creationId xmlns:a16="http://schemas.microsoft.com/office/drawing/2014/main" id="{429C4A4D-51F0-3E49-5D8F-A548972760A4}"/>
                </a:ext>
              </a:extLst>
            </p:cNvPr>
            <p:cNvSpPr/>
            <p:nvPr/>
          </p:nvSpPr>
          <p:spPr>
            <a:xfrm rot="2700000">
              <a:off x="-1477325" y="2483675"/>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accent1"/>
              </a:solidFill>
              <a:prstDash val="solid"/>
              <a:round/>
              <a:headEnd type="none" w="med" len="med"/>
              <a:tailEnd type="none" w="med" len="med"/>
            </a:ln>
          </p:spPr>
        </p:sp>
        <p:sp>
          <p:nvSpPr>
            <p:cNvPr id="114" name="Google Shape;9925;p28">
              <a:extLst>
                <a:ext uri="{FF2B5EF4-FFF2-40B4-BE49-F238E27FC236}">
                  <a16:creationId xmlns:a16="http://schemas.microsoft.com/office/drawing/2014/main" id="{82FAD257-A6D7-46C6-794D-873DB9BFB303}"/>
                </a:ext>
              </a:extLst>
            </p:cNvPr>
            <p:cNvSpPr/>
            <p:nvPr/>
          </p:nvSpPr>
          <p:spPr>
            <a:xfrm rot="-2700000">
              <a:off x="-1623600" y="2813750"/>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lt2"/>
              </a:solidFill>
              <a:prstDash val="solid"/>
              <a:round/>
              <a:headEnd type="none" w="med" len="med"/>
              <a:tailEnd type="none" w="med" len="med"/>
            </a:ln>
          </p:spPr>
        </p:sp>
      </p:grpSp>
      <p:grpSp>
        <p:nvGrpSpPr>
          <p:cNvPr id="115" name="Google Shape;9926;p28">
            <a:extLst>
              <a:ext uri="{FF2B5EF4-FFF2-40B4-BE49-F238E27FC236}">
                <a16:creationId xmlns:a16="http://schemas.microsoft.com/office/drawing/2014/main" id="{B81D1B18-D943-7F49-CBBA-ABCD5DCCE92C}"/>
              </a:ext>
            </a:extLst>
          </p:cNvPr>
          <p:cNvGrpSpPr/>
          <p:nvPr/>
        </p:nvGrpSpPr>
        <p:grpSpPr>
          <a:xfrm rot="8100000">
            <a:off x="5922634" y="4551046"/>
            <a:ext cx="213208" cy="337534"/>
            <a:chOff x="-1621788" y="2432386"/>
            <a:chExt cx="315201" cy="499001"/>
          </a:xfrm>
        </p:grpSpPr>
        <p:sp>
          <p:nvSpPr>
            <p:cNvPr id="116" name="Google Shape;9927;p28">
              <a:extLst>
                <a:ext uri="{FF2B5EF4-FFF2-40B4-BE49-F238E27FC236}">
                  <a16:creationId xmlns:a16="http://schemas.microsoft.com/office/drawing/2014/main" id="{732969B6-D87F-82D4-9F11-7F25D6E3E15D}"/>
                </a:ext>
              </a:extLst>
            </p:cNvPr>
            <p:cNvSpPr/>
            <p:nvPr/>
          </p:nvSpPr>
          <p:spPr>
            <a:xfrm>
              <a:off x="-1586225" y="2629775"/>
              <a:ext cx="172550" cy="66350"/>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dk2"/>
              </a:solidFill>
              <a:prstDash val="solid"/>
              <a:round/>
              <a:headEnd type="none" w="med" len="med"/>
              <a:tailEnd type="none" w="med" len="med"/>
            </a:ln>
          </p:spPr>
        </p:sp>
        <p:sp>
          <p:nvSpPr>
            <p:cNvPr id="117" name="Google Shape;9928;p28">
              <a:extLst>
                <a:ext uri="{FF2B5EF4-FFF2-40B4-BE49-F238E27FC236}">
                  <a16:creationId xmlns:a16="http://schemas.microsoft.com/office/drawing/2014/main" id="{333F3558-BF18-4D36-ED92-EA3D1E59AA45}"/>
                </a:ext>
              </a:extLst>
            </p:cNvPr>
            <p:cNvSpPr/>
            <p:nvPr/>
          </p:nvSpPr>
          <p:spPr>
            <a:xfrm rot="2700000">
              <a:off x="-1477325" y="2483675"/>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accent1"/>
              </a:solidFill>
              <a:prstDash val="solid"/>
              <a:round/>
              <a:headEnd type="none" w="med" len="med"/>
              <a:tailEnd type="none" w="med" len="med"/>
            </a:ln>
          </p:spPr>
        </p:sp>
        <p:sp>
          <p:nvSpPr>
            <p:cNvPr id="118" name="Google Shape;9929;p28">
              <a:extLst>
                <a:ext uri="{FF2B5EF4-FFF2-40B4-BE49-F238E27FC236}">
                  <a16:creationId xmlns:a16="http://schemas.microsoft.com/office/drawing/2014/main" id="{17BA1E10-4190-4C75-25B3-31B2B40792CB}"/>
                </a:ext>
              </a:extLst>
            </p:cNvPr>
            <p:cNvSpPr/>
            <p:nvPr/>
          </p:nvSpPr>
          <p:spPr>
            <a:xfrm rot="-2700000">
              <a:off x="-1623600" y="2813750"/>
              <a:ext cx="172548" cy="66349"/>
            </a:xfrm>
            <a:custGeom>
              <a:avLst/>
              <a:gdLst/>
              <a:ahLst/>
              <a:cxnLst/>
              <a:rect l="l" t="t" r="r" b="b"/>
              <a:pathLst>
                <a:path w="6902" h="2654" extrusionOk="0">
                  <a:moveTo>
                    <a:pt x="0" y="0"/>
                  </a:moveTo>
                  <a:cubicBezTo>
                    <a:pt x="2465" y="0"/>
                    <a:pt x="5159" y="911"/>
                    <a:pt x="6902" y="2654"/>
                  </a:cubicBezTo>
                </a:path>
              </a:pathLst>
            </a:custGeom>
            <a:noFill/>
            <a:ln w="9525" cap="rnd" cmpd="sng">
              <a:solidFill>
                <a:schemeClr val="lt2"/>
              </a:solidFill>
              <a:prstDash val="solid"/>
              <a:round/>
              <a:headEnd type="none" w="med" len="med"/>
              <a:tailEnd type="none" w="med" len="med"/>
            </a:ln>
          </p:spPr>
        </p:sp>
      </p:grpSp>
      <p:sp>
        <p:nvSpPr>
          <p:cNvPr id="119" name="Google Shape;9930;p28">
            <a:extLst>
              <a:ext uri="{FF2B5EF4-FFF2-40B4-BE49-F238E27FC236}">
                <a16:creationId xmlns:a16="http://schemas.microsoft.com/office/drawing/2014/main" id="{C96DA372-0829-AE0D-A7CF-FBE31F23BB8B}"/>
              </a:ext>
            </a:extLst>
          </p:cNvPr>
          <p:cNvSpPr/>
          <p:nvPr/>
        </p:nvSpPr>
        <p:spPr>
          <a:xfrm>
            <a:off x="4631612" y="4302401"/>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sp>
        <p:nvSpPr>
          <p:cNvPr id="120" name="Google Shape;9931;p28">
            <a:extLst>
              <a:ext uri="{FF2B5EF4-FFF2-40B4-BE49-F238E27FC236}">
                <a16:creationId xmlns:a16="http://schemas.microsoft.com/office/drawing/2014/main" id="{E56B69D0-D1A8-EF4E-0DA0-EF94724ED272}"/>
              </a:ext>
            </a:extLst>
          </p:cNvPr>
          <p:cNvSpPr/>
          <p:nvPr/>
        </p:nvSpPr>
        <p:spPr>
          <a:xfrm>
            <a:off x="5630462" y="4368776"/>
            <a:ext cx="9150" cy="44800"/>
          </a:xfrm>
          <a:custGeom>
            <a:avLst/>
            <a:gdLst/>
            <a:ahLst/>
            <a:cxnLst/>
            <a:rect l="l" t="t" r="r" b="b"/>
            <a:pathLst>
              <a:path w="366" h="1792" extrusionOk="0">
                <a:moveTo>
                  <a:pt x="234" y="0"/>
                </a:moveTo>
                <a:cubicBezTo>
                  <a:pt x="-14" y="545"/>
                  <a:pt x="-179" y="1544"/>
                  <a:pt x="366" y="1792"/>
                </a:cubicBezTo>
              </a:path>
            </a:pathLst>
          </a:custGeom>
          <a:noFill/>
          <a:ln w="9525" cap="rnd" cmpd="sng">
            <a:solidFill>
              <a:schemeClr val="dk1"/>
            </a:solidFill>
            <a:prstDash val="solid"/>
            <a:round/>
            <a:headEnd type="none" w="med" len="med"/>
            <a:tailEnd type="none" w="med" len="med"/>
          </a:ln>
        </p:spPr>
      </p:sp>
      <p:sp>
        <p:nvSpPr>
          <p:cNvPr id="121" name="Google Shape;9932;p28">
            <a:extLst>
              <a:ext uri="{FF2B5EF4-FFF2-40B4-BE49-F238E27FC236}">
                <a16:creationId xmlns:a16="http://schemas.microsoft.com/office/drawing/2014/main" id="{EA96B3C0-AFB7-D558-82DD-A8DF78AFCBA9}"/>
              </a:ext>
            </a:extLst>
          </p:cNvPr>
          <p:cNvSpPr/>
          <p:nvPr/>
        </p:nvSpPr>
        <p:spPr>
          <a:xfrm rot="281508">
            <a:off x="3097901" y="4009441"/>
            <a:ext cx="154108" cy="749263"/>
          </a:xfrm>
          <a:custGeom>
            <a:avLst/>
            <a:gdLst/>
            <a:ahLst/>
            <a:cxnLst/>
            <a:rect l="l" t="t" r="r" b="b"/>
            <a:pathLst>
              <a:path w="6164" h="29969" extrusionOk="0">
                <a:moveTo>
                  <a:pt x="6164" y="236"/>
                </a:moveTo>
                <a:cubicBezTo>
                  <a:pt x="4734" y="58"/>
                  <a:pt x="1520" y="-353"/>
                  <a:pt x="1916" y="1032"/>
                </a:cubicBezTo>
                <a:cubicBezTo>
                  <a:pt x="2349" y="2547"/>
                  <a:pt x="5540" y="3340"/>
                  <a:pt x="4836" y="4749"/>
                </a:cubicBezTo>
                <a:cubicBezTo>
                  <a:pt x="4211" y="6001"/>
                  <a:pt x="894" y="5828"/>
                  <a:pt x="1385" y="7138"/>
                </a:cubicBezTo>
                <a:cubicBezTo>
                  <a:pt x="1816" y="8289"/>
                  <a:pt x="3959" y="9324"/>
                  <a:pt x="3244" y="10324"/>
                </a:cubicBezTo>
                <a:cubicBezTo>
                  <a:pt x="2573" y="11263"/>
                  <a:pt x="917" y="11193"/>
                  <a:pt x="323" y="12182"/>
                </a:cubicBezTo>
                <a:cubicBezTo>
                  <a:pt x="-1060" y="14486"/>
                  <a:pt x="2713" y="17194"/>
                  <a:pt x="2713" y="19881"/>
                </a:cubicBezTo>
                <a:cubicBezTo>
                  <a:pt x="2713" y="23337"/>
                  <a:pt x="2011" y="28424"/>
                  <a:pt x="5102" y="29969"/>
                </a:cubicBezTo>
              </a:path>
            </a:pathLst>
          </a:custGeom>
          <a:noFill/>
          <a:ln w="9525" cap="flat" cmpd="sng">
            <a:solidFill>
              <a:schemeClr val="accent1"/>
            </a:solidFill>
            <a:prstDash val="solid"/>
            <a:round/>
            <a:headEnd type="none" w="med" len="med"/>
            <a:tailEnd type="none" w="med" len="med"/>
          </a:ln>
        </p:spPr>
      </p:sp>
      <p:sp>
        <p:nvSpPr>
          <p:cNvPr id="122" name="Google Shape;9933;p28">
            <a:extLst>
              <a:ext uri="{FF2B5EF4-FFF2-40B4-BE49-F238E27FC236}">
                <a16:creationId xmlns:a16="http://schemas.microsoft.com/office/drawing/2014/main" id="{04F1BB36-0DD5-A249-4ED5-F7FE389DF6B1}"/>
              </a:ext>
            </a:extLst>
          </p:cNvPr>
          <p:cNvSpPr/>
          <p:nvPr/>
        </p:nvSpPr>
        <p:spPr>
          <a:xfrm>
            <a:off x="4961151" y="3202806"/>
            <a:ext cx="213200" cy="397290"/>
          </a:xfrm>
          <a:custGeom>
            <a:avLst/>
            <a:gdLst/>
            <a:ahLst/>
            <a:cxnLst/>
            <a:rect l="l" t="t" r="r" b="b"/>
            <a:pathLst>
              <a:path w="10400" h="19380" extrusionOk="0">
                <a:moveTo>
                  <a:pt x="0" y="0"/>
                </a:moveTo>
                <a:cubicBezTo>
                  <a:pt x="3483" y="0"/>
                  <a:pt x="7735" y="1663"/>
                  <a:pt x="9292" y="4779"/>
                </a:cubicBezTo>
                <a:cubicBezTo>
                  <a:pt x="11547" y="9292"/>
                  <a:pt x="10095" y="17781"/>
                  <a:pt x="5310" y="19380"/>
                </a:cubicBezTo>
              </a:path>
            </a:pathLst>
          </a:custGeom>
          <a:noFill/>
          <a:ln w="9525" cap="flat" cmpd="sng">
            <a:solidFill>
              <a:schemeClr val="accent1"/>
            </a:solidFill>
            <a:prstDash val="solid"/>
            <a:round/>
            <a:headEnd type="none" w="med" len="med"/>
            <a:tailEnd type="none" w="med" len="med"/>
          </a:ln>
        </p:spPr>
      </p:sp>
      <p:sp>
        <p:nvSpPr>
          <p:cNvPr id="123" name="Google Shape;9934;p28">
            <a:extLst>
              <a:ext uri="{FF2B5EF4-FFF2-40B4-BE49-F238E27FC236}">
                <a16:creationId xmlns:a16="http://schemas.microsoft.com/office/drawing/2014/main" id="{38C3477B-00B5-7E71-AFBC-71FB4E4A04D2}"/>
              </a:ext>
            </a:extLst>
          </p:cNvPr>
          <p:cNvSpPr/>
          <p:nvPr/>
        </p:nvSpPr>
        <p:spPr>
          <a:xfrm>
            <a:off x="4044186" y="3714818"/>
            <a:ext cx="246650" cy="215300"/>
          </a:xfrm>
          <a:custGeom>
            <a:avLst/>
            <a:gdLst/>
            <a:ahLst/>
            <a:cxnLst/>
            <a:rect l="l" t="t" r="r" b="b"/>
            <a:pathLst>
              <a:path w="9866" h="8612" extrusionOk="0">
                <a:moveTo>
                  <a:pt x="8332" y="8612"/>
                </a:moveTo>
                <a:cubicBezTo>
                  <a:pt x="10226" y="8612"/>
                  <a:pt x="5513" y="4314"/>
                  <a:pt x="3819" y="5161"/>
                </a:cubicBezTo>
                <a:cubicBezTo>
                  <a:pt x="2234" y="5954"/>
                  <a:pt x="9420" y="6644"/>
                  <a:pt x="9128" y="4896"/>
                </a:cubicBezTo>
                <a:cubicBezTo>
                  <a:pt x="8804" y="2958"/>
                  <a:pt x="3288" y="2134"/>
                  <a:pt x="3288" y="4099"/>
                </a:cubicBezTo>
                <a:cubicBezTo>
                  <a:pt x="3288" y="4693"/>
                  <a:pt x="3794" y="4421"/>
                  <a:pt x="4350" y="4630"/>
                </a:cubicBezTo>
                <a:cubicBezTo>
                  <a:pt x="6212" y="5329"/>
                  <a:pt x="11373" y="1642"/>
                  <a:pt x="9394" y="1445"/>
                </a:cubicBezTo>
                <a:cubicBezTo>
                  <a:pt x="6312" y="1137"/>
                  <a:pt x="1080" y="-1494"/>
                  <a:pt x="102" y="1445"/>
                </a:cubicBezTo>
                <a:cubicBezTo>
                  <a:pt x="-711" y="3886"/>
                  <a:pt x="5305" y="2599"/>
                  <a:pt x="7801" y="1976"/>
                </a:cubicBezTo>
              </a:path>
            </a:pathLst>
          </a:custGeom>
          <a:noFill/>
          <a:ln w="9525" cap="flat" cmpd="sng">
            <a:solidFill>
              <a:schemeClr val="dk2"/>
            </a:solidFill>
            <a:prstDash val="solid"/>
            <a:round/>
            <a:headEnd type="none" w="med" len="med"/>
            <a:tailEnd type="none" w="med" len="med"/>
          </a:ln>
        </p:spPr>
      </p:sp>
      <p:sp>
        <p:nvSpPr>
          <p:cNvPr id="124" name="Google Shape;9935;p28">
            <a:extLst>
              <a:ext uri="{FF2B5EF4-FFF2-40B4-BE49-F238E27FC236}">
                <a16:creationId xmlns:a16="http://schemas.microsoft.com/office/drawing/2014/main" id="{9A72E401-9B6E-27A5-0E4C-9746CC455D72}"/>
              </a:ext>
            </a:extLst>
          </p:cNvPr>
          <p:cNvSpPr/>
          <p:nvPr/>
        </p:nvSpPr>
        <p:spPr>
          <a:xfrm>
            <a:off x="5338625" y="4560002"/>
            <a:ext cx="115769" cy="138467"/>
          </a:xfrm>
          <a:custGeom>
            <a:avLst/>
            <a:gdLst/>
            <a:ahLst/>
            <a:cxnLst/>
            <a:rect l="l" t="t" r="r" b="b"/>
            <a:pathLst>
              <a:path w="6437" h="7699" extrusionOk="0">
                <a:moveTo>
                  <a:pt x="3717" y="0"/>
                </a:moveTo>
                <a:cubicBezTo>
                  <a:pt x="3825" y="134"/>
                  <a:pt x="6503" y="2325"/>
                  <a:pt x="6371" y="2655"/>
                </a:cubicBezTo>
                <a:cubicBezTo>
                  <a:pt x="5365" y="5170"/>
                  <a:pt x="1502" y="5445"/>
                  <a:pt x="0" y="7699"/>
                </a:cubicBezTo>
              </a:path>
            </a:pathLst>
          </a:custGeom>
          <a:noFill/>
          <a:ln w="9525" cap="rnd" cmpd="sng">
            <a:solidFill>
              <a:schemeClr val="dk1"/>
            </a:solidFill>
            <a:prstDash val="solid"/>
            <a:round/>
            <a:headEnd type="none" w="med" len="med"/>
            <a:tailEnd type="none" w="med" len="med"/>
          </a:ln>
        </p:spPr>
      </p:sp>
      <p:sp>
        <p:nvSpPr>
          <p:cNvPr id="125" name="Google Shape;9936;p28">
            <a:extLst>
              <a:ext uri="{FF2B5EF4-FFF2-40B4-BE49-F238E27FC236}">
                <a16:creationId xmlns:a16="http://schemas.microsoft.com/office/drawing/2014/main" id="{49E84485-332A-35AB-9DF7-A350A75BB4EC}"/>
              </a:ext>
            </a:extLst>
          </p:cNvPr>
          <p:cNvSpPr/>
          <p:nvPr/>
        </p:nvSpPr>
        <p:spPr>
          <a:xfrm>
            <a:off x="7505525" y="41985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grpSp>
        <p:nvGrpSpPr>
          <p:cNvPr id="126" name="Google Shape;9937;p28">
            <a:extLst>
              <a:ext uri="{FF2B5EF4-FFF2-40B4-BE49-F238E27FC236}">
                <a16:creationId xmlns:a16="http://schemas.microsoft.com/office/drawing/2014/main" id="{996A02EA-93D1-8789-E2AC-9F5557748964}"/>
              </a:ext>
            </a:extLst>
          </p:cNvPr>
          <p:cNvGrpSpPr/>
          <p:nvPr/>
        </p:nvGrpSpPr>
        <p:grpSpPr>
          <a:xfrm>
            <a:off x="490475" y="780600"/>
            <a:ext cx="8053448" cy="3198204"/>
            <a:chOff x="490475" y="780600"/>
            <a:chExt cx="8053448" cy="3198204"/>
          </a:xfrm>
        </p:grpSpPr>
        <p:sp>
          <p:nvSpPr>
            <p:cNvPr id="127" name="Google Shape;9938;p28">
              <a:extLst>
                <a:ext uri="{FF2B5EF4-FFF2-40B4-BE49-F238E27FC236}">
                  <a16:creationId xmlns:a16="http://schemas.microsoft.com/office/drawing/2014/main" id="{01E465BC-E0D1-6D29-CDA2-4C98046E050C}"/>
                </a:ext>
              </a:extLst>
            </p:cNvPr>
            <p:cNvSpPr/>
            <p:nvPr/>
          </p:nvSpPr>
          <p:spPr>
            <a:xfrm>
              <a:off x="1021400" y="26256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28" name="Google Shape;9939;p28">
              <a:extLst>
                <a:ext uri="{FF2B5EF4-FFF2-40B4-BE49-F238E27FC236}">
                  <a16:creationId xmlns:a16="http://schemas.microsoft.com/office/drawing/2014/main" id="{1B034FEF-5DBE-B824-5DEA-7893650CA208}"/>
                </a:ext>
              </a:extLst>
            </p:cNvPr>
            <p:cNvSpPr/>
            <p:nvPr/>
          </p:nvSpPr>
          <p:spPr>
            <a:xfrm>
              <a:off x="2229300" y="32561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29" name="Google Shape;9940;p28">
              <a:extLst>
                <a:ext uri="{FF2B5EF4-FFF2-40B4-BE49-F238E27FC236}">
                  <a16:creationId xmlns:a16="http://schemas.microsoft.com/office/drawing/2014/main" id="{D3A311E4-F27E-2E92-33C2-FA4687D0D5FB}"/>
                </a:ext>
              </a:extLst>
            </p:cNvPr>
            <p:cNvSpPr/>
            <p:nvPr/>
          </p:nvSpPr>
          <p:spPr>
            <a:xfrm>
              <a:off x="762575" y="39264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30" name="Google Shape;9941;p28">
              <a:extLst>
                <a:ext uri="{FF2B5EF4-FFF2-40B4-BE49-F238E27FC236}">
                  <a16:creationId xmlns:a16="http://schemas.microsoft.com/office/drawing/2014/main" id="{B10BBC26-5098-11BD-5FB9-79A394EFB898}"/>
                </a:ext>
              </a:extLst>
            </p:cNvPr>
            <p:cNvSpPr/>
            <p:nvPr/>
          </p:nvSpPr>
          <p:spPr>
            <a:xfrm>
              <a:off x="490475" y="7806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131" name="Google Shape;9942;p28">
              <a:extLst>
                <a:ext uri="{FF2B5EF4-FFF2-40B4-BE49-F238E27FC236}">
                  <a16:creationId xmlns:a16="http://schemas.microsoft.com/office/drawing/2014/main" id="{84743B61-7E83-5B89-1542-9CA928F6310A}"/>
                </a:ext>
              </a:extLst>
            </p:cNvPr>
            <p:cNvSpPr/>
            <p:nvPr/>
          </p:nvSpPr>
          <p:spPr>
            <a:xfrm>
              <a:off x="7897100" y="8204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32" name="Google Shape;9943;p28">
              <a:extLst>
                <a:ext uri="{FF2B5EF4-FFF2-40B4-BE49-F238E27FC236}">
                  <a16:creationId xmlns:a16="http://schemas.microsoft.com/office/drawing/2014/main" id="{F24A0DF5-2A45-5980-BCB7-DD26B74B27C7}"/>
                </a:ext>
              </a:extLst>
            </p:cNvPr>
            <p:cNvSpPr/>
            <p:nvPr/>
          </p:nvSpPr>
          <p:spPr>
            <a:xfrm>
              <a:off x="7419250" y="2731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33" name="Google Shape;9944;p28">
              <a:extLst>
                <a:ext uri="{FF2B5EF4-FFF2-40B4-BE49-F238E27FC236}">
                  <a16:creationId xmlns:a16="http://schemas.microsoft.com/office/drawing/2014/main" id="{F4EABBA7-ED36-D0EB-82F7-B72C7405A766}"/>
                </a:ext>
              </a:extLst>
            </p:cNvPr>
            <p:cNvSpPr/>
            <p:nvPr/>
          </p:nvSpPr>
          <p:spPr>
            <a:xfrm>
              <a:off x="8481125" y="33822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pSp>
    </p:spTree>
    <p:extLst>
      <p:ext uri="{BB962C8B-B14F-4D97-AF65-F5344CB8AC3E}">
        <p14:creationId xmlns:p14="http://schemas.microsoft.com/office/powerpoint/2010/main" val="2368374894"/>
      </p:ext>
    </p:extLst>
  </p:cSld>
  <p:clrMapOvr>
    <a:masterClrMapping/>
  </p:clrMapOvr>
  <p:transition spd="slow">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DC4B7A7B-4B28-A869-8D00-051C6033DAB6}"/>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9B335C1D-85C5-C310-9C8C-9C9118F91D6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D0EA0F3C-809E-7626-AED1-F748ED6024BB}"/>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446FDECC-B017-D71F-6F02-F00222D29DB0}"/>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EF1FA5C4-9BF9-6BDD-03B0-86419911CA6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400F395C-7C29-1CC8-4D72-A29145D0F148}"/>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913B8685-70F5-5F48-763E-9F949DF3DBB4}"/>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59B89116-E34B-301B-047B-66D50608292E}"/>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34F10BF8-4BA1-39CF-B6F6-E9A02289BEF3}"/>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aphicFrame>
        <p:nvGraphicFramePr>
          <p:cNvPr id="2" name="Table 1">
            <a:extLst>
              <a:ext uri="{FF2B5EF4-FFF2-40B4-BE49-F238E27FC236}">
                <a16:creationId xmlns:a16="http://schemas.microsoft.com/office/drawing/2014/main" id="{A4ECD09D-7E02-E471-EB24-0112104C0EA4}"/>
              </a:ext>
            </a:extLst>
          </p:cNvPr>
          <p:cNvGraphicFramePr>
            <a:graphicFrameLocks noGrp="1"/>
          </p:cNvGraphicFramePr>
          <p:nvPr>
            <p:extLst>
              <p:ext uri="{D42A27DB-BD31-4B8C-83A1-F6EECF244321}">
                <p14:modId xmlns:p14="http://schemas.microsoft.com/office/powerpoint/2010/main" val="3240224264"/>
              </p:ext>
            </p:extLst>
          </p:nvPr>
        </p:nvGraphicFramePr>
        <p:xfrm>
          <a:off x="92529" y="24485"/>
          <a:ext cx="8958942" cy="5094529"/>
        </p:xfrm>
        <a:graphic>
          <a:graphicData uri="http://schemas.openxmlformats.org/drawingml/2006/table">
            <a:tbl>
              <a:tblPr firstRow="1" firstCol="1" bandRow="1"/>
              <a:tblGrid>
                <a:gridCol w="1734593">
                  <a:extLst>
                    <a:ext uri="{9D8B030D-6E8A-4147-A177-3AD203B41FA5}">
                      <a16:colId xmlns:a16="http://schemas.microsoft.com/office/drawing/2014/main" val="607797683"/>
                    </a:ext>
                  </a:extLst>
                </a:gridCol>
                <a:gridCol w="4681911">
                  <a:extLst>
                    <a:ext uri="{9D8B030D-6E8A-4147-A177-3AD203B41FA5}">
                      <a16:colId xmlns:a16="http://schemas.microsoft.com/office/drawing/2014/main" val="283908270"/>
                    </a:ext>
                  </a:extLst>
                </a:gridCol>
                <a:gridCol w="2542438">
                  <a:extLst>
                    <a:ext uri="{9D8B030D-6E8A-4147-A177-3AD203B41FA5}">
                      <a16:colId xmlns:a16="http://schemas.microsoft.com/office/drawing/2014/main" val="3326097640"/>
                    </a:ext>
                  </a:extLst>
                </a:gridCol>
              </a:tblGrid>
              <a:tr h="492049">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3570740962"/>
                  </a:ext>
                </a:extLst>
              </a:tr>
              <a:tr h="4433162">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1975 – 1985</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Đẩy mạnh hợp tác toàn diện với Liên Xô và các nước XHCN: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1975: Tổng Bí thư Lê Duẩn thăm chính thức Liên Xô.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1978: Việt Nam và Liên Xô kí </a:t>
                      </a:r>
                      <a:r>
                        <a:rPr lang="vi-VN" sz="1800" i="1">
                          <a:solidFill>
                            <a:srgbClr val="000000"/>
                          </a:solidFill>
                          <a:effectLst/>
                          <a:latin typeface="+mn-lt"/>
                          <a:ea typeface="Times New Roman" panose="02020603050405020304" pitchFamily="18" charset="0"/>
                        </a:rPr>
                        <a:t>Hiệp ước hữu nghị và hợp tác.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1978: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Gia nhập Hội đồng tương trợ kinh tế (SEV).</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Kí nhiều hiệp ước hợp tác với các nước XHCN.</a:t>
                      </a:r>
                      <a:endParaRPr lang="en-US" sz="1800">
                        <a:effectLst/>
                        <a:latin typeface="+mn-lt"/>
                        <a:ea typeface="Calibri" panose="020F0502020204030204" pitchFamily="34" charset="0"/>
                      </a:endParaRPr>
                    </a:p>
                  </a:txBody>
                  <a:tcPr marL="10670" marR="106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Làm giảm căng thẳng, thúc đẩy hợp tác và mở ra cơ hội cho Việt Nam tham gia các hoạt động kinh tế và chính trị trong khu vực.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Tạo điều kiện để Việt Nam xây dựng mối quan hệ tích cực với các nước láng giềng và các tổ chức khu vực.</a:t>
                      </a:r>
                      <a:endParaRPr lang="en-US" sz="1800">
                        <a:effectLst/>
                        <a:latin typeface="+mn-lt"/>
                        <a:ea typeface="Calibri" panose="020F0502020204030204" pitchFamily="34" charset="0"/>
                      </a:endParaRPr>
                    </a:p>
                  </a:txBody>
                  <a:tcPr marL="10670" marR="106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783640556"/>
                  </a:ext>
                </a:extLst>
              </a:tr>
            </a:tbl>
          </a:graphicData>
        </a:graphic>
      </p:graphicFrame>
    </p:spTree>
    <p:extLst>
      <p:ext uri="{BB962C8B-B14F-4D97-AF65-F5344CB8AC3E}">
        <p14:creationId xmlns:p14="http://schemas.microsoft.com/office/powerpoint/2010/main" val="165115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4B067617-EDF4-E31F-7A0C-4EE61316C1FE}"/>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79B6CB3A-5FD3-52F7-F455-8AB139D1645C}"/>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FE2ACEB5-6A72-BF88-4653-7308918BB4B0}"/>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908C303-9307-B132-1B34-16AEFFD9076B}"/>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9BF02181-971A-015A-4C60-F18CC070A13C}"/>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6062B6A5-AF84-30A5-1E41-F40E513291F1}"/>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CBDD29AD-A551-1F7B-7706-73F11E2D35D3}"/>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01E7F79C-81E2-ED0D-C87A-35D480504205}"/>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95F3322C-EC8F-F6A1-BD60-A7B4B146DFE4}"/>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aphicFrame>
        <p:nvGraphicFramePr>
          <p:cNvPr id="2" name="Table 1">
            <a:extLst>
              <a:ext uri="{FF2B5EF4-FFF2-40B4-BE49-F238E27FC236}">
                <a16:creationId xmlns:a16="http://schemas.microsoft.com/office/drawing/2014/main" id="{0C2ED986-9E5A-D00A-B02A-714439279577}"/>
              </a:ext>
            </a:extLst>
          </p:cNvPr>
          <p:cNvGraphicFramePr>
            <a:graphicFrameLocks noGrp="1"/>
          </p:cNvGraphicFramePr>
          <p:nvPr>
            <p:extLst>
              <p:ext uri="{D42A27DB-BD31-4B8C-83A1-F6EECF244321}">
                <p14:modId xmlns:p14="http://schemas.microsoft.com/office/powerpoint/2010/main" val="3897584121"/>
              </p:ext>
            </p:extLst>
          </p:nvPr>
        </p:nvGraphicFramePr>
        <p:xfrm>
          <a:off x="92529" y="152399"/>
          <a:ext cx="8958942" cy="18196590"/>
        </p:xfrm>
        <a:graphic>
          <a:graphicData uri="http://schemas.openxmlformats.org/drawingml/2006/table">
            <a:tbl>
              <a:tblPr firstRow="1" firstCol="1" bandRow="1"/>
              <a:tblGrid>
                <a:gridCol w="1734593">
                  <a:extLst>
                    <a:ext uri="{9D8B030D-6E8A-4147-A177-3AD203B41FA5}">
                      <a16:colId xmlns:a16="http://schemas.microsoft.com/office/drawing/2014/main" val="607797683"/>
                    </a:ext>
                  </a:extLst>
                </a:gridCol>
                <a:gridCol w="4943792">
                  <a:extLst>
                    <a:ext uri="{9D8B030D-6E8A-4147-A177-3AD203B41FA5}">
                      <a16:colId xmlns:a16="http://schemas.microsoft.com/office/drawing/2014/main" val="283908270"/>
                    </a:ext>
                  </a:extLst>
                </a:gridCol>
                <a:gridCol w="2280557">
                  <a:extLst>
                    <a:ext uri="{9D8B030D-6E8A-4147-A177-3AD203B41FA5}">
                      <a16:colId xmlns:a16="http://schemas.microsoft.com/office/drawing/2014/main" val="3326097640"/>
                    </a:ext>
                  </a:extLst>
                </a:gridCol>
              </a:tblGrid>
              <a:tr h="591082">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3570740962"/>
                  </a:ext>
                </a:extLst>
              </a:tr>
              <a:tr h="3857548">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1975 – 1985</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Phát triển quan hệ với các nước láng giềng Đông Nam Á, thúc đẩy đối thoại với ASEAN: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1977: Việt Nam và Lào kí Hiệp ước hữu nghị và hợp tác.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1979: Giúp nhân dân Cam-pu-chia lật đổ chế độ diệt chủng Khơ-me Đỏ.</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Tham gia và đóng góp tích cực vào Phong trào Không liên kết:</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1976: nước Việt Nam thống nhất chính thức gia nhập Phong trào Không liên kết.</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Góp phần cho sự ổn định, phát triển của Việt Nam và của khu vực.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783640556"/>
                  </a:ext>
                </a:extLst>
              </a:tr>
              <a:tr h="13439908">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1986 đến nay</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Phá thế bao vây, cấm vận: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1991: bình thường hoá quan hệ ngoại giao với Trung Quốc.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1995: bình thường hoá quan hệ ngoại giao với Mỹ.</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Củng cố quan hệ hữu nghị truyền thống với Lào, Cam-pu-chia; tham gia ASEAN, thúc đẩy hoạt động đối ngoại ở Đông Nam Á:</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1995: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Là thành viên thứ 7 của ASEAN.</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Tham gia Hiệp định thương mại tự do ASEAN (AFTA).</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Tổ chức hoạt động và hội nghị của ASEAN; là nước Chủ tịch ASEAN vào các năm 1998, 2010, 2020; đóng góp xây dựng Cộng đồng ASEAN.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Thiết lập và mở rộng quan hệ hợp tác với nhiều đối tác: </a:t>
                      </a:r>
                      <a:r>
                        <a:rPr lang="vi-VN" sz="1800">
                          <a:solidFill>
                            <a:srgbClr val="000000"/>
                          </a:solidFill>
                          <a:effectLst/>
                          <a:latin typeface="+mn-lt"/>
                          <a:ea typeface="Times New Roman" panose="02020603050405020304" pitchFamily="18" charset="0"/>
                        </a:rPr>
                        <a:t>thiết lập, nâng cấp quan hệ đối tác chiến lược toàn diện với Trung Quốc, Liên bang Nga, Ấn Độ, Hàn Quốc, Mỹ, Nhật Bản.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Gia nhập và đóng góp tích cực với tổ chức, diễn đàn quốc tế: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2007: gia nhập Tổ chức Thương mại Thế giới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(WTO).</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2023: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Là thành viên của 70 diễn đàn và các cơ chế hợp tác quốc tế.</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Có quan hệ với hơn 500 tổ chức phi chính phủ trên thế giới.</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Phá thế bao vây, cấm vận.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a:t>
                      </a:r>
                      <a:r>
                        <a:rPr lang="vi-VN" sz="1800">
                          <a:solidFill>
                            <a:srgbClr val="000000"/>
                          </a:solidFill>
                          <a:effectLst/>
                          <a:latin typeface="+mn-lt"/>
                          <a:ea typeface="Calibri" panose="020F0502020204030204" pitchFamily="34" charset="0"/>
                        </a:rPr>
                        <a:t>Phát triển kinh tế, xã hội, định hình chính sách đối ngoại mới.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Triển khai nhiều hoạt động đối ngoại hội nhập mạnh mẽ vào cộng đồng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76020092"/>
                  </a:ext>
                </a:extLst>
              </a:tr>
            </a:tbl>
          </a:graphicData>
        </a:graphic>
      </p:graphicFrame>
    </p:spTree>
    <p:extLst>
      <p:ext uri="{BB962C8B-B14F-4D97-AF65-F5344CB8AC3E}">
        <p14:creationId xmlns:p14="http://schemas.microsoft.com/office/powerpoint/2010/main" val="252481251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03B2609-0DC6-C5F1-27B1-AA64A16315F9}"/>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30471770-23AF-D827-00E5-6681026B9A30}"/>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4B4E0985-30D3-8E2B-3687-51CCFB323536}"/>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CB7F2578-3B3D-9A6A-5320-93D0C13C7A6F}"/>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551A526E-71F8-94EC-2541-AC9BC15C118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FC0132CB-AF1F-337F-01B0-DFC0FD8D837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41276557-D1BD-0E63-E5FE-6D41B84F1E90}"/>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EDDF85E6-72A5-C347-F01B-7E41154CFC8C}"/>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52027997-D09F-454A-6A84-E7095AF2BA0D}"/>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aphicFrame>
        <p:nvGraphicFramePr>
          <p:cNvPr id="2" name="Table 1">
            <a:extLst>
              <a:ext uri="{FF2B5EF4-FFF2-40B4-BE49-F238E27FC236}">
                <a16:creationId xmlns:a16="http://schemas.microsoft.com/office/drawing/2014/main" id="{A1384924-0F49-CEE4-3CCD-815A6181C320}"/>
              </a:ext>
            </a:extLst>
          </p:cNvPr>
          <p:cNvGraphicFramePr>
            <a:graphicFrameLocks noGrp="1"/>
          </p:cNvGraphicFramePr>
          <p:nvPr>
            <p:extLst>
              <p:ext uri="{D42A27DB-BD31-4B8C-83A1-F6EECF244321}">
                <p14:modId xmlns:p14="http://schemas.microsoft.com/office/powerpoint/2010/main" val="2539433594"/>
              </p:ext>
            </p:extLst>
          </p:nvPr>
        </p:nvGraphicFramePr>
        <p:xfrm>
          <a:off x="92529" y="174170"/>
          <a:ext cx="8958942" cy="18128023"/>
        </p:xfrm>
        <a:graphic>
          <a:graphicData uri="http://schemas.openxmlformats.org/drawingml/2006/table">
            <a:tbl>
              <a:tblPr firstRow="1" firstCol="1" bandRow="1"/>
              <a:tblGrid>
                <a:gridCol w="1511300">
                  <a:extLst>
                    <a:ext uri="{9D8B030D-6E8A-4147-A177-3AD203B41FA5}">
                      <a16:colId xmlns:a16="http://schemas.microsoft.com/office/drawing/2014/main" val="607797683"/>
                    </a:ext>
                  </a:extLst>
                </a:gridCol>
                <a:gridCol w="5972628">
                  <a:extLst>
                    <a:ext uri="{9D8B030D-6E8A-4147-A177-3AD203B41FA5}">
                      <a16:colId xmlns:a16="http://schemas.microsoft.com/office/drawing/2014/main" val="283908270"/>
                    </a:ext>
                  </a:extLst>
                </a:gridCol>
                <a:gridCol w="1475014">
                  <a:extLst>
                    <a:ext uri="{9D8B030D-6E8A-4147-A177-3AD203B41FA5}">
                      <a16:colId xmlns:a16="http://schemas.microsoft.com/office/drawing/2014/main" val="3326097640"/>
                    </a:ext>
                  </a:extLst>
                </a:gridCol>
              </a:tblGrid>
              <a:tr h="355601">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3570740962"/>
                  </a:ext>
                </a:extLst>
              </a:tr>
              <a:tr h="4139475">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1975 – 1985</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Phát triển quan hệ đối ngoại với các quốc gia và tổ chức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1977: trở thành thành viên Liên hợp quốc.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1979: tham gia 33 tổ chức và 19 điều ước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Bước đầu đàm phán bình thường hóa quan hệ với Mỹ:</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Cuối những năm 70 của thế kỉ XX, Việt Nam gửi thông điệp cho Mỹ về duy trì quan hệ song phương.</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Nhiều cuộc hội đàm Việt - Mỹ diễn ra tại Pa-ri và Hà Nội.</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Góp phần cho sự ổn định, phát triển của Việt Nam và của khu vực.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783640556"/>
                  </a:ext>
                </a:extLst>
              </a:tr>
              <a:tr h="13439908">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1986 đến nay</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Phá thế bao vây, cấm vận: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1991: bình thường hoá quan hệ ngoại giao với Trung Quốc.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1995: bình thường hoá quan hệ ngoại giao với Mỹ.</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Củng cố quan hệ hữu nghị truyền thống với Lào, Cam-pu-chia; tham gia ASEAN, thúc đẩy hoạt động đối ngoại ở Đông Nam Á:</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1995: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Là thành viên thứ 7 của ASEAN.</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Tham gia Hiệp định thương mại tự do ASEAN (AFTA).</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Tổ chức hoạt động và hội nghị của ASEAN; là nước Chủ tịch ASEAN vào các năm 1998, 2010, 2020; đóng góp xây dựng Cộng đồng ASEAN.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Thiết lập và mở rộng quan hệ hợp tác với nhiều đối tác: </a:t>
                      </a:r>
                      <a:r>
                        <a:rPr lang="vi-VN" sz="1800">
                          <a:solidFill>
                            <a:srgbClr val="000000"/>
                          </a:solidFill>
                          <a:effectLst/>
                          <a:latin typeface="+mn-lt"/>
                          <a:ea typeface="Times New Roman" panose="02020603050405020304" pitchFamily="18" charset="0"/>
                        </a:rPr>
                        <a:t>thiết lập, nâng cấp quan hệ đối tác chiến lược toàn diện với Trung Quốc, Liên bang Nga, Ấn Độ, Hàn Quốc, Mỹ, Nhật Bản.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Gia nhập và đóng góp tích cực với tổ chức, diễn đàn quốc tế: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2007: gia nhập Tổ chức Thương mại Thế giới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(WTO).</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2023: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Là thành viên của 70 diễn đàn và các cơ chế hợp tác quốc tế.</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Có quan hệ với hơn 500 tổ chức phi chính phủ trên thế giới.</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Phá thế bao vây, cấm vận.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a:t>
                      </a:r>
                      <a:r>
                        <a:rPr lang="vi-VN" sz="1800">
                          <a:solidFill>
                            <a:srgbClr val="000000"/>
                          </a:solidFill>
                          <a:effectLst/>
                          <a:latin typeface="+mn-lt"/>
                          <a:ea typeface="Calibri" panose="020F0502020204030204" pitchFamily="34" charset="0"/>
                        </a:rPr>
                        <a:t>Phát triển kinh tế, xã hội, định hình chính sách đối ngoại mới.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Triển khai nhiều hoạt động đối ngoại hội nhập mạnh mẽ vào cộng đồng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76020092"/>
                  </a:ext>
                </a:extLst>
              </a:tr>
            </a:tbl>
          </a:graphicData>
        </a:graphic>
      </p:graphicFrame>
    </p:spTree>
    <p:extLst>
      <p:ext uri="{BB962C8B-B14F-4D97-AF65-F5344CB8AC3E}">
        <p14:creationId xmlns:p14="http://schemas.microsoft.com/office/powerpoint/2010/main" val="258972776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7005332E-5A06-38B0-CC25-B7897C411C2C}"/>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A4B9077F-0247-EEDF-4CD1-053733E2DE8D}"/>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8D6A565-2B2B-078D-FE7F-DFC71E465C95}"/>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2445052A-9618-D7A7-C58E-2735580AA933}"/>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DA85D056-FF4C-4BC8-29B9-705E4F452F11}"/>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21BA2626-A2B6-EB5D-7B5B-D942C0FB43BC}"/>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B0A8D24B-27E5-81E7-C29D-E071AFA4F3D9}"/>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7934BBE1-A280-5CD4-7025-6158D52E97C7}"/>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828DFC30-CFE5-345E-B4B8-9FE891E17B39}"/>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aphicFrame>
        <p:nvGraphicFramePr>
          <p:cNvPr id="2" name="Table 1">
            <a:extLst>
              <a:ext uri="{FF2B5EF4-FFF2-40B4-BE49-F238E27FC236}">
                <a16:creationId xmlns:a16="http://schemas.microsoft.com/office/drawing/2014/main" id="{612E27CD-C346-FD42-D33A-9FB71463BDAA}"/>
              </a:ext>
            </a:extLst>
          </p:cNvPr>
          <p:cNvGraphicFramePr>
            <a:graphicFrameLocks noGrp="1"/>
          </p:cNvGraphicFramePr>
          <p:nvPr>
            <p:extLst>
              <p:ext uri="{D42A27DB-BD31-4B8C-83A1-F6EECF244321}">
                <p14:modId xmlns:p14="http://schemas.microsoft.com/office/powerpoint/2010/main" val="3157076698"/>
              </p:ext>
            </p:extLst>
          </p:nvPr>
        </p:nvGraphicFramePr>
        <p:xfrm>
          <a:off x="106433" y="153309"/>
          <a:ext cx="8931133" cy="4648200"/>
        </p:xfrm>
        <a:graphic>
          <a:graphicData uri="http://schemas.openxmlformats.org/drawingml/2006/table">
            <a:tbl>
              <a:tblPr firstRow="1" firstCol="1" bandRow="1"/>
              <a:tblGrid>
                <a:gridCol w="1729209">
                  <a:extLst>
                    <a:ext uri="{9D8B030D-6E8A-4147-A177-3AD203B41FA5}">
                      <a16:colId xmlns:a16="http://schemas.microsoft.com/office/drawing/2014/main" val="607797683"/>
                    </a:ext>
                  </a:extLst>
                </a:gridCol>
                <a:gridCol w="4667378">
                  <a:extLst>
                    <a:ext uri="{9D8B030D-6E8A-4147-A177-3AD203B41FA5}">
                      <a16:colId xmlns:a16="http://schemas.microsoft.com/office/drawing/2014/main" val="283908270"/>
                    </a:ext>
                  </a:extLst>
                </a:gridCol>
                <a:gridCol w="2534546">
                  <a:extLst>
                    <a:ext uri="{9D8B030D-6E8A-4147-A177-3AD203B41FA5}">
                      <a16:colId xmlns:a16="http://schemas.microsoft.com/office/drawing/2014/main" val="3326097640"/>
                    </a:ext>
                  </a:extLst>
                </a:gridCol>
              </a:tblGrid>
              <a:tr h="508000">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3570740962"/>
                  </a:ext>
                </a:extLst>
              </a:tr>
              <a:tr h="2746776">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1986 đến nay</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Phá thế bao vây, cấm vận: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1991: bình thường hoá quan hệ ngoại giao với Trung Quốc.</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1995: bình thường hoá quan hệ ngoại giao với Mỹ.</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Củng cố quan hệ hữu nghị truyền thống với Lào, Cam-pu-chia; tham gia ASEAN, thúc đẩy hoạt động đối ngoại ở Đông Nam Á:</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Phá thế bao vây, cấm vận.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a:t>
                      </a:r>
                      <a:r>
                        <a:rPr lang="vi-VN" sz="1800">
                          <a:solidFill>
                            <a:srgbClr val="000000"/>
                          </a:solidFill>
                          <a:effectLst/>
                          <a:latin typeface="+mn-lt"/>
                          <a:ea typeface="Calibri" panose="020F0502020204030204" pitchFamily="34" charset="0"/>
                        </a:rPr>
                        <a:t>Phát triển kinh tế, xã hội, định hình chính sách đối ngoại mới.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Triển khai nhiều hoạt động đối ngoại hội nhập mạnh mẽ vào cộng đồng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76020092"/>
                  </a:ext>
                </a:extLst>
              </a:tr>
            </a:tbl>
          </a:graphicData>
        </a:graphic>
      </p:graphicFrame>
    </p:spTree>
    <p:extLst>
      <p:ext uri="{BB962C8B-B14F-4D97-AF65-F5344CB8AC3E}">
        <p14:creationId xmlns:p14="http://schemas.microsoft.com/office/powerpoint/2010/main" val="1708486345"/>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DD91F896-7FFF-9AB9-2F6C-6CE0F562F391}"/>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1E408719-2BAF-85CC-E185-BDB059A24F71}"/>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BCADCAA-0F06-B7C7-A54E-0A17437A7E45}"/>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C8450523-383F-51CE-A843-133ED152BB06}"/>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4506C072-4AA8-4ADC-5155-D36C6751C052}"/>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E133BA60-5331-6B4D-9716-EFD88F2B908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D35E71DA-7140-0FF2-86ED-9BF1CF43F900}"/>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00B9DF71-F313-1D76-78B7-158C3000425A}"/>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48E4583D-BDD0-C657-0BD6-B298B0F5806B}"/>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aphicFrame>
        <p:nvGraphicFramePr>
          <p:cNvPr id="2" name="Table 1">
            <a:extLst>
              <a:ext uri="{FF2B5EF4-FFF2-40B4-BE49-F238E27FC236}">
                <a16:creationId xmlns:a16="http://schemas.microsoft.com/office/drawing/2014/main" id="{FA848860-789B-2845-63A4-6B1492FC81C8}"/>
              </a:ext>
            </a:extLst>
          </p:cNvPr>
          <p:cNvGraphicFramePr>
            <a:graphicFrameLocks noGrp="1"/>
          </p:cNvGraphicFramePr>
          <p:nvPr>
            <p:extLst>
              <p:ext uri="{D42A27DB-BD31-4B8C-83A1-F6EECF244321}">
                <p14:modId xmlns:p14="http://schemas.microsoft.com/office/powerpoint/2010/main" val="3251645731"/>
              </p:ext>
            </p:extLst>
          </p:nvPr>
        </p:nvGraphicFramePr>
        <p:xfrm>
          <a:off x="92529" y="118573"/>
          <a:ext cx="8958942" cy="4906353"/>
        </p:xfrm>
        <a:graphic>
          <a:graphicData uri="http://schemas.openxmlformats.org/drawingml/2006/table">
            <a:tbl>
              <a:tblPr firstRow="1" firstCol="1" bandRow="1"/>
              <a:tblGrid>
                <a:gridCol w="1525814">
                  <a:extLst>
                    <a:ext uri="{9D8B030D-6E8A-4147-A177-3AD203B41FA5}">
                      <a16:colId xmlns:a16="http://schemas.microsoft.com/office/drawing/2014/main" val="607797683"/>
                    </a:ext>
                  </a:extLst>
                </a:gridCol>
                <a:gridCol w="5138057">
                  <a:extLst>
                    <a:ext uri="{9D8B030D-6E8A-4147-A177-3AD203B41FA5}">
                      <a16:colId xmlns:a16="http://schemas.microsoft.com/office/drawing/2014/main" val="283908270"/>
                    </a:ext>
                  </a:extLst>
                </a:gridCol>
                <a:gridCol w="2295071">
                  <a:extLst>
                    <a:ext uri="{9D8B030D-6E8A-4147-A177-3AD203B41FA5}">
                      <a16:colId xmlns:a16="http://schemas.microsoft.com/office/drawing/2014/main" val="3326097640"/>
                    </a:ext>
                  </a:extLst>
                </a:gridCol>
              </a:tblGrid>
              <a:tr h="329273">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3570740962"/>
                  </a:ext>
                </a:extLst>
              </a:tr>
              <a:tr h="4148245">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1986 đến nay</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1995: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Là thành viên thứ 7 của ASEAN.</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Tham gia Hiệp định thương mại tự do ASEAN (AFTA).</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Tổ chức hoạt động và hội nghị của ASEAN; là nước Chủ tịch ASEAN vào các năm 1998, 2010, 2020; đóng góp xây dựng Cộng đồng ASEAN.</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Thiết lập và mở rộng quan hệ hợp tác với nhiều đối tác: </a:t>
                      </a:r>
                      <a:r>
                        <a:rPr lang="vi-VN" sz="1800">
                          <a:solidFill>
                            <a:srgbClr val="000000"/>
                          </a:solidFill>
                          <a:effectLst/>
                          <a:latin typeface="+mn-lt"/>
                          <a:ea typeface="Times New Roman" panose="02020603050405020304" pitchFamily="18" charset="0"/>
                        </a:rPr>
                        <a:t>thiết lập, nâng cấp quan hệ đối tác chiến lược toàn diện với Trung Quốc, Liên bang Nga, Ấn Độ, Hàn Quốc, Mỹ, Nhật Bản.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Phá thế bao vây, cấm vận.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a:t>
                      </a:r>
                      <a:r>
                        <a:rPr lang="vi-VN" sz="1800">
                          <a:solidFill>
                            <a:srgbClr val="000000"/>
                          </a:solidFill>
                          <a:effectLst/>
                          <a:latin typeface="+mn-lt"/>
                          <a:ea typeface="Calibri" panose="020F0502020204030204" pitchFamily="34" charset="0"/>
                        </a:rPr>
                        <a:t>Phát triển kinh tế, xã hội, định hình chính sách đối ngoại mới.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Triển khai nhiều hoạt động đối ngoại hội nhập mạnh mẽ vào cộng đồng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76020092"/>
                  </a:ext>
                </a:extLst>
              </a:tr>
            </a:tbl>
          </a:graphicData>
        </a:graphic>
      </p:graphicFrame>
    </p:spTree>
    <p:extLst>
      <p:ext uri="{BB962C8B-B14F-4D97-AF65-F5344CB8AC3E}">
        <p14:creationId xmlns:p14="http://schemas.microsoft.com/office/powerpoint/2010/main" val="373105658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D34C65C-E341-32FD-CD3D-BEF1F79549FE}"/>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19EC79FD-F2B7-C65A-52F6-0D3FAB4806C5}"/>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18D7B684-8077-4E60-A45E-DB7FAB9F4261}"/>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60CE99BF-47D5-7E7A-D9F9-D415C0C6124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87DD7C26-237E-508A-44A2-D003BC68699F}"/>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17142768-4FAD-7D6A-94A3-900FC97A5A4D}"/>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DE6ECC75-6171-B003-5A4B-CB7C94D537FE}"/>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1479B5C2-0991-9D05-8290-1C2D68FD1950}"/>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335BDD41-57F2-C1DE-B640-C561F2318DF6}"/>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graphicFrame>
        <p:nvGraphicFramePr>
          <p:cNvPr id="2" name="Table 1">
            <a:extLst>
              <a:ext uri="{FF2B5EF4-FFF2-40B4-BE49-F238E27FC236}">
                <a16:creationId xmlns:a16="http://schemas.microsoft.com/office/drawing/2014/main" id="{4178D418-AED3-2D54-FB4E-2C7B210D9A2D}"/>
              </a:ext>
            </a:extLst>
          </p:cNvPr>
          <p:cNvGraphicFramePr>
            <a:graphicFrameLocks noGrp="1"/>
          </p:cNvGraphicFramePr>
          <p:nvPr>
            <p:extLst>
              <p:ext uri="{D42A27DB-BD31-4B8C-83A1-F6EECF244321}">
                <p14:modId xmlns:p14="http://schemas.microsoft.com/office/powerpoint/2010/main" val="740004530"/>
              </p:ext>
            </p:extLst>
          </p:nvPr>
        </p:nvGraphicFramePr>
        <p:xfrm>
          <a:off x="92529" y="220435"/>
          <a:ext cx="8958942" cy="4702630"/>
        </p:xfrm>
        <a:graphic>
          <a:graphicData uri="http://schemas.openxmlformats.org/drawingml/2006/table">
            <a:tbl>
              <a:tblPr firstRow="1" firstCol="1" bandRow="1"/>
              <a:tblGrid>
                <a:gridCol w="1734593">
                  <a:extLst>
                    <a:ext uri="{9D8B030D-6E8A-4147-A177-3AD203B41FA5}">
                      <a16:colId xmlns:a16="http://schemas.microsoft.com/office/drawing/2014/main" val="607797683"/>
                    </a:ext>
                  </a:extLst>
                </a:gridCol>
                <a:gridCol w="4681911">
                  <a:extLst>
                    <a:ext uri="{9D8B030D-6E8A-4147-A177-3AD203B41FA5}">
                      <a16:colId xmlns:a16="http://schemas.microsoft.com/office/drawing/2014/main" val="283908270"/>
                    </a:ext>
                  </a:extLst>
                </a:gridCol>
                <a:gridCol w="2542438">
                  <a:extLst>
                    <a:ext uri="{9D8B030D-6E8A-4147-A177-3AD203B41FA5}">
                      <a16:colId xmlns:a16="http://schemas.microsoft.com/office/drawing/2014/main" val="3326097640"/>
                    </a:ext>
                  </a:extLst>
                </a:gridCol>
              </a:tblGrid>
              <a:tr h="288899">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Giai đoạn</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Hoạt động</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tc>
                  <a:txBody>
                    <a:bodyPr/>
                    <a:lstStyle/>
                    <a:p>
                      <a:pPr marL="0" marR="0" algn="ctr">
                        <a:lnSpc>
                          <a:spcPct val="100000"/>
                        </a:lnSpc>
                        <a:spcBef>
                          <a:spcPts val="600"/>
                        </a:spcBef>
                        <a:spcAft>
                          <a:spcPts val="100"/>
                        </a:spcAft>
                      </a:pPr>
                      <a:r>
                        <a:rPr lang="vi-VN" sz="1800" b="1">
                          <a:solidFill>
                            <a:srgbClr val="000000"/>
                          </a:solidFill>
                          <a:effectLst/>
                          <a:latin typeface="+mn-lt"/>
                          <a:ea typeface="Calibri" panose="020F0502020204030204" pitchFamily="34" charset="0"/>
                        </a:rPr>
                        <a:t>Kết quả, ý nghĩa</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9F"/>
                    </a:solidFill>
                  </a:tcPr>
                </a:tc>
                <a:extLst>
                  <a:ext uri="{0D108BD9-81ED-4DB2-BD59-A6C34878D82A}">
                    <a16:rowId xmlns:a16="http://schemas.microsoft.com/office/drawing/2014/main" val="3570740962"/>
                  </a:ext>
                </a:extLst>
              </a:tr>
              <a:tr h="4413731">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1986 đến nay</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b="1" i="1">
                          <a:solidFill>
                            <a:srgbClr val="000000"/>
                          </a:solidFill>
                          <a:effectLst/>
                          <a:latin typeface="+mn-lt"/>
                          <a:ea typeface="Times New Roman" panose="02020603050405020304" pitchFamily="18" charset="0"/>
                        </a:rPr>
                        <a:t>- Gia nhập và đóng góp tích cực với tổ chức, diễn đàn quốc tế: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2007: gia nhập Tổ chức Thương mại Thế giới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(WTO).</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Năm 2023: </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Là thành viên của 70 diễn đàn và các cơ chế hợp tác quốc tế.</a:t>
                      </a:r>
                      <a:endParaRPr lang="en-US" sz="1800">
                        <a:effectLst/>
                        <a:latin typeface="+mn-lt"/>
                        <a:ea typeface="Calibri" panose="020F0502020204030204" pitchFamily="34"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1800">
                          <a:solidFill>
                            <a:srgbClr val="000000"/>
                          </a:solidFill>
                          <a:effectLst/>
                          <a:latin typeface="+mn-lt"/>
                          <a:ea typeface="Times New Roman" panose="02020603050405020304" pitchFamily="18" charset="0"/>
                        </a:rPr>
                        <a:t>Có quan hệ với hơn 500 tổ chức phi chính phủ trên thế giới.</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Phá thế bao vây, cấm vận. </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a:t>
                      </a:r>
                      <a:r>
                        <a:rPr lang="vi-VN" sz="1800">
                          <a:solidFill>
                            <a:srgbClr val="000000"/>
                          </a:solidFill>
                          <a:effectLst/>
                          <a:latin typeface="+mn-lt"/>
                          <a:ea typeface="Calibri" panose="020F0502020204030204" pitchFamily="34" charset="0"/>
                        </a:rPr>
                        <a:t>Phát triển kinh tế, xã hội, định hình chính sách đối ngoại mới.</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rPr>
                        <a:t>- Triển khai nhiều hoạt động đối ngoại hội nhập mạnh mẽ vào cộng đồng quốc tế.</a:t>
                      </a:r>
                      <a:endParaRPr lang="en-US" sz="1800">
                        <a:effectLst/>
                        <a:latin typeface="+mn-lt"/>
                        <a:ea typeface="Calibri" panose="020F0502020204030204" pitchFamily="34" charset="0"/>
                      </a:endParaRPr>
                    </a:p>
                    <a:p>
                      <a:pPr marL="0" marR="0" algn="just">
                        <a:lnSpc>
                          <a:spcPct val="150000"/>
                        </a:lnSpc>
                        <a:spcBef>
                          <a:spcPts val="100"/>
                        </a:spcBef>
                        <a:spcAft>
                          <a:spcPts val="100"/>
                        </a:spcAft>
                      </a:pPr>
                      <a:r>
                        <a:rPr lang="vi-VN" sz="1800" b="1">
                          <a:solidFill>
                            <a:srgbClr val="000000"/>
                          </a:solidFill>
                          <a:effectLst/>
                          <a:latin typeface="+mn-lt"/>
                          <a:ea typeface="Calibri" panose="020F0502020204030204" pitchFamily="34" charset="0"/>
                        </a:rPr>
                        <a:t> </a:t>
                      </a:r>
                      <a:endParaRPr lang="en-US" sz="1800">
                        <a:effectLst/>
                        <a:latin typeface="+mn-lt"/>
                        <a:ea typeface="Calibri" panose="020F0502020204030204" pitchFamily="34" charset="0"/>
                      </a:endParaRPr>
                    </a:p>
                  </a:txBody>
                  <a:tcPr marL="10670" marR="106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76020092"/>
                  </a:ext>
                </a:extLst>
              </a:tr>
            </a:tbl>
          </a:graphicData>
        </a:graphic>
      </p:graphicFrame>
    </p:spTree>
    <p:extLst>
      <p:ext uri="{BB962C8B-B14F-4D97-AF65-F5344CB8AC3E}">
        <p14:creationId xmlns:p14="http://schemas.microsoft.com/office/powerpoint/2010/main" val="60285669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1FC7AE3F-8CA2-DFB0-ED84-01B0A95D327C}"/>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554C453A-32A3-CE27-6EA7-4174C0E7367F}"/>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78887332-1238-162E-9E16-ED59354185CB}"/>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05881B57-8281-65D1-191B-092BD4D148C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DEA34E29-6BCC-1390-AF42-4D3B818EB3F7}"/>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C08A95AE-A80D-C4D2-CFEC-B647D950A4F8}"/>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A2DC1D42-3313-5875-5241-4E88113AFF3C}"/>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4437328E-F3A0-703E-4DDA-B5E620620F3D}"/>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1BA046ED-7C97-972A-6AC5-719F1812399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pic>
        <p:nvPicPr>
          <p:cNvPr id="2" name="Picture 21">
            <a:extLst>
              <a:ext uri="{FF2B5EF4-FFF2-40B4-BE49-F238E27FC236}">
                <a16:creationId xmlns:a16="http://schemas.microsoft.com/office/drawing/2014/main" id="{FC5EE24A-1F1C-EFA4-1316-BC7E891FE83F}"/>
              </a:ext>
            </a:extLst>
          </p:cNvPr>
          <p:cNvPicPr>
            <a:picLocks noChangeAspect="1"/>
          </p:cNvPicPr>
          <p:nvPr/>
        </p:nvPicPr>
        <p:blipFill>
          <a:blip r:embed="rId3"/>
          <a:srcRect/>
          <a:stretch>
            <a:fillRect/>
          </a:stretch>
        </p:blipFill>
        <p:spPr>
          <a:xfrm>
            <a:off x="0" y="2242458"/>
            <a:ext cx="4160021" cy="2719614"/>
          </a:xfrm>
          <a:prstGeom prst="rect">
            <a:avLst/>
          </a:prstGeom>
        </p:spPr>
      </p:pic>
      <p:sp>
        <p:nvSpPr>
          <p:cNvPr id="4" name="TextBox 3">
            <a:extLst>
              <a:ext uri="{FF2B5EF4-FFF2-40B4-BE49-F238E27FC236}">
                <a16:creationId xmlns:a16="http://schemas.microsoft.com/office/drawing/2014/main" id="{E61A7EBB-DA9D-3B9E-1DCA-CB5E0CFF9ACD}"/>
              </a:ext>
            </a:extLst>
          </p:cNvPr>
          <p:cNvSpPr txBox="1"/>
          <p:nvPr/>
        </p:nvSpPr>
        <p:spPr>
          <a:xfrm>
            <a:off x="4072935" y="465063"/>
            <a:ext cx="4822096" cy="1971437"/>
          </a:xfrm>
          <a:prstGeom prst="rect">
            <a:avLst/>
          </a:prstGeom>
          <a:solidFill>
            <a:schemeClr val="tx1">
              <a:lumMod val="10000"/>
              <a:lumOff val="90000"/>
            </a:schemeClr>
          </a:solidFill>
          <a:effectLst>
            <a:outerShdw blurRad="50800" dist="38100" dir="8100000" algn="tr" rotWithShape="0">
              <a:prstClr val="black">
                <a:alpha val="40000"/>
              </a:prstClr>
            </a:outerShdw>
          </a:effectLst>
        </p:spPr>
        <p:txBody>
          <a:bodyPr wrap="square">
            <a:spAutoFit/>
          </a:bodyPr>
          <a:lstStyle/>
          <a:p>
            <a:pPr algn="just">
              <a:lnSpc>
                <a:spcPct val="150000"/>
              </a:lnSpc>
            </a:pPr>
            <a:r>
              <a:rPr lang="en-US" sz="2100" b="1"/>
              <a:t>NHÓM CHẴN: </a:t>
            </a:r>
            <a:r>
              <a:rPr lang="en-US" sz="2100"/>
              <a:t>Viết một đoạn văn giới thiệu về một hoạt động đối ngoại quan trọng của Việt Nam từ năm 1975 đến nay.</a:t>
            </a:r>
          </a:p>
        </p:txBody>
      </p:sp>
      <p:sp>
        <p:nvSpPr>
          <p:cNvPr id="5" name="Rectangle: Rounded Corners 4">
            <a:extLst>
              <a:ext uri="{FF2B5EF4-FFF2-40B4-BE49-F238E27FC236}">
                <a16:creationId xmlns:a16="http://schemas.microsoft.com/office/drawing/2014/main" id="{BC86843F-F753-C824-C03C-F7E12883BF35}"/>
              </a:ext>
            </a:extLst>
          </p:cNvPr>
          <p:cNvSpPr/>
          <p:nvPr/>
        </p:nvSpPr>
        <p:spPr>
          <a:xfrm>
            <a:off x="546252" y="920772"/>
            <a:ext cx="2958835" cy="657514"/>
          </a:xfrm>
          <a:prstGeom prst="roundRect">
            <a:avLst/>
          </a:prstGeom>
          <a:solidFill>
            <a:schemeClr val="accent1">
              <a:lumMod val="7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rPr>
              <a:t>VẬN DỤNG </a:t>
            </a:r>
          </a:p>
        </p:txBody>
      </p:sp>
      <p:sp>
        <p:nvSpPr>
          <p:cNvPr id="3" name="TextBox 2">
            <a:extLst>
              <a:ext uri="{FF2B5EF4-FFF2-40B4-BE49-F238E27FC236}">
                <a16:creationId xmlns:a16="http://schemas.microsoft.com/office/drawing/2014/main" id="{981393AE-0F9D-603D-9C4E-A6D36E6D787D}"/>
              </a:ext>
            </a:extLst>
          </p:cNvPr>
          <p:cNvSpPr txBox="1"/>
          <p:nvPr/>
        </p:nvSpPr>
        <p:spPr>
          <a:xfrm>
            <a:off x="4072935" y="2707000"/>
            <a:ext cx="4822096" cy="1971437"/>
          </a:xfrm>
          <a:prstGeom prst="rect">
            <a:avLst/>
          </a:prstGeom>
          <a:solidFill>
            <a:schemeClr val="tx2">
              <a:lumMod val="20000"/>
              <a:lumOff val="80000"/>
            </a:schemeClr>
          </a:solidFill>
          <a:effectLst>
            <a:outerShdw blurRad="50800" dist="38100" dir="8100000" algn="tr" rotWithShape="0">
              <a:prstClr val="black">
                <a:alpha val="40000"/>
              </a:prstClr>
            </a:outerShdw>
          </a:effectLst>
        </p:spPr>
        <p:txBody>
          <a:bodyPr wrap="square">
            <a:spAutoFit/>
          </a:bodyPr>
          <a:lstStyle/>
          <a:p>
            <a:pPr algn="just">
              <a:lnSpc>
                <a:spcPct val="150000"/>
              </a:lnSpc>
            </a:pPr>
            <a:r>
              <a:rPr lang="vi-VN" sz="2100" b="1"/>
              <a:t>Nhóm lẻ: </a:t>
            </a:r>
            <a:r>
              <a:rPr lang="vi-VN" sz="2100"/>
              <a:t>Sưu tầm tư liệu về hoạt động đối ngoại của Việt Nam từ năm 1975 đến nay. Giới thiệu tư liệu đó với thầy cô và bạn học. </a:t>
            </a:r>
            <a:endParaRPr lang="en-US" sz="2100"/>
          </a:p>
        </p:txBody>
      </p:sp>
    </p:spTree>
    <p:extLst>
      <p:ext uri="{BB962C8B-B14F-4D97-AF65-F5344CB8AC3E}">
        <p14:creationId xmlns:p14="http://schemas.microsoft.com/office/powerpoint/2010/main" val="19945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E7314DA4-6C65-7F78-FD04-C14C8F9D135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564C2EE9-01B0-B215-A159-534F85BCB250}"/>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E900BA9E-7AA2-050E-2AE0-1E8436923C20}"/>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8CD77E5C-9CC7-20FC-3553-57E95864AE74}"/>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454455DC-CAA7-6101-FDD6-220C5BB7BE8E}"/>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D9066C2C-457B-2E0B-25C8-2C5CC7399CB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82CF4B8A-792E-C2E0-2BCD-5F56B9596EB1}"/>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F4013F9D-2AF8-324A-D697-C517F70094B8}"/>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3D7C68F9-8AAF-AAA3-713C-C1D01CE2AFFD}"/>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3" name="Straight Connector 2">
            <a:extLst>
              <a:ext uri="{FF2B5EF4-FFF2-40B4-BE49-F238E27FC236}">
                <a16:creationId xmlns:a16="http://schemas.microsoft.com/office/drawing/2014/main" id="{DBD53BD7-65AD-FB8A-5475-EB638FC67C5B}"/>
              </a:ext>
            </a:extLst>
          </p:cNvPr>
          <p:cNvCxnSpPr/>
          <p:nvPr/>
        </p:nvCxnSpPr>
        <p:spPr>
          <a:xfrm>
            <a:off x="-58057" y="516738"/>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F93CF77-86F3-FB22-47EE-0E7F46339949}"/>
              </a:ext>
            </a:extLst>
          </p:cNvPr>
          <p:cNvCxnSpPr/>
          <p:nvPr/>
        </p:nvCxnSpPr>
        <p:spPr>
          <a:xfrm>
            <a:off x="-58057" y="4700814"/>
            <a:ext cx="9260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115E649-0806-5DA2-6B6F-139C6C035129}"/>
              </a:ext>
            </a:extLst>
          </p:cNvPr>
          <p:cNvSpPr/>
          <p:nvPr/>
        </p:nvSpPr>
        <p:spPr>
          <a:xfrm>
            <a:off x="2174480" y="217292"/>
            <a:ext cx="4782457" cy="598890"/>
          </a:xfrm>
          <a:prstGeom prst="roundRect">
            <a:avLst>
              <a:gd name="adj" fmla="val 50000"/>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1B253A"/>
                </a:solidFill>
                <a:effectLst/>
                <a:uLnTx/>
                <a:uFillTx/>
                <a:latin typeface="Arial"/>
                <a:ea typeface="+mn-ea"/>
                <a:cs typeface="+mn-cs"/>
                <a:sym typeface="Arial"/>
              </a:rPr>
              <a:t>HƯỚNG DẪN VỀ NHÀ </a:t>
            </a:r>
          </a:p>
        </p:txBody>
      </p:sp>
      <p:sp>
        <p:nvSpPr>
          <p:cNvPr id="7" name="TextBox 6">
            <a:extLst>
              <a:ext uri="{FF2B5EF4-FFF2-40B4-BE49-F238E27FC236}">
                <a16:creationId xmlns:a16="http://schemas.microsoft.com/office/drawing/2014/main" id="{EE601C44-B076-C39B-0B75-7DF39F443247}"/>
              </a:ext>
            </a:extLst>
          </p:cNvPr>
          <p:cNvSpPr txBox="1"/>
          <p:nvPr/>
        </p:nvSpPr>
        <p:spPr>
          <a:xfrm>
            <a:off x="369822" y="1437804"/>
            <a:ext cx="4506452" cy="2805320"/>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Ôn lại kiến thức đã học Bài 13. </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Làm bài tập Bài 13– SBT Lịch sử 12 – </a:t>
            </a:r>
            <a:r>
              <a:rPr kumimoji="0" lang="en-US" sz="2000" b="0" i="0" u="none" strike="noStrike" kern="0" cap="none" spc="0" normalizeH="0" baseline="0" noProof="0">
                <a:ln>
                  <a:noFill/>
                </a:ln>
                <a:solidFill>
                  <a:srgbClr val="000000"/>
                </a:solidFill>
                <a:effectLst/>
                <a:uLnTx/>
                <a:uFillTx/>
                <a:latin typeface="Arial"/>
                <a:cs typeface="Arial"/>
                <a:sym typeface="Arial"/>
              </a:rPr>
              <a:t>Cánh</a:t>
            </a:r>
            <a:r>
              <a:rPr kumimoji="0" lang="en-US" sz="2000" b="0" i="0" u="none" strike="noStrike" kern="0" cap="none" spc="0" normalizeH="0" noProof="0">
                <a:ln>
                  <a:noFill/>
                </a:ln>
                <a:solidFill>
                  <a:srgbClr val="000000"/>
                </a:solidFill>
                <a:effectLst/>
                <a:uLnTx/>
                <a:uFillTx/>
                <a:latin typeface="Arial"/>
                <a:cs typeface="Arial"/>
                <a:sym typeface="Arial"/>
              </a:rPr>
              <a:t> diều</a:t>
            </a:r>
            <a:r>
              <a:rPr kumimoji="0" lang="vi-VN" sz="2000" b="0" i="0" u="none" strike="noStrike" kern="0" cap="none" spc="0" normalizeH="0" baseline="0" noProof="0">
                <a:ln>
                  <a:noFill/>
                </a:ln>
                <a:solidFill>
                  <a:srgbClr val="000000"/>
                </a:solidFill>
                <a:effectLst/>
                <a:uLnTx/>
                <a:uFillTx/>
                <a:latin typeface="Arial"/>
                <a:cs typeface="Arial"/>
                <a:sym typeface="Arial"/>
              </a:rPr>
              <a:t>. </a:t>
            </a:r>
          </a:p>
          <a:p>
            <a:pPr marL="285750" lvl="0" indent="-285750" algn="just">
              <a:lnSpc>
                <a:spcPct val="150000"/>
              </a:lnSpc>
              <a:buFont typeface="Arial" panose="020B0604020202020204" pitchFamily="34" charset="0"/>
              <a:buChar char="•"/>
              <a:defRPr/>
            </a:pPr>
            <a:r>
              <a:rPr kumimoji="0" lang="vi-VN" sz="2000" b="0" i="0" u="none" strike="noStrike" kern="0" cap="none" spc="0" normalizeH="0" baseline="0" noProof="0">
                <a:ln>
                  <a:noFill/>
                </a:ln>
                <a:solidFill>
                  <a:srgbClr val="000000"/>
                </a:solidFill>
                <a:effectLst/>
                <a:uLnTx/>
                <a:uFillTx/>
                <a:latin typeface="Arial"/>
                <a:cs typeface="Arial"/>
                <a:sym typeface="Arial"/>
              </a:rPr>
              <a:t>Đọc và tìm hiểu trước nội dung </a:t>
            </a:r>
            <a:r>
              <a:rPr lang="vi-VN" sz="2000" b="1" i="1"/>
              <a:t>Ôn lại các kiến thức đã học trong Chủ đề 5. </a:t>
            </a:r>
            <a:endParaRPr kumimoji="0" lang="vi-VN" sz="2000" b="1" i="1" u="none" strike="noStrike" kern="0" cap="none" spc="0" normalizeH="0" baseline="0" noProof="0">
              <a:ln>
                <a:noFill/>
              </a:ln>
              <a:solidFill>
                <a:srgbClr val="000000"/>
              </a:solidFill>
              <a:effectLst/>
              <a:uLnTx/>
              <a:uFillTx/>
              <a:latin typeface="Arial"/>
              <a:cs typeface="Arial"/>
              <a:sym typeface="Arial"/>
            </a:endParaRPr>
          </a:p>
        </p:txBody>
      </p:sp>
      <p:pic>
        <p:nvPicPr>
          <p:cNvPr id="15362" name="Picture 2" descr="Phong trào &quot;Ba sẵn sàng&quot; thời kỳ kháng chiến chống Mỹ, cứu nước một thành  công nổi bật của Đảng về công tác thanh vận">
            <a:extLst>
              <a:ext uri="{FF2B5EF4-FFF2-40B4-BE49-F238E27FC236}">
                <a16:creationId xmlns:a16="http://schemas.microsoft.com/office/drawing/2014/main" id="{294B8B3E-14BB-0421-84F5-B0ABEA554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87"/>
          <a:stretch/>
        </p:blipFill>
        <p:spPr bwMode="auto">
          <a:xfrm>
            <a:off x="5026160" y="1048474"/>
            <a:ext cx="3943246" cy="347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23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A991400F-61CB-5EF1-A840-3E2E82A69675}"/>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2351AA6C-87F2-232F-C4A9-3E178C6C2409}"/>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976865A9-088C-4126-0589-AD2F1F1DFD8C}"/>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17B58023-9753-16E4-CA64-26F919EDAD87}"/>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1CB3F507-A627-BDD2-5B91-9B8F3A0C7DB3}"/>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916F24E5-4783-F15A-A9A0-2253B4D1BAC0}"/>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BF359E71-F29A-0A07-19F7-535B1725AE1A}"/>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0DA95242-982E-A068-B5A8-3F84FFD878A6}"/>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3ED068F5-414B-F1F4-496D-2C5F05496EF1}"/>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cxnSp>
        <p:nvCxnSpPr>
          <p:cNvPr id="3" name="Straight Connector 2">
            <a:extLst>
              <a:ext uri="{FF2B5EF4-FFF2-40B4-BE49-F238E27FC236}">
                <a16:creationId xmlns:a16="http://schemas.microsoft.com/office/drawing/2014/main" id="{A001B512-6A3C-40F0-AC73-D5DA24A48349}"/>
              </a:ext>
            </a:extLst>
          </p:cNvPr>
          <p:cNvCxnSpPr/>
          <p:nvPr/>
        </p:nvCxnSpPr>
        <p:spPr>
          <a:xfrm>
            <a:off x="-58057" y="574790"/>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CAC0A76-698B-B422-9AA7-CFBD96063FC5}"/>
              </a:ext>
            </a:extLst>
          </p:cNvPr>
          <p:cNvCxnSpPr/>
          <p:nvPr/>
        </p:nvCxnSpPr>
        <p:spPr>
          <a:xfrm>
            <a:off x="-58057" y="4595924"/>
            <a:ext cx="9260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B6AD48C-821F-511F-FE3A-567B40C792AB}"/>
              </a:ext>
            </a:extLst>
          </p:cNvPr>
          <p:cNvSpPr txBox="1"/>
          <p:nvPr/>
        </p:nvSpPr>
        <p:spPr>
          <a:xfrm>
            <a:off x="576943" y="865642"/>
            <a:ext cx="7990114" cy="341221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E56B53">
                    <a:lumMod val="75000"/>
                  </a:srgbClr>
                </a:solidFill>
                <a:effectLst/>
                <a:uLnTx/>
                <a:uFillTx/>
                <a:latin typeface="Arial"/>
                <a:cs typeface="Arial"/>
                <a:sym typeface="Arial"/>
              </a:rPr>
              <a:t>TẠM BIỆT CÁC EM!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chemeClr val="tx1"/>
                </a:solidFill>
                <a:effectLst/>
                <a:uLnTx/>
                <a:uFillTx/>
                <a:latin typeface="Arial"/>
                <a:cs typeface="Arial"/>
                <a:sym typeface="Arial"/>
              </a:rPr>
              <a:t>H</a:t>
            </a:r>
            <a:r>
              <a:rPr lang="en-US" sz="5000" b="1">
                <a:solidFill>
                  <a:schemeClr val="tx1"/>
                </a:solidFill>
              </a:rPr>
              <a:t>ẸN GẶP LẠI VÀO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5000" b="1">
                <a:solidFill>
                  <a:schemeClr val="tx1"/>
                </a:solidFill>
              </a:rPr>
              <a:t>TIẾT HỌC SAU!</a:t>
            </a:r>
            <a:endParaRPr kumimoji="0" lang="en-US" sz="5000" b="1" i="0" u="none" strike="noStrike" kern="0" cap="none" spc="0" normalizeH="0" baseline="0" noProof="0">
              <a:ln>
                <a:noFill/>
              </a:ln>
              <a:solidFill>
                <a:schemeClr val="tx1"/>
              </a:solidFill>
              <a:effectLst/>
              <a:uLnTx/>
              <a:uFillTx/>
              <a:latin typeface="Arial"/>
              <a:cs typeface="Arial"/>
              <a:sym typeface="Arial"/>
            </a:endParaRPr>
          </a:p>
        </p:txBody>
      </p:sp>
    </p:spTree>
    <p:extLst>
      <p:ext uri="{BB962C8B-B14F-4D97-AF65-F5344CB8AC3E}">
        <p14:creationId xmlns:p14="http://schemas.microsoft.com/office/powerpoint/2010/main" val="321866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C844A63A-FBE5-3CE0-2AD5-6D53B9FAFB30}"/>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C55C7669-18F8-2510-C08E-A663EACD4B09}"/>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59B0871B-DC00-368D-3EB3-C0D286B07787}"/>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7B9F9A42-D9C0-7EFF-282A-0995EDE25B01}"/>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97E93A7A-B997-E5E9-223E-36348394AE36}"/>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32587DD3-7F0A-4F53-40AA-A8413836129C}"/>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32DC3641-77AA-7AB2-971A-553F2915ACDA}"/>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FBD2BEB1-B725-89F9-3DE6-B2F600A6C74D}"/>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299063D7-67C5-62A6-357A-ACC840DE35E5}"/>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51C2C794-AD5F-24BB-AF13-DC9B02D51BBC}"/>
              </a:ext>
            </a:extLst>
          </p:cNvPr>
          <p:cNvSpPr txBox="1"/>
          <p:nvPr/>
        </p:nvSpPr>
        <p:spPr>
          <a:xfrm>
            <a:off x="1821543" y="59775"/>
            <a:ext cx="5500914" cy="938719"/>
          </a:xfrm>
          <a:prstGeom prst="rect">
            <a:avLst/>
          </a:prstGeom>
          <a:noFill/>
        </p:spPr>
        <p:txBody>
          <a:bodyPr wrap="square" rtlCol="0">
            <a:spAutoFit/>
          </a:bodyPr>
          <a:lstStyle/>
          <a:p>
            <a:pPr algn="ctr"/>
            <a:r>
              <a:rPr lang="en-US" sz="5500" b="1">
                <a:solidFill>
                  <a:schemeClr val="tx1">
                    <a:lumMod val="75000"/>
                    <a:lumOff val="25000"/>
                  </a:schemeClr>
                </a:solidFill>
                <a:effectLst>
                  <a:outerShdw blurRad="50800" dist="38100" dir="8100000" algn="tr" rotWithShape="0">
                    <a:prstClr val="black">
                      <a:alpha val="40000"/>
                    </a:prstClr>
                  </a:outerShdw>
                </a:effectLst>
                <a:latin typeface="Agency FB" panose="020B0503020202020204" pitchFamily="34" charset="0"/>
              </a:rPr>
              <a:t>1975 - 1985</a:t>
            </a:r>
          </a:p>
        </p:txBody>
      </p:sp>
      <p:pic>
        <p:nvPicPr>
          <p:cNvPr id="7" name="Picture 2" descr="Flag of the USSR">
            <a:extLst>
              <a:ext uri="{FF2B5EF4-FFF2-40B4-BE49-F238E27FC236}">
                <a16:creationId xmlns:a16="http://schemas.microsoft.com/office/drawing/2014/main" id="{6815B6FD-270A-2D65-E042-DC14330B0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74647"/>
            <a:ext cx="4064000" cy="2032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Flag of the USA">
            <a:extLst>
              <a:ext uri="{FF2B5EF4-FFF2-40B4-BE49-F238E27FC236}">
                <a16:creationId xmlns:a16="http://schemas.microsoft.com/office/drawing/2014/main" id="{C8CF8F60-A4CB-1321-A0F0-5522E3A0E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53" y="1277871"/>
            <a:ext cx="3852867" cy="202877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62F6AE8D-8BCF-7B58-BB22-F6E5850995A8}"/>
              </a:ext>
            </a:extLst>
          </p:cNvPr>
          <p:cNvSpPr/>
          <p:nvPr/>
        </p:nvSpPr>
        <p:spPr>
          <a:xfrm>
            <a:off x="712087" y="3663745"/>
            <a:ext cx="3440997" cy="1064004"/>
          </a:xfrm>
          <a:prstGeom prst="roundRect">
            <a:avLst>
              <a:gd name="adj" fmla="val 13257"/>
            </a:avLst>
          </a:prstGeom>
          <a:solidFill>
            <a:schemeClr val="accent1">
              <a:lumMod val="60000"/>
              <a:lumOff val="40000"/>
            </a:schemeClr>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Chiến tranh lạnh</a:t>
            </a:r>
          </a:p>
        </p:txBody>
      </p:sp>
      <p:sp>
        <p:nvSpPr>
          <p:cNvPr id="10" name="Rectangle: Rounded Corners 9">
            <a:extLst>
              <a:ext uri="{FF2B5EF4-FFF2-40B4-BE49-F238E27FC236}">
                <a16:creationId xmlns:a16="http://schemas.microsoft.com/office/drawing/2014/main" id="{575BE283-FED3-3771-F754-6DB6DD70E4D7}"/>
              </a:ext>
            </a:extLst>
          </p:cNvPr>
          <p:cNvSpPr/>
          <p:nvPr/>
        </p:nvSpPr>
        <p:spPr>
          <a:xfrm>
            <a:off x="4990916" y="3663745"/>
            <a:ext cx="3440997" cy="1064004"/>
          </a:xfrm>
          <a:prstGeom prst="roundRect">
            <a:avLst>
              <a:gd name="adj" fmla="val 13257"/>
            </a:avLst>
          </a:prstGeom>
          <a:solidFill>
            <a:schemeClr val="accent1">
              <a:lumMod val="60000"/>
              <a:lumOff val="40000"/>
            </a:schemeClr>
          </a:solidFill>
          <a:ln>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Thế giới chia làm 2 phe</a:t>
            </a:r>
          </a:p>
        </p:txBody>
      </p:sp>
      <p:sp>
        <p:nvSpPr>
          <p:cNvPr id="11" name="Arrow: Right 10">
            <a:extLst>
              <a:ext uri="{FF2B5EF4-FFF2-40B4-BE49-F238E27FC236}">
                <a16:creationId xmlns:a16="http://schemas.microsoft.com/office/drawing/2014/main" id="{11584B69-600F-F190-D34E-11CAF78EDE59}"/>
              </a:ext>
            </a:extLst>
          </p:cNvPr>
          <p:cNvSpPr/>
          <p:nvPr/>
        </p:nvSpPr>
        <p:spPr>
          <a:xfrm>
            <a:off x="4401103" y="4058300"/>
            <a:ext cx="387151" cy="345196"/>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37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up)">
                                      <p:cBhvr>
                                        <p:cTn id="13" dur="500"/>
                                        <p:tgtEl>
                                          <p:spTgt spid="102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669BA968-BF59-E906-9F73-679C65B70F33}"/>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0AB2FB49-5E26-2E9A-421B-C25F2E80A396}"/>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01009BA9-DE05-D11D-D482-387AA3CDC0B5}"/>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68C45FAC-CAD4-5E2F-04AA-ABFBFBF81FB5}"/>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B41FADAB-49B5-86E8-A6C4-BBA00F80FD9B}"/>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74592928-A3E3-7E1C-76D4-D5E51FC90FC4}"/>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267BCACF-DA7C-0390-2BB9-F5296A32FBE2}"/>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DEE5F6C3-594D-CD39-E3A7-A7E939AE88D8}"/>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8AC6FE1A-655C-BC64-3788-9C214119B66D}"/>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BDE34324-4D0D-C37D-8839-465FB72EF4CB}"/>
              </a:ext>
            </a:extLst>
          </p:cNvPr>
          <p:cNvSpPr txBox="1"/>
          <p:nvPr/>
        </p:nvSpPr>
        <p:spPr>
          <a:xfrm>
            <a:off x="1821543" y="59775"/>
            <a:ext cx="5500914" cy="938719"/>
          </a:xfrm>
          <a:prstGeom prst="rect">
            <a:avLst/>
          </a:prstGeom>
          <a:noFill/>
        </p:spPr>
        <p:txBody>
          <a:bodyPr wrap="square" rtlCol="0">
            <a:spAutoFit/>
          </a:bodyPr>
          <a:lstStyle/>
          <a:p>
            <a:pPr algn="ctr"/>
            <a:r>
              <a:rPr lang="en-US" sz="5500" b="1">
                <a:solidFill>
                  <a:schemeClr val="tx1">
                    <a:lumMod val="75000"/>
                    <a:lumOff val="25000"/>
                  </a:schemeClr>
                </a:solidFill>
                <a:effectLst>
                  <a:outerShdw blurRad="50800" dist="38100" dir="8100000" algn="tr" rotWithShape="0">
                    <a:prstClr val="black">
                      <a:alpha val="40000"/>
                    </a:prstClr>
                  </a:outerShdw>
                </a:effectLst>
                <a:latin typeface="Agency FB" panose="020B0503020202020204" pitchFamily="34" charset="0"/>
              </a:rPr>
              <a:t>1975 - 1985</a:t>
            </a:r>
          </a:p>
        </p:txBody>
      </p:sp>
      <p:sp>
        <p:nvSpPr>
          <p:cNvPr id="9" name="Rectangle: Rounded Corners 8">
            <a:extLst>
              <a:ext uri="{FF2B5EF4-FFF2-40B4-BE49-F238E27FC236}">
                <a16:creationId xmlns:a16="http://schemas.microsoft.com/office/drawing/2014/main" id="{8A59A49C-73F6-C44D-0C1B-3FDF4AC245A1}"/>
              </a:ext>
            </a:extLst>
          </p:cNvPr>
          <p:cNvSpPr/>
          <p:nvPr/>
        </p:nvSpPr>
        <p:spPr>
          <a:xfrm>
            <a:off x="712087" y="3209132"/>
            <a:ext cx="3440997" cy="1399255"/>
          </a:xfrm>
          <a:prstGeom prst="roundRect">
            <a:avLst>
              <a:gd name="adj" fmla="val 13257"/>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Các lực lượng xã hội chủ nghĩa trên thế giới cũng bị chia rẽ</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Rounded Corners 9">
            <a:extLst>
              <a:ext uri="{FF2B5EF4-FFF2-40B4-BE49-F238E27FC236}">
                <a16:creationId xmlns:a16="http://schemas.microsoft.com/office/drawing/2014/main" id="{61FEF77A-ED79-BDD5-9982-063FF001FA6B}"/>
              </a:ext>
            </a:extLst>
          </p:cNvPr>
          <p:cNvSpPr/>
          <p:nvPr/>
        </p:nvSpPr>
        <p:spPr>
          <a:xfrm>
            <a:off x="4990916" y="3209132"/>
            <a:ext cx="3440997" cy="1399255"/>
          </a:xfrm>
          <a:prstGeom prst="roundRect">
            <a:avLst>
              <a:gd name="adj" fmla="val 13257"/>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Quan hệ căng thẳng giữa Việt Nam và Trung Quốc. </a:t>
            </a:r>
          </a:p>
        </p:txBody>
      </p:sp>
      <p:sp>
        <p:nvSpPr>
          <p:cNvPr id="11" name="Arrow: Right 10">
            <a:extLst>
              <a:ext uri="{FF2B5EF4-FFF2-40B4-BE49-F238E27FC236}">
                <a16:creationId xmlns:a16="http://schemas.microsoft.com/office/drawing/2014/main" id="{A8D8A940-CFE1-B154-5A71-A8A4ADB07D15}"/>
              </a:ext>
            </a:extLst>
          </p:cNvPr>
          <p:cNvSpPr/>
          <p:nvPr/>
        </p:nvSpPr>
        <p:spPr>
          <a:xfrm>
            <a:off x="4401103" y="3704303"/>
            <a:ext cx="387151" cy="345196"/>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CC035EC-3F1F-8D88-237D-7D656BAD5B49}"/>
              </a:ext>
            </a:extLst>
          </p:cNvPr>
          <p:cNvGrpSpPr/>
          <p:nvPr/>
        </p:nvGrpSpPr>
        <p:grpSpPr>
          <a:xfrm>
            <a:off x="2536723" y="1063429"/>
            <a:ext cx="4117211" cy="2265066"/>
            <a:chOff x="2536723" y="1063429"/>
            <a:chExt cx="4117211" cy="2265066"/>
          </a:xfrm>
        </p:grpSpPr>
        <p:sp>
          <p:nvSpPr>
            <p:cNvPr id="2" name="Freeform 2">
              <a:extLst>
                <a:ext uri="{FF2B5EF4-FFF2-40B4-BE49-F238E27FC236}">
                  <a16:creationId xmlns:a16="http://schemas.microsoft.com/office/drawing/2014/main" id="{F89CEE16-9054-792F-243A-743CB24A89D3}"/>
                </a:ext>
              </a:extLst>
            </p:cNvPr>
            <p:cNvSpPr/>
            <p:nvPr/>
          </p:nvSpPr>
          <p:spPr>
            <a:xfrm>
              <a:off x="4333764" y="1063429"/>
              <a:ext cx="2320170" cy="2265066"/>
            </a:xfrm>
            <a:custGeom>
              <a:avLst/>
              <a:gdLst/>
              <a:ahLst/>
              <a:cxnLst/>
              <a:rect l="l" t="t" r="r" b="b"/>
              <a:pathLst>
                <a:path w="4214904" h="4114800">
                  <a:moveTo>
                    <a:pt x="0" y="0"/>
                  </a:moveTo>
                  <a:lnTo>
                    <a:pt x="4214904" y="0"/>
                  </a:lnTo>
                  <a:lnTo>
                    <a:pt x="42149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6">
              <a:extLst>
                <a:ext uri="{FF2B5EF4-FFF2-40B4-BE49-F238E27FC236}">
                  <a16:creationId xmlns:a16="http://schemas.microsoft.com/office/drawing/2014/main" id="{725B10EB-74F9-7C54-783A-AF49AB957F6E}"/>
                </a:ext>
              </a:extLst>
            </p:cNvPr>
            <p:cNvSpPr/>
            <p:nvPr/>
          </p:nvSpPr>
          <p:spPr>
            <a:xfrm flipH="1">
              <a:off x="2536723" y="1063429"/>
              <a:ext cx="2320170" cy="2265065"/>
            </a:xfrm>
            <a:custGeom>
              <a:avLst/>
              <a:gdLst/>
              <a:ahLst/>
              <a:cxnLst/>
              <a:rect l="l" t="t" r="r" b="b"/>
              <a:pathLst>
                <a:path w="4214904" h="4114800">
                  <a:moveTo>
                    <a:pt x="0" y="0"/>
                  </a:moveTo>
                  <a:lnTo>
                    <a:pt x="4214904" y="0"/>
                  </a:lnTo>
                  <a:lnTo>
                    <a:pt x="421490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23201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48">
          <a:extLst>
            <a:ext uri="{FF2B5EF4-FFF2-40B4-BE49-F238E27FC236}">
              <a16:creationId xmlns:a16="http://schemas.microsoft.com/office/drawing/2014/main" id="{2D66254E-04BF-D215-7259-1A53668E62E5}"/>
            </a:ext>
          </a:extLst>
        </p:cNvPr>
        <p:cNvGrpSpPr/>
        <p:nvPr/>
      </p:nvGrpSpPr>
      <p:grpSpPr>
        <a:xfrm>
          <a:off x="0" y="0"/>
          <a:ext cx="0" cy="0"/>
          <a:chOff x="0" y="0"/>
          <a:chExt cx="0" cy="0"/>
        </a:xfrm>
      </p:grpSpPr>
      <p:sp>
        <p:nvSpPr>
          <p:cNvPr id="17" name="Google Shape;9999;p31">
            <a:extLst>
              <a:ext uri="{FF2B5EF4-FFF2-40B4-BE49-F238E27FC236}">
                <a16:creationId xmlns:a16="http://schemas.microsoft.com/office/drawing/2014/main" id="{3A27A229-B989-D6F9-E472-C5264EB13BC3}"/>
              </a:ext>
            </a:extLst>
          </p:cNvPr>
          <p:cNvSpPr/>
          <p:nvPr/>
        </p:nvSpPr>
        <p:spPr>
          <a:xfrm>
            <a:off x="307025" y="270700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18" name="Google Shape;10000;p31">
            <a:extLst>
              <a:ext uri="{FF2B5EF4-FFF2-40B4-BE49-F238E27FC236}">
                <a16:creationId xmlns:a16="http://schemas.microsoft.com/office/drawing/2014/main" id="{B6AB4ACF-F10F-1741-76B4-374F0EA7D78A}"/>
              </a:ext>
            </a:extLst>
          </p:cNvPr>
          <p:cNvSpPr/>
          <p:nvPr/>
        </p:nvSpPr>
        <p:spPr>
          <a:xfrm>
            <a:off x="8763450" y="11971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19" name="Google Shape;10001;p31">
            <a:extLst>
              <a:ext uri="{FF2B5EF4-FFF2-40B4-BE49-F238E27FC236}">
                <a16:creationId xmlns:a16="http://schemas.microsoft.com/office/drawing/2014/main" id="{3789ECED-5748-8598-3B7D-462E4FFA3B68}"/>
              </a:ext>
            </a:extLst>
          </p:cNvPr>
          <p:cNvSpPr/>
          <p:nvPr/>
        </p:nvSpPr>
        <p:spPr>
          <a:xfrm>
            <a:off x="2473925" y="44890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0" name="Google Shape;10002;p31">
            <a:extLst>
              <a:ext uri="{FF2B5EF4-FFF2-40B4-BE49-F238E27FC236}">
                <a16:creationId xmlns:a16="http://schemas.microsoft.com/office/drawing/2014/main" id="{DAC3165D-93C3-8CFD-2FD0-591349644C4C}"/>
              </a:ext>
            </a:extLst>
          </p:cNvPr>
          <p:cNvSpPr/>
          <p:nvPr/>
        </p:nvSpPr>
        <p:spPr>
          <a:xfrm>
            <a:off x="855225" y="67582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21" name="Google Shape;10003;p31">
            <a:extLst>
              <a:ext uri="{FF2B5EF4-FFF2-40B4-BE49-F238E27FC236}">
                <a16:creationId xmlns:a16="http://schemas.microsoft.com/office/drawing/2014/main" id="{BA5549F6-432B-3D2B-A13E-356D38FCBA4E}"/>
              </a:ext>
            </a:extLst>
          </p:cNvPr>
          <p:cNvSpPr/>
          <p:nvPr/>
        </p:nvSpPr>
        <p:spPr>
          <a:xfrm>
            <a:off x="6744575" y="832950"/>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2" name="Google Shape;10004;p31">
            <a:extLst>
              <a:ext uri="{FF2B5EF4-FFF2-40B4-BE49-F238E27FC236}">
                <a16:creationId xmlns:a16="http://schemas.microsoft.com/office/drawing/2014/main" id="{B2A1DD01-955F-028D-49AC-5D790F4EAF22}"/>
              </a:ext>
            </a:extLst>
          </p:cNvPr>
          <p:cNvSpPr/>
          <p:nvPr/>
        </p:nvSpPr>
        <p:spPr>
          <a:xfrm>
            <a:off x="4265125" y="9220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accent1"/>
            </a:solidFill>
            <a:prstDash val="solid"/>
            <a:round/>
            <a:headEnd type="none" w="med" len="med"/>
            <a:tailEnd type="none" w="med" len="med"/>
          </a:ln>
        </p:spPr>
      </p:sp>
      <p:sp>
        <p:nvSpPr>
          <p:cNvPr id="23" name="Google Shape;10005;p31">
            <a:extLst>
              <a:ext uri="{FF2B5EF4-FFF2-40B4-BE49-F238E27FC236}">
                <a16:creationId xmlns:a16="http://schemas.microsoft.com/office/drawing/2014/main" id="{0C390856-5C15-D839-782D-4C974D3DC041}"/>
              </a:ext>
            </a:extLst>
          </p:cNvPr>
          <p:cNvSpPr/>
          <p:nvPr/>
        </p:nvSpPr>
        <p:spPr>
          <a:xfrm>
            <a:off x="4963362" y="3157537"/>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dk2"/>
            </a:solidFill>
            <a:prstDash val="solid"/>
            <a:round/>
            <a:headEnd type="none" w="med" len="med"/>
            <a:tailEnd type="none" w="med" len="med"/>
          </a:ln>
        </p:spPr>
      </p:sp>
      <p:sp>
        <p:nvSpPr>
          <p:cNvPr id="24" name="Google Shape;10006;p31">
            <a:extLst>
              <a:ext uri="{FF2B5EF4-FFF2-40B4-BE49-F238E27FC236}">
                <a16:creationId xmlns:a16="http://schemas.microsoft.com/office/drawing/2014/main" id="{76F39826-FF45-9495-4EAC-FCCECEFE0BE8}"/>
              </a:ext>
            </a:extLst>
          </p:cNvPr>
          <p:cNvSpPr/>
          <p:nvPr/>
        </p:nvSpPr>
        <p:spPr>
          <a:xfrm>
            <a:off x="7485925" y="4436675"/>
            <a:ext cx="62798" cy="52354"/>
          </a:xfrm>
          <a:custGeom>
            <a:avLst/>
            <a:gdLst/>
            <a:ahLst/>
            <a:cxnLst/>
            <a:rect l="l" t="t" r="r" b="b"/>
            <a:pathLst>
              <a:path w="10721" h="8938" extrusionOk="0">
                <a:moveTo>
                  <a:pt x="2539" y="8816"/>
                </a:moveTo>
                <a:cubicBezTo>
                  <a:pt x="5951" y="9304"/>
                  <a:pt x="12481" y="4531"/>
                  <a:pt x="10238" y="1914"/>
                </a:cubicBezTo>
                <a:cubicBezTo>
                  <a:pt x="8893" y="346"/>
                  <a:pt x="5372" y="-800"/>
                  <a:pt x="4132" y="852"/>
                </a:cubicBezTo>
                <a:cubicBezTo>
                  <a:pt x="3123" y="2197"/>
                  <a:pt x="3266" y="4455"/>
                  <a:pt x="4132" y="5896"/>
                </a:cubicBezTo>
                <a:cubicBezTo>
                  <a:pt x="4916" y="7201"/>
                  <a:pt x="8694" y="4508"/>
                  <a:pt x="7849" y="3241"/>
                </a:cubicBezTo>
                <a:cubicBezTo>
                  <a:pt x="7004" y="1974"/>
                  <a:pt x="3976" y="6045"/>
                  <a:pt x="5194" y="6958"/>
                </a:cubicBezTo>
                <a:cubicBezTo>
                  <a:pt x="6412" y="7871"/>
                  <a:pt x="8218" y="4718"/>
                  <a:pt x="7849" y="3241"/>
                </a:cubicBezTo>
                <a:cubicBezTo>
                  <a:pt x="7238" y="799"/>
                  <a:pt x="2753" y="979"/>
                  <a:pt x="416" y="1914"/>
                </a:cubicBezTo>
                <a:cubicBezTo>
                  <a:pt x="-1771" y="2789"/>
                  <a:pt x="5511" y="8131"/>
                  <a:pt x="6256" y="5896"/>
                </a:cubicBezTo>
                <a:cubicBezTo>
                  <a:pt x="6553" y="5004"/>
                  <a:pt x="5181" y="3250"/>
                  <a:pt x="4398" y="3772"/>
                </a:cubicBezTo>
                <a:cubicBezTo>
                  <a:pt x="3558" y="4332"/>
                  <a:pt x="3149" y="5791"/>
                  <a:pt x="3601" y="6693"/>
                </a:cubicBezTo>
                <a:cubicBezTo>
                  <a:pt x="4345" y="8180"/>
                  <a:pt x="9152" y="5867"/>
                  <a:pt x="8114" y="4569"/>
                </a:cubicBezTo>
                <a:cubicBezTo>
                  <a:pt x="7323" y="3580"/>
                  <a:pt x="4663" y="4895"/>
                  <a:pt x="4663" y="6162"/>
                </a:cubicBezTo>
              </a:path>
            </a:pathLst>
          </a:custGeom>
          <a:noFill/>
          <a:ln w="9525" cap="flat" cmpd="sng">
            <a:solidFill>
              <a:schemeClr val="lt2"/>
            </a:solidFill>
            <a:prstDash val="solid"/>
            <a:round/>
            <a:headEnd type="none" w="med" len="med"/>
            <a:tailEnd type="none" w="med" len="med"/>
          </a:ln>
        </p:spPr>
      </p:sp>
      <p:sp>
        <p:nvSpPr>
          <p:cNvPr id="4" name="TextBox 3">
            <a:extLst>
              <a:ext uri="{FF2B5EF4-FFF2-40B4-BE49-F238E27FC236}">
                <a16:creationId xmlns:a16="http://schemas.microsoft.com/office/drawing/2014/main" id="{602D3474-7AF1-3D2B-AB72-749EC4F70B5D}"/>
              </a:ext>
            </a:extLst>
          </p:cNvPr>
          <p:cNvSpPr txBox="1"/>
          <p:nvPr/>
        </p:nvSpPr>
        <p:spPr>
          <a:xfrm>
            <a:off x="1821543" y="59775"/>
            <a:ext cx="5500914" cy="938719"/>
          </a:xfrm>
          <a:prstGeom prst="rect">
            <a:avLst/>
          </a:prstGeom>
          <a:noFill/>
        </p:spPr>
        <p:txBody>
          <a:bodyPr wrap="square" rtlCol="0">
            <a:spAutoFit/>
          </a:bodyPr>
          <a:lstStyle/>
          <a:p>
            <a:pPr algn="ctr"/>
            <a:r>
              <a:rPr lang="en-US" sz="5500" b="1">
                <a:solidFill>
                  <a:schemeClr val="tx1">
                    <a:lumMod val="75000"/>
                    <a:lumOff val="25000"/>
                  </a:schemeClr>
                </a:solidFill>
                <a:effectLst>
                  <a:outerShdw blurRad="50800" dist="38100" dir="8100000" algn="tr" rotWithShape="0">
                    <a:prstClr val="black">
                      <a:alpha val="40000"/>
                    </a:prstClr>
                  </a:outerShdw>
                </a:effectLst>
                <a:latin typeface="Agency FB" panose="020B0503020202020204" pitchFamily="34" charset="0"/>
              </a:rPr>
              <a:t>1975 - 1985</a:t>
            </a:r>
          </a:p>
        </p:txBody>
      </p:sp>
      <p:sp>
        <p:nvSpPr>
          <p:cNvPr id="9" name="Rectangle: Rounded Corners 8">
            <a:extLst>
              <a:ext uri="{FF2B5EF4-FFF2-40B4-BE49-F238E27FC236}">
                <a16:creationId xmlns:a16="http://schemas.microsoft.com/office/drawing/2014/main" id="{1FD5857A-B1E8-51CF-BDFC-B738A9A3463E}"/>
              </a:ext>
            </a:extLst>
          </p:cNvPr>
          <p:cNvSpPr/>
          <p:nvPr/>
        </p:nvSpPr>
        <p:spPr>
          <a:xfrm>
            <a:off x="288675" y="3258742"/>
            <a:ext cx="8612004" cy="1399255"/>
          </a:xfrm>
          <a:prstGeom prst="roundRect">
            <a:avLst>
              <a:gd name="adj" fmla="val 8589"/>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Tình hình khu vực Đông Nam Á có nhiều phức tạp. </a:t>
            </a:r>
            <a:endParaRPr kumimoji="0" lang="en-US" sz="21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Thái độ thù địch của tập đoàn Khmer Đỏ ở Cam-pu-chia và cuộc chiến tranh tự vệ của nhân dân Việt Nam tại Cam-pu-chia.</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roup 11">
            <a:extLst>
              <a:ext uri="{FF2B5EF4-FFF2-40B4-BE49-F238E27FC236}">
                <a16:creationId xmlns:a16="http://schemas.microsoft.com/office/drawing/2014/main" id="{15B82731-918D-751A-27E3-9D392624487E}"/>
              </a:ext>
            </a:extLst>
          </p:cNvPr>
          <p:cNvGrpSpPr/>
          <p:nvPr/>
        </p:nvGrpSpPr>
        <p:grpSpPr>
          <a:xfrm>
            <a:off x="-158751" y="1038532"/>
            <a:ext cx="9506857" cy="2082720"/>
            <a:chOff x="-158751" y="1074817"/>
            <a:chExt cx="9506857" cy="2082720"/>
          </a:xfrm>
        </p:grpSpPr>
        <p:sp>
          <p:nvSpPr>
            <p:cNvPr id="6" name="Rectangle 5">
              <a:extLst>
                <a:ext uri="{FF2B5EF4-FFF2-40B4-BE49-F238E27FC236}">
                  <a16:creationId xmlns:a16="http://schemas.microsoft.com/office/drawing/2014/main" id="{5662CD86-BBC3-3A61-4DC1-2D142BD2C8A3}"/>
                </a:ext>
              </a:extLst>
            </p:cNvPr>
            <p:cNvSpPr/>
            <p:nvPr/>
          </p:nvSpPr>
          <p:spPr>
            <a:xfrm>
              <a:off x="-158751" y="1074817"/>
              <a:ext cx="9506857" cy="208272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ài 1: Lộ diện bộ mặt phản động của tập đoàn Pôn Pốt">
              <a:extLst>
                <a:ext uri="{FF2B5EF4-FFF2-40B4-BE49-F238E27FC236}">
                  <a16:creationId xmlns:a16="http://schemas.microsoft.com/office/drawing/2014/main" id="{77902034-94C8-8BBD-EDBF-BAC4C2BFD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245" y="1178600"/>
              <a:ext cx="2846955" cy="1911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28702E-0ED5-007C-87F5-282D10B504A6}"/>
                </a:ext>
              </a:extLst>
            </p:cNvPr>
            <p:cNvPicPr>
              <a:picLocks noChangeAspect="1"/>
            </p:cNvPicPr>
            <p:nvPr/>
          </p:nvPicPr>
          <p:blipFill>
            <a:blip r:embed="rId4"/>
            <a:srcRect b="19435"/>
            <a:stretch/>
          </p:blipFill>
          <p:spPr>
            <a:xfrm>
              <a:off x="171800" y="1178600"/>
              <a:ext cx="2981467" cy="1911174"/>
            </a:xfrm>
            <a:prstGeom prst="rect">
              <a:avLst/>
            </a:prstGeom>
          </p:spPr>
        </p:pic>
        <p:pic>
          <p:nvPicPr>
            <p:cNvPr id="2054" name="Picture 6" descr="Di Tích Nhà Mồ Ba Chúc | Nơi Trưng Bày Chứng Tích Tội Ác Tập Đoàn Diệt  Chủng Pôn Pốt | SaLa TV - YouTube">
              <a:extLst>
                <a:ext uri="{FF2B5EF4-FFF2-40B4-BE49-F238E27FC236}">
                  <a16:creationId xmlns:a16="http://schemas.microsoft.com/office/drawing/2014/main" id="{DAE40DE1-5DCA-D1F5-9237-B88034C195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086"/>
            <a:stretch/>
          </p:blipFill>
          <p:spPr bwMode="auto">
            <a:xfrm>
              <a:off x="3237795" y="1176840"/>
              <a:ext cx="2802922" cy="187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673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Development Plan Workshop by Slidesgo">
  <a:themeElements>
    <a:clrScheme name="Simple Light">
      <a:dk1>
        <a:srgbClr val="1B253A"/>
      </a:dk1>
      <a:lt1>
        <a:srgbClr val="F6F5F3"/>
      </a:lt1>
      <a:dk2>
        <a:srgbClr val="7ECBB2"/>
      </a:dk2>
      <a:lt2>
        <a:srgbClr val="E56B53"/>
      </a:lt2>
      <a:accent1>
        <a:srgbClr val="F8CB6C"/>
      </a:accent1>
      <a:accent2>
        <a:srgbClr val="324261"/>
      </a:accent2>
      <a:accent3>
        <a:srgbClr val="F8C7BF"/>
      </a:accent3>
      <a:accent4>
        <a:srgbClr val="F0EFEF"/>
      </a:accent4>
      <a:accent5>
        <a:srgbClr val="FFFFFF"/>
      </a:accent5>
      <a:accent6>
        <a:srgbClr val="FFFFFF"/>
      </a:accent6>
      <a:hlink>
        <a:srgbClr val="1B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1570</TotalTime>
  <Words>6123</Words>
  <Application>Microsoft Office PowerPoint</Application>
  <PresentationFormat>On-screen Show (16:9)</PresentationFormat>
  <Paragraphs>372</Paragraphs>
  <Slides>68</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Wingdings</vt:lpstr>
      <vt:lpstr>Lexend Deca</vt:lpstr>
      <vt:lpstr>Symbol</vt:lpstr>
      <vt:lpstr>Arial</vt:lpstr>
      <vt:lpstr>Agency FB</vt:lpstr>
      <vt:lpstr>Development Plan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Thảo Đào</cp:lastModifiedBy>
  <cp:revision>13</cp:revision>
  <dcterms:modified xsi:type="dcterms:W3CDTF">2024-11-26T08:03:07Z</dcterms:modified>
</cp:coreProperties>
</file>