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58" r:id="rId6"/>
    <p:sldId id="267" r:id="rId7"/>
    <p:sldId id="266" r:id="rId8"/>
    <p:sldId id="265" r:id="rId9"/>
    <p:sldId id="264" r:id="rId10"/>
    <p:sldId id="263" r:id="rId11"/>
    <p:sldId id="262" r:id="rId12"/>
    <p:sldId id="261" r:id="rId13"/>
    <p:sldId id="260" r:id="rId14"/>
    <p:sldId id="259" r:id="rId15"/>
    <p:sldId id="381" r:id="rId16"/>
    <p:sldId id="268" r:id="rId17"/>
    <p:sldId id="321" r:id="rId18"/>
    <p:sldId id="283" r:id="rId19"/>
    <p:sldId id="322" r:id="rId20"/>
    <p:sldId id="324" r:id="rId21"/>
    <p:sldId id="326" r:id="rId22"/>
    <p:sldId id="289" r:id="rId23"/>
    <p:sldId id="291" r:id="rId24"/>
    <p:sldId id="323" r:id="rId25"/>
    <p:sldId id="383" r:id="rId26"/>
    <p:sldId id="384" r:id="rId27"/>
    <p:sldId id="352" r:id="rId28"/>
    <p:sldId id="354" r:id="rId29"/>
    <p:sldId id="385" r:id="rId30"/>
    <p:sldId id="356" r:id="rId31"/>
    <p:sldId id="357" r:id="rId32"/>
    <p:sldId id="386" r:id="rId33"/>
    <p:sldId id="387" r:id="rId34"/>
    <p:sldId id="298" r:id="rId35"/>
    <p:sldId id="355" r:id="rId36"/>
    <p:sldId id="388" r:id="rId37"/>
    <p:sldId id="389" r:id="rId38"/>
    <p:sldId id="358" r:id="rId39"/>
    <p:sldId id="360" r:id="rId40"/>
    <p:sldId id="302" r:id="rId41"/>
    <p:sldId id="303" r:id="rId42"/>
    <p:sldId id="362" r:id="rId43"/>
    <p:sldId id="339" r:id="rId44"/>
    <p:sldId id="363" r:id="rId45"/>
    <p:sldId id="390" r:id="rId46"/>
    <p:sldId id="364" r:id="rId47"/>
    <p:sldId id="365" r:id="rId48"/>
    <p:sldId id="391" r:id="rId49"/>
    <p:sldId id="367" r:id="rId50"/>
    <p:sldId id="368" r:id="rId51"/>
    <p:sldId id="369" r:id="rId52"/>
    <p:sldId id="370" r:id="rId53"/>
    <p:sldId id="272" r:id="rId54"/>
    <p:sldId id="273" r:id="rId55"/>
    <p:sldId id="274" r:id="rId56"/>
    <p:sldId id="275" r:id="rId57"/>
    <p:sldId id="276" r:id="rId58"/>
    <p:sldId id="277" r:id="rId59"/>
    <p:sldId id="278" r:id="rId60"/>
    <p:sldId id="279" r:id="rId61"/>
    <p:sldId id="280" r:id="rId62"/>
    <p:sldId id="382" r:id="rId63"/>
    <p:sldId id="371" r:id="rId64"/>
  </p:sldIdLst>
  <p:sldSz cx="12192000" cy="6858000"/>
  <p:notesSz cx="9144000" cy="6858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3E6"/>
    <a:srgbClr val="FF7980"/>
    <a:srgbClr val="059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99" d="100"/>
          <a:sy n="99" d="100"/>
        </p:scale>
        <p:origin x="48" y="1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BAC5AD-F86E-4A0F-B608-197580096FE8}"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25208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96944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19097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74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95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01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05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7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8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9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89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07023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300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06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53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951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779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17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20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891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84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34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BAC5AD-F86E-4A0F-B608-197580096FE8}"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509869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114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418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586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729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BAC5AD-F86E-4A0F-B608-197580096FE8}"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13914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BAC5AD-F86E-4A0F-B608-197580096FE8}" type="datetimeFigureOut">
              <a:rPr lang="en-US" smtClean="0"/>
              <a:t>2026-04-14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40753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AC5AD-F86E-4A0F-B608-197580096FE8}" type="datetimeFigureOut">
              <a:rPr lang="en-US" smtClean="0"/>
              <a:t>2026-04-14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71740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AC5AD-F86E-4A0F-B608-197580096FE8}" type="datetimeFigureOut">
              <a:rPr lang="en-US" smtClean="0"/>
              <a:t>2026-04-14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35791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79451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871872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AC5AD-F86E-4A0F-B608-197580096FE8}" type="datetimeFigureOut">
              <a:rPr lang="en-US" smtClean="0"/>
              <a:t>2026-04-14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AEBBA-BD7B-43B3-B8B0-41A804A51452}" type="slidenum">
              <a:rPr lang="en-US" smtClean="0"/>
              <a:t>‹#›</a:t>
            </a:fld>
            <a:endParaRPr lang="en-US"/>
          </a:p>
        </p:txBody>
      </p:sp>
    </p:spTree>
    <p:extLst>
      <p:ext uri="{BB962C8B-B14F-4D97-AF65-F5344CB8AC3E}">
        <p14:creationId xmlns:p14="http://schemas.microsoft.com/office/powerpoint/2010/main" val="387785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solidFill>
                  <a:prstClr val="black">
                    <a:tint val="75000"/>
                  </a:prstClr>
                </a:solidFill>
              </a:rPr>
              <a:pPr/>
              <a:t>2026-04-14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13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2026-04-14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8479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13.xml"/><Relationship Id="rId5" Type="http://schemas.openxmlformats.org/officeDocument/2006/relationships/slide" Target="slide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13.xml"/><Relationship Id="rId5" Type="http://schemas.openxmlformats.org/officeDocument/2006/relationships/slide" Target="slide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svg"/><Relationship Id="rId1" Type="http://schemas.openxmlformats.org/officeDocument/2006/relationships/slideLayout" Target="../slideLayouts/slideLayout29.xml"/><Relationship Id="rId6" Type="http://schemas.openxmlformats.org/officeDocument/2006/relationships/image" Target="../media/image21.sv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2.wav"/><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svg"/><Relationship Id="rId7" Type="http://schemas.openxmlformats.org/officeDocument/2006/relationships/image" Target="../media/image23.svg"/><Relationship Id="rId2"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21.svg"/><Relationship Id="rId5" Type="http://schemas.openxmlformats.org/officeDocument/2006/relationships/image" Target="../media/image34.sv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38.gif"/><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24.sv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microsoft.com/office/2007/relationships/hdphoto" Target="../media/hdphoto6.wdp"/><Relationship Id="rId26" Type="http://schemas.microsoft.com/office/2007/relationships/hdphoto" Target="../media/hdphoto7.wdp"/><Relationship Id="rId3" Type="http://schemas.openxmlformats.org/officeDocument/2006/relationships/slide" Target="slide14.xml"/><Relationship Id="rId21" Type="http://schemas.openxmlformats.org/officeDocument/2006/relationships/slide" Target="slide7.xml"/><Relationship Id="rId7" Type="http://schemas.openxmlformats.org/officeDocument/2006/relationships/slide" Target="slide6.xml"/><Relationship Id="rId12" Type="http://schemas.microsoft.com/office/2007/relationships/hdphoto" Target="../media/hdphoto4.wdp"/><Relationship Id="rId17" Type="http://schemas.openxmlformats.org/officeDocument/2006/relationships/image" Target="../media/image10.png"/><Relationship Id="rId25" Type="http://schemas.openxmlformats.org/officeDocument/2006/relationships/image" Target="../media/image12.png"/><Relationship Id="rId2" Type="http://schemas.openxmlformats.org/officeDocument/2006/relationships/image" Target="../media/image5.png"/><Relationship Id="rId16" Type="http://schemas.openxmlformats.org/officeDocument/2006/relationships/slide" Target="slide12.xml"/><Relationship Id="rId20" Type="http://schemas.openxmlformats.org/officeDocument/2006/relationships/slide" Target="slide5.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image" Target="../media/image11.gif"/><Relationship Id="rId5" Type="http://schemas.openxmlformats.org/officeDocument/2006/relationships/image" Target="../media/image6.png"/><Relationship Id="rId15" Type="http://schemas.microsoft.com/office/2007/relationships/hdphoto" Target="../media/hdphoto5.wdp"/><Relationship Id="rId23" Type="http://schemas.openxmlformats.org/officeDocument/2006/relationships/slide" Target="slide11.xml"/><Relationship Id="rId10" Type="http://schemas.openxmlformats.org/officeDocument/2006/relationships/slide" Target="slide8.xml"/><Relationship Id="rId19" Type="http://schemas.openxmlformats.org/officeDocument/2006/relationships/slide" Target="slide3.xml"/><Relationship Id="rId4" Type="http://schemas.openxmlformats.org/officeDocument/2006/relationships/slide" Target="slide4.xml"/><Relationship Id="rId9" Type="http://schemas.microsoft.com/office/2007/relationships/hdphoto" Target="../media/hdphoto3.wdp"/><Relationship Id="rId14" Type="http://schemas.openxmlformats.org/officeDocument/2006/relationships/image" Target="../media/image9.png"/><Relationship Id="rId22" Type="http://schemas.openxmlformats.org/officeDocument/2006/relationships/slide" Target="slide9.xml"/><Relationship Id="rId27"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2.svg"/><Relationship Id="rId7" Type="http://schemas.openxmlformats.org/officeDocument/2006/relationships/image" Target="../media/image23.svg"/><Relationship Id="rId2"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21.svg"/><Relationship Id="rId5" Type="http://schemas.openxmlformats.org/officeDocument/2006/relationships/image" Target="../media/image34.svg"/><Relationship Id="rId4" Type="http://schemas.openxmlformats.org/officeDocument/2006/relationships/image" Target="../media/image33.sv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1.svg"/><Relationship Id="rId7" Type="http://schemas.openxmlformats.org/officeDocument/2006/relationships/image" Target="../media/image39.pn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24.sv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0.pn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24.svg"/><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Layout" Target="../slideLayouts/slideLayout29.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2.svg"/><Relationship Id="rId7" Type="http://schemas.openxmlformats.org/officeDocument/2006/relationships/image" Target="../media/image47.png"/><Relationship Id="rId2" Type="http://schemas.openxmlformats.org/officeDocument/2006/relationships/image" Target="../media/image44.svg"/><Relationship Id="rId1" Type="http://schemas.openxmlformats.org/officeDocument/2006/relationships/slideLayout" Target="../slideLayouts/slideLayout29.xml"/><Relationship Id="rId6" Type="http://schemas.microsoft.com/office/2007/relationships/hdphoto" Target="../media/hdphoto10.wdp"/><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1.svg"/><Relationship Id="rId7" Type="http://schemas.openxmlformats.org/officeDocument/2006/relationships/image" Target="../media/image46.pn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24.svg"/><Relationship Id="rId10" Type="http://schemas.microsoft.com/office/2007/relationships/hdphoto" Target="../media/hdphoto11.wdp"/><Relationship Id="rId4" Type="http://schemas.openxmlformats.org/officeDocument/2006/relationships/image" Target="../media/image23.sv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7" Type="http://schemas.microsoft.com/office/2007/relationships/hdphoto" Target="../media/hdphoto10.wdp"/><Relationship Id="rId2" Type="http://schemas.openxmlformats.org/officeDocument/2006/relationships/image" Target="../media/image41.svg"/><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svg"/></Relationships>
</file>

<file path=ppt/slides/_rels/slide29.xml.rels><?xml version="1.0" encoding="UTF-8" standalone="yes"?>
<Relationships xmlns="http://schemas.openxmlformats.org/package/2006/relationships"><Relationship Id="rId3" Type="http://schemas.openxmlformats.org/officeDocument/2006/relationships/image" Target="../media/image42.svg"/><Relationship Id="rId7" Type="http://schemas.microsoft.com/office/2007/relationships/hdphoto" Target="../media/hdphoto11.wdp"/><Relationship Id="rId2" Type="http://schemas.openxmlformats.org/officeDocument/2006/relationships/image" Target="../media/image41.svg"/><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5.sv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24.sv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24.svg"/><Relationship Id="rId4" Type="http://schemas.openxmlformats.org/officeDocument/2006/relationships/image" Target="../media/image23.svg"/></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Layout" Target="../slideLayouts/slideLayout29.xml"/><Relationship Id="rId5" Type="http://schemas.openxmlformats.org/officeDocument/2006/relationships/image" Target="../media/image45.svg"/><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21.svg"/><Relationship Id="rId12" Type="http://schemas.openxmlformats.org/officeDocument/2006/relationships/image" Target="../media/image51.pn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50.jpeg"/><Relationship Id="rId11" Type="http://schemas.openxmlformats.org/officeDocument/2006/relationships/image" Target="../media/image80.png"/><Relationship Id="rId5" Type="http://schemas.openxmlformats.org/officeDocument/2006/relationships/image" Target="../media/image24.svg"/><Relationship Id="rId4" Type="http://schemas.openxmlformats.org/officeDocument/2006/relationships/image" Target="../media/image23.svg"/></Relationships>
</file>

<file path=ppt/slides/_rels/slide3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3.png"/><Relationship Id="rId2" Type="http://schemas.openxmlformats.org/officeDocument/2006/relationships/image" Target="../media/image22.sv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24.svg"/><Relationship Id="rId4" Type="http://schemas.openxmlformats.org/officeDocument/2006/relationships/image" Target="../media/image23.sv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svg"/><Relationship Id="rId7" Type="http://schemas.microsoft.com/office/2007/relationships/hdphoto" Target="../media/hdphoto11.wdp"/><Relationship Id="rId2" Type="http://schemas.openxmlformats.org/officeDocument/2006/relationships/image" Target="../media/image41.svg"/><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5.svg"/><Relationship Id="rId4" Type="http://schemas.openxmlformats.org/officeDocument/2006/relationships/image" Target="../media/image44.svg"/><Relationship Id="rId9" Type="http://schemas.microsoft.com/office/2007/relationships/hdphoto" Target="../media/hdphoto10.wdp"/></Relationships>
</file>

<file path=ppt/slides/_rels/slide3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slideLayout" Target="../slideLayouts/slideLayout29.xml"/><Relationship Id="rId6" Type="http://schemas.openxmlformats.org/officeDocument/2006/relationships/image" Target="../media/image54.gif"/><Relationship Id="rId5" Type="http://schemas.openxmlformats.org/officeDocument/2006/relationships/image" Target="../media/image45.svg"/><Relationship Id="rId4" Type="http://schemas.openxmlformats.org/officeDocument/2006/relationships/image" Target="../media/image44.svg"/></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slide" Target="slide41.xml"/><Relationship Id="rId3" Type="http://schemas.openxmlformats.org/officeDocument/2006/relationships/image" Target="../media/image45.svg"/><Relationship Id="rId7" Type="http://schemas.openxmlformats.org/officeDocument/2006/relationships/image" Target="../media/image57.gif"/><Relationship Id="rId12" Type="http://schemas.openxmlformats.org/officeDocument/2006/relationships/image" Target="../media/image60.png"/><Relationship Id="rId2" Type="http://schemas.openxmlformats.org/officeDocument/2006/relationships/image" Target="../media/image55.svg"/><Relationship Id="rId16" Type="http://schemas.openxmlformats.org/officeDocument/2006/relationships/slide" Target="slide49.xml"/><Relationship Id="rId1" Type="http://schemas.openxmlformats.org/officeDocument/2006/relationships/slideLayout" Target="../slideLayouts/slideLayout29.xml"/><Relationship Id="rId6" Type="http://schemas.openxmlformats.org/officeDocument/2006/relationships/image" Target="../media/image56.png"/><Relationship Id="rId11" Type="http://schemas.openxmlformats.org/officeDocument/2006/relationships/image" Target="../media/image54.gif"/><Relationship Id="rId5" Type="http://schemas.openxmlformats.org/officeDocument/2006/relationships/image" Target="../media/image44.svg"/><Relationship Id="rId15" Type="http://schemas.openxmlformats.org/officeDocument/2006/relationships/slide" Target="slide59.xml"/><Relationship Id="rId10" Type="http://schemas.openxmlformats.org/officeDocument/2006/relationships/image" Target="../media/image41.svg"/><Relationship Id="rId4" Type="http://schemas.openxmlformats.org/officeDocument/2006/relationships/image" Target="../media/image42.svg"/><Relationship Id="rId9" Type="http://schemas.openxmlformats.org/officeDocument/2006/relationships/image" Target="../media/image59.svg"/><Relationship Id="rId14" Type="http://schemas.openxmlformats.org/officeDocument/2006/relationships/slide" Target="slide57.xml"/></Relationships>
</file>

<file path=ppt/slides/_rels/slide41.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44.svg"/><Relationship Id="rId7" Type="http://schemas.openxmlformats.org/officeDocument/2006/relationships/oleObject" Target="../embeddings/oleObject2.bin"/><Relationship Id="rId2"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61.wmf"/><Relationship Id="rId11" Type="http://schemas.openxmlformats.org/officeDocument/2006/relationships/image" Target="../media/image41.svg"/><Relationship Id="rId5" Type="http://schemas.openxmlformats.org/officeDocument/2006/relationships/oleObject" Target="../embeddings/oleObject1.bin"/><Relationship Id="rId10" Type="http://schemas.openxmlformats.org/officeDocument/2006/relationships/image" Target="../media/image64.png"/><Relationship Id="rId4" Type="http://schemas.openxmlformats.org/officeDocument/2006/relationships/image" Target="../media/image45.svg"/><Relationship Id="rId9"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4.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2.svg"/><Relationship Id="rId4" Type="http://schemas.microsoft.com/office/2007/relationships/hdphoto" Target="../media/hdphoto12.wdp"/></Relationships>
</file>

<file path=ppt/slides/_rels/slide4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5.png"/><Relationship Id="rId7" Type="http://schemas.openxmlformats.org/officeDocument/2006/relationships/image" Target="../media/image23.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2.svg"/><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8" Type="http://schemas.openxmlformats.org/officeDocument/2006/relationships/image" Target="../media/image24.svg"/><Relationship Id="rId3" Type="http://schemas.microsoft.com/office/2007/relationships/hdphoto" Target="../media/hdphoto13.wdp"/><Relationship Id="rId7" Type="http://schemas.openxmlformats.org/officeDocument/2006/relationships/image" Target="../media/image23.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2.sv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24.svg"/><Relationship Id="rId3" Type="http://schemas.microsoft.com/office/2007/relationships/hdphoto" Target="../media/hdphoto13.wdp"/><Relationship Id="rId7" Type="http://schemas.openxmlformats.org/officeDocument/2006/relationships/image" Target="../media/image23.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2.sv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1.svg"/></Relationships>
</file>

<file path=ppt/slides/_rels/slide4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8.png"/><Relationship Id="rId7" Type="http://schemas.openxmlformats.org/officeDocument/2006/relationships/image" Target="../media/image21.sv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64.png"/><Relationship Id="rId4" Type="http://schemas.openxmlformats.org/officeDocument/2006/relationships/image" Target="../media/image69.png"/><Relationship Id="rId9" Type="http://schemas.openxmlformats.org/officeDocument/2006/relationships/image" Target="../media/image24.svg"/></Relationships>
</file>

<file path=ppt/slides/_rels/slide48.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24.sv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wmf"/><Relationship Id="rId11" Type="http://schemas.openxmlformats.org/officeDocument/2006/relationships/image" Target="../media/image21.svg"/><Relationship Id="rId5" Type="http://schemas.openxmlformats.org/officeDocument/2006/relationships/oleObject" Target="../embeddings/oleObject4.bin"/><Relationship Id="rId10" Type="http://schemas.openxmlformats.org/officeDocument/2006/relationships/image" Target="../media/image22.svg"/><Relationship Id="rId4" Type="http://schemas.openxmlformats.org/officeDocument/2006/relationships/image" Target="../media/image71.wmf"/><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59.xml"/><Relationship Id="rId18" Type="http://schemas.openxmlformats.org/officeDocument/2006/relationships/image" Target="../media/image79.png"/><Relationship Id="rId3" Type="http://schemas.openxmlformats.org/officeDocument/2006/relationships/slideLayout" Target="../slideLayouts/slideLayout29.xml"/><Relationship Id="rId7" Type="http://schemas.openxmlformats.org/officeDocument/2006/relationships/slide" Target="slide53.xml"/><Relationship Id="rId12" Type="http://schemas.openxmlformats.org/officeDocument/2006/relationships/slide" Target="slide58.xml"/><Relationship Id="rId17" Type="http://schemas.openxmlformats.org/officeDocument/2006/relationships/image" Target="../media/image78.gif"/><Relationship Id="rId2" Type="http://schemas.openxmlformats.org/officeDocument/2006/relationships/audio" Target="../media/media2.wav"/><Relationship Id="rId16" Type="http://schemas.openxmlformats.org/officeDocument/2006/relationships/image" Target="../media/image77.gif"/><Relationship Id="rId1" Type="http://schemas.microsoft.com/office/2007/relationships/media" Target="../media/media2.wav"/><Relationship Id="rId6" Type="http://schemas.openxmlformats.org/officeDocument/2006/relationships/slide" Target="slide52.xml"/><Relationship Id="rId11" Type="http://schemas.openxmlformats.org/officeDocument/2006/relationships/slide" Target="slide57.xml"/><Relationship Id="rId5" Type="http://schemas.openxmlformats.org/officeDocument/2006/relationships/slide" Target="slide51.xml"/><Relationship Id="rId15" Type="http://schemas.openxmlformats.org/officeDocument/2006/relationships/slide" Target="slide60.xml"/><Relationship Id="rId10" Type="http://schemas.openxmlformats.org/officeDocument/2006/relationships/slide" Target="slide56.xml"/><Relationship Id="rId4" Type="http://schemas.openxmlformats.org/officeDocument/2006/relationships/image" Target="../media/image75.png"/><Relationship Id="rId9" Type="http://schemas.openxmlformats.org/officeDocument/2006/relationships/slide" Target="slide55.xml"/><Relationship Id="rId14" Type="http://schemas.openxmlformats.org/officeDocument/2006/relationships/image" Target="../media/image76.gif"/></Relationships>
</file>

<file path=ppt/slides/_rels/slide51.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8.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4.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83.png"/><Relationship Id="rId14" Type="http://schemas.openxmlformats.org/officeDocument/2006/relationships/slide" Target="slide50.xml"/></Relationships>
</file>

<file path=ppt/slides/_rels/slide52.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8.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3.wav"/><Relationship Id="rId9" Type="http://schemas.openxmlformats.org/officeDocument/2006/relationships/image" Target="../media/image83.png"/><Relationship Id="rId14" Type="http://schemas.openxmlformats.org/officeDocument/2006/relationships/slide" Target="slide50.xml"/></Relationships>
</file>

<file path=ppt/slides/_rels/slide53.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8.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4.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83.png"/><Relationship Id="rId14" Type="http://schemas.openxmlformats.org/officeDocument/2006/relationships/slide" Target="slide50.xml"/></Relationships>
</file>

<file path=ppt/slides/_rels/slide5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50.xml"/><Relationship Id="rId3" Type="http://schemas.openxmlformats.org/officeDocument/2006/relationships/audio" Target="../media/audio4.wav"/><Relationship Id="rId7" Type="http://schemas.openxmlformats.org/officeDocument/2006/relationships/image" Target="../media/image82.png"/><Relationship Id="rId12"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8.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3.wav"/><Relationship Id="rId9" Type="http://schemas.openxmlformats.org/officeDocument/2006/relationships/image" Target="../media/image83.png"/></Relationships>
</file>

<file path=ppt/slides/_rels/slide5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8.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3.wav"/><Relationship Id="rId9" Type="http://schemas.openxmlformats.org/officeDocument/2006/relationships/image" Target="../media/image83.png"/><Relationship Id="rId14" Type="http://schemas.openxmlformats.org/officeDocument/2006/relationships/slide" Target="slide50.xml"/></Relationships>
</file>

<file path=ppt/slides/_rels/slide56.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50.xml"/><Relationship Id="rId3" Type="http://schemas.openxmlformats.org/officeDocument/2006/relationships/audio" Target="../media/audio4.wav"/><Relationship Id="rId7" Type="http://schemas.openxmlformats.org/officeDocument/2006/relationships/image" Target="../media/image82.png"/><Relationship Id="rId12"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8.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3.wav"/><Relationship Id="rId9" Type="http://schemas.openxmlformats.org/officeDocument/2006/relationships/image" Target="../media/image83.png"/></Relationships>
</file>

<file path=ppt/slides/_rels/slide5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8.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3.wav"/><Relationship Id="rId9" Type="http://schemas.openxmlformats.org/officeDocument/2006/relationships/image" Target="../media/image83.png"/><Relationship Id="rId14" Type="http://schemas.openxmlformats.org/officeDocument/2006/relationships/slide" Target="slide50.xml"/></Relationships>
</file>

<file path=ppt/slides/_rels/slide5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8.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4.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83.png"/><Relationship Id="rId14" Type="http://schemas.openxmlformats.org/officeDocument/2006/relationships/slide" Target="slide50.xml"/></Relationships>
</file>

<file path=ppt/slides/_rels/slide5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50.xml"/><Relationship Id="rId3" Type="http://schemas.openxmlformats.org/officeDocument/2006/relationships/audio" Target="../media/audio4.wav"/><Relationship Id="rId7" Type="http://schemas.openxmlformats.org/officeDocument/2006/relationships/image" Target="../media/image82.png"/><Relationship Id="rId12"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8.png"/><Relationship Id="rId5" Type="http://schemas.openxmlformats.org/officeDocument/2006/relationships/image" Target="../media/image81.png"/><Relationship Id="rId10" Type="http://schemas.microsoft.com/office/2007/relationships/hdphoto" Target="../media/hdphoto16.wdp"/><Relationship Id="rId4" Type="http://schemas.openxmlformats.org/officeDocument/2006/relationships/audio" Target="../media/audio3.wav"/><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svg"/><Relationship Id="rId1" Type="http://schemas.openxmlformats.org/officeDocument/2006/relationships/slideLayout" Target="../slideLayouts/slideLayout29.xml"/><Relationship Id="rId5" Type="http://schemas.openxmlformats.org/officeDocument/2006/relationships/image" Target="../media/image24.svg"/><Relationship Id="rId4" Type="http://schemas.openxmlformats.org/officeDocument/2006/relationships/image" Target="../media/image23.svg"/></Relationships>
</file>

<file path=ppt/slides/_rels/slide61.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30.png"/><Relationship Id="rId3" Type="http://schemas.openxmlformats.org/officeDocument/2006/relationships/image" Target="../media/image90.svg"/><Relationship Id="rId7" Type="http://schemas.openxmlformats.org/officeDocument/2006/relationships/image" Target="../media/image94.svg"/><Relationship Id="rId12" Type="http://schemas.openxmlformats.org/officeDocument/2006/relationships/image" Target="../media/image29.png"/><Relationship Id="rId2" Type="http://schemas.openxmlformats.org/officeDocument/2006/relationships/audio" Target="../media/audio5.wav"/><Relationship Id="rId16" Type="http://schemas.openxmlformats.org/officeDocument/2006/relationships/image" Target="../media/image45.svg"/><Relationship Id="rId29" Type="http://schemas.openxmlformats.org/officeDocument/2006/relationships/audio" Target="../media/audio5.wav"/><Relationship Id="rId1" Type="http://schemas.openxmlformats.org/officeDocument/2006/relationships/slideLayout" Target="../slideLayouts/slideLayout29.xml"/><Relationship Id="rId6" Type="http://schemas.openxmlformats.org/officeDocument/2006/relationships/image" Target="../media/image93.svg"/><Relationship Id="rId11" Type="http://schemas.openxmlformats.org/officeDocument/2006/relationships/image" Target="../media/image55.svg"/><Relationship Id="rId5" Type="http://schemas.openxmlformats.org/officeDocument/2006/relationships/image" Target="../media/image92.svg"/><Relationship Id="rId15" Type="http://schemas.openxmlformats.org/officeDocument/2006/relationships/image" Target="../media/image44.svg"/><Relationship Id="rId10" Type="http://schemas.openxmlformats.org/officeDocument/2006/relationships/image" Target="../media/image96.svg"/><Relationship Id="rId4" Type="http://schemas.openxmlformats.org/officeDocument/2006/relationships/image" Target="../media/image91.svg"/><Relationship Id="rId9" Type="http://schemas.openxmlformats.org/officeDocument/2006/relationships/image" Target="../media/image41.svg"/><Relationship Id="rId1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 name="Picture 1" descr="n416 Fb Dinh Thu Huyen">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pic>
        <p:nvPicPr>
          <p:cNvPr id="3" name="TomAndJerryOST-V.A-2794728_hq.mp3" descr="n416 Fb Dinh Thu 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560821"/>
            <a:ext cx="512618" cy="512618"/>
          </a:xfrm>
          <a:prstGeom prst="rect">
            <a:avLst/>
          </a:prstGeom>
        </p:spPr>
      </p:pic>
    </p:spTree>
    <p:extLst>
      <p:ext uri="{BB962C8B-B14F-4D97-AF65-F5344CB8AC3E}">
        <p14:creationId xmlns:p14="http://schemas.microsoft.com/office/powerpoint/2010/main" val="20378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1943100" y="665017"/>
            <a:ext cx="7131626" cy="7065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a:t>
            </a:r>
            <a:endParaRPr lang="en-US" sz="2800" dirty="0">
              <a:solidFill>
                <a:prstClr val="black"/>
              </a:solidFill>
              <a:latin typeface="Cambria" panose="02040503050406030204" pitchFamily="18" charset="0"/>
              <a:ea typeface="Cambria" panose="02040503050406030204" pitchFamily="18" charset="0"/>
            </a:endParaRPr>
          </a:p>
        </p:txBody>
      </p:sp>
      <p:sp>
        <p:nvSpPr>
          <p:cNvPr id="6" name="Rounded Rectangle 5" descr="n416 Fb Dinh Thu Huyen"/>
          <p:cNvSpPr/>
          <p:nvPr/>
        </p:nvSpPr>
        <p:spPr>
          <a:xfrm>
            <a:off x="1562100" y="2934896"/>
            <a:ext cx="5219700" cy="1615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416 Fb Dinh Thu Huyen"/>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descr="n416 Fb Dinh Thu Huyen"/>
          <p:cNvSpPr txBox="1"/>
          <p:nvPr/>
        </p:nvSpPr>
        <p:spPr>
          <a:xfrm>
            <a:off x="1695450" y="2980803"/>
            <a:ext cx="5086350" cy="1569660"/>
          </a:xfrm>
          <a:prstGeom prst="rect">
            <a:avLst/>
          </a:prstGeom>
          <a:noFill/>
        </p:spPr>
        <p:txBody>
          <a:bodyPr wrap="square" rtlCol="0">
            <a:spAutoFit/>
          </a:bodyPr>
          <a:lstStyle/>
          <a:p>
            <a:pPr algn="just"/>
            <a:r>
              <a:rPr lang="en-US" sz="3200" dirty="0" err="1">
                <a:solidFill>
                  <a:schemeClr val="accent4">
                    <a:lumMod val="75000"/>
                  </a:schemeClr>
                </a:solidFill>
                <a:latin typeface="Cambria" panose="02040503050406030204" pitchFamily="18" charset="0"/>
                <a:ea typeface="Cambria" panose="02040503050406030204" pitchFamily="18" charset="0"/>
              </a:rPr>
              <a:t>Các</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hạt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cấu</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nên</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chất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không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thành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mạng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tinh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thể</a:t>
            </a:r>
            <a:r>
              <a:rPr lang="en-US" sz="3200" dirty="0">
                <a:solidFill>
                  <a:schemeClr val="accent4">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1809752" y="60599"/>
            <a:ext cx="7772399" cy="10255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1924343" y="132032"/>
            <a:ext cx="7639051"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rắn</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416 Fb Dinh Thu Huyen"/>
          <p:cNvSpPr/>
          <p:nvPr/>
        </p:nvSpPr>
        <p:spPr>
          <a:xfrm>
            <a:off x="4113094" y="1981200"/>
            <a:ext cx="6250106" cy="16538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416 Fb Dinh Thu Huyen"/>
          <p:cNvSpPr txBox="1"/>
          <p:nvPr/>
        </p:nvSpPr>
        <p:spPr>
          <a:xfrm>
            <a:off x="4380647" y="2087940"/>
            <a:ext cx="5715000" cy="1569660"/>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rắn</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xếp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mạnh</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8" name="Picture 7" descr="n416 Fb Dinh Thu Huyen"/>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416 Fb Dinh Thu Huyen">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2628900" y="404279"/>
            <a:ext cx="6705600" cy="1180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2971800" y="541265"/>
            <a:ext cx="6019800" cy="954107"/>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6" name="Rounded Rectangle 5" descr="n416 Fb Dinh Thu Huyen"/>
          <p:cNvSpPr/>
          <p:nvPr/>
        </p:nvSpPr>
        <p:spPr>
          <a:xfrm>
            <a:off x="1761130" y="3896314"/>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416 Fb Dinh Thu Huyen"/>
          <p:cNvSpPr txBox="1"/>
          <p:nvPr/>
        </p:nvSpPr>
        <p:spPr>
          <a:xfrm>
            <a:off x="1837330" y="4074770"/>
            <a:ext cx="5372100" cy="1077218"/>
          </a:xfrm>
          <a:prstGeom prst="rect">
            <a:avLst/>
          </a:prstGeom>
          <a:noFill/>
        </p:spPr>
        <p:txBody>
          <a:bodyPr wrap="square" rtlCol="0">
            <a:spAutoFit/>
          </a:bodyPr>
          <a:lstStyle/>
          <a:p>
            <a:pPr algn="ctr"/>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phân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tử</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khí</a:t>
            </a:r>
            <a:r>
              <a:rPr lang="en-US" sz="3200" dirty="0">
                <a:solidFill>
                  <a:srgbClr val="7030A0"/>
                </a:solidFill>
                <a:latin typeface="Cambria" panose="02040503050406030204" pitchFamily="18" charset="0"/>
                <a:ea typeface="Cambria" panose="02040503050406030204" pitchFamily="18" charset="0"/>
              </a:rPr>
              <a:t> ở </a:t>
            </a:r>
            <a:r>
              <a:rPr lang="en-US" sz="3200" dirty="0" err="1">
                <a:solidFill>
                  <a:srgbClr val="7030A0"/>
                </a:solidFill>
                <a:latin typeface="Cambria" panose="02040503050406030204" pitchFamily="18" charset="0"/>
                <a:ea typeface="Cambria" panose="02040503050406030204" pitchFamily="18" charset="0"/>
              </a:rPr>
              <a:t>xa</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nhau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lực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liên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kết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rất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yếu</a:t>
            </a:r>
            <a:r>
              <a:rPr lang="en-US" sz="3200" dirty="0">
                <a:solidFill>
                  <a:srgbClr val="7030A0"/>
                </a:solidFill>
                <a:latin typeface="Cambria" panose="02040503050406030204" pitchFamily="18" charset="0"/>
                <a:ea typeface="Cambria" panose="02040503050406030204" pitchFamily="18" charset="0"/>
              </a:rPr>
              <a:t>.</a:t>
            </a:r>
            <a:endParaRPr lang="en-US" sz="3200"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8" name="Picture 7" descr="n416 Fb Dinh Thu Huyen"/>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416 Fb Dinh Thu Huyen">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43" name="Freeform 4" descr="n416 Fb Dinh Thu Huyen">
            <a:extLst>
              <a:ext uri="{FF2B5EF4-FFF2-40B4-BE49-F238E27FC236}">
                <a16:creationId xmlns:a16="http://schemas.microsoft.com/office/drawing/2014/main" id="{80C2AE52-95AB-BF6E-3DEE-890338AA737F}"/>
              </a:ext>
            </a:extLst>
          </p:cNvPr>
          <p:cNvSpPr/>
          <p:nvPr/>
        </p:nvSpPr>
        <p:spPr>
          <a:xfrm>
            <a:off x="8464913" y="2209800"/>
            <a:ext cx="3159485"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2" name="Freeform 4" descr="n416 Fb Dinh Thu Huyen">
            <a:extLst>
              <a:ext uri="{FF2B5EF4-FFF2-40B4-BE49-F238E27FC236}">
                <a16:creationId xmlns:a16="http://schemas.microsoft.com/office/drawing/2014/main" id="{DE770DA6-5501-9CFD-6AE2-02DC27CDF6A4}"/>
              </a:ext>
            </a:extLst>
          </p:cNvPr>
          <p:cNvSpPr/>
          <p:nvPr/>
        </p:nvSpPr>
        <p:spPr>
          <a:xfrm>
            <a:off x="936175" y="914400"/>
            <a:ext cx="6477000"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pic>
        <p:nvPicPr>
          <p:cNvPr id="37" name="Picture 36" descr="n416 Fb Dinh Thu Huyen">
            <a:extLst>
              <a:ext uri="{FF2B5EF4-FFF2-40B4-BE49-F238E27FC236}">
                <a16:creationId xmlns:a16="http://schemas.microsoft.com/office/drawing/2014/main" id="{B6E04CC3-1CBC-F86F-05EB-3D058FC7C6C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7551" t="-4" r="15534" b="5694"/>
          <a:stretch/>
        </p:blipFill>
        <p:spPr bwMode="auto">
          <a:xfrm>
            <a:off x="8627041" y="2585768"/>
            <a:ext cx="2835227" cy="2921045"/>
          </a:xfrm>
          <a:prstGeom prst="rect">
            <a:avLst/>
          </a:prstGeom>
          <a:noFill/>
          <a:ln>
            <a:noFill/>
          </a:ln>
          <a:extLst>
            <a:ext uri="{53640926-AAD7-44D8-BBD7-CCE9431645EC}">
              <a14:shadowObscured xmlns:a14="http://schemas.microsoft.com/office/drawing/2010/main"/>
            </a:ext>
          </a:extLst>
        </p:spPr>
      </p:pic>
      <p:sp>
        <p:nvSpPr>
          <p:cNvPr id="40" name="TextBox 39" descr="n416 Fb Dinh Thu Huyen">
            <a:extLst>
              <a:ext uri="{FF2B5EF4-FFF2-40B4-BE49-F238E27FC236}">
                <a16:creationId xmlns:a16="http://schemas.microsoft.com/office/drawing/2014/main" id="{923F04DC-9CEE-1444-3E7B-1C643AF389F8}"/>
              </a:ext>
            </a:extLst>
          </p:cNvPr>
          <p:cNvSpPr txBox="1"/>
          <p:nvPr/>
        </p:nvSpPr>
        <p:spPr>
          <a:xfrm>
            <a:off x="1280889" y="914401"/>
            <a:ext cx="5867400" cy="3539430"/>
          </a:xfrm>
          <a:prstGeom prst="rect">
            <a:avLst/>
          </a:prstGeom>
          <a:noFill/>
        </p:spPr>
        <p:txBody>
          <a:bodyPr wrap="square">
            <a:spAutoFit/>
          </a:bodyPr>
          <a:lstStyle/>
          <a:p>
            <a:pPr algn="just"/>
            <a:r>
              <a:rPr lang="en-US" sz="3200" i="1">
                <a:solidFill>
                  <a:srgbClr val="000000"/>
                </a:solidFill>
                <a:effectLst/>
                <a:latin typeface="Cambria" panose="02040503050406030204" pitchFamily="18" charset="0"/>
                <a:ea typeface="Cambria" panose="02040503050406030204" pitchFamily="18" charset="0"/>
              </a:rPr>
              <a:t>Nếu làm nóng hòn bi sắt đặt trên mặt sàn nẳm ngang thì tuy nhận được nhiệt năng nhưng cả thế năng và động năng của hòn bi đều không tăng. Như vậy, có phải định luật bảo toàn năng lượng bị vi phạm không?</a:t>
            </a:r>
            <a:endParaRPr lang="en-US" sz="3200">
              <a:latin typeface="Cambria" panose="02040503050406030204" pitchFamily="18" charset="0"/>
              <a:ea typeface="Cambria" panose="02040503050406030204" pitchFamily="18" charset="0"/>
            </a:endParaRPr>
          </a:p>
        </p:txBody>
      </p:sp>
      <p:sp>
        <p:nvSpPr>
          <p:cNvPr id="41" name="Freeform 35" descr="n416 Fb Dinh Thu Huyen">
            <a:extLst>
              <a:ext uri="{FF2B5EF4-FFF2-40B4-BE49-F238E27FC236}">
                <a16:creationId xmlns:a16="http://schemas.microsoft.com/office/drawing/2014/main" id="{EBF57B06-54AF-F28E-D0FC-6ECC18E97C35}"/>
              </a:ext>
            </a:extLst>
          </p:cNvPr>
          <p:cNvSpPr/>
          <p:nvPr/>
        </p:nvSpPr>
        <p:spPr>
          <a:xfrm flipH="1">
            <a:off x="553088" y="546776"/>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4" name="Freeform 11" descr="n416 Fb Dinh Thu Huyen">
            <a:extLst>
              <a:ext uri="{FF2B5EF4-FFF2-40B4-BE49-F238E27FC236}">
                <a16:creationId xmlns:a16="http://schemas.microsoft.com/office/drawing/2014/main" id="{20577883-CC5E-D494-FF44-CAA576D708E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5" name="Freeform 12" descr="n416 Fb Dinh Thu Huyen">
            <a:extLst>
              <a:ext uri="{FF2B5EF4-FFF2-40B4-BE49-F238E27FC236}">
                <a16:creationId xmlns:a16="http://schemas.microsoft.com/office/drawing/2014/main" id="{2D3DEE94-601E-320D-F6AF-2448E8339326}"/>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6" name="Freeform 14" descr="n416 Fb Dinh Thu Huyen">
            <a:extLst>
              <a:ext uri="{FF2B5EF4-FFF2-40B4-BE49-F238E27FC236}">
                <a16:creationId xmlns:a16="http://schemas.microsoft.com/office/drawing/2014/main" id="{9E50E0F8-89C4-F0AE-CCBB-0ABABEF42092}"/>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7" name="Freeform 15" descr="n416 Fb Dinh Thu Huyen">
            <a:extLst>
              <a:ext uri="{FF2B5EF4-FFF2-40B4-BE49-F238E27FC236}">
                <a16:creationId xmlns:a16="http://schemas.microsoft.com/office/drawing/2014/main" id="{6E08EF04-C131-BC11-BC7E-2607BD0A4BD4}"/>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8" name="Freeform 16" descr="n416 Fb Dinh Thu Huyen">
            <a:extLst>
              <a:ext uri="{FF2B5EF4-FFF2-40B4-BE49-F238E27FC236}">
                <a16:creationId xmlns:a16="http://schemas.microsoft.com/office/drawing/2014/main" id="{012C617C-AFF2-1A97-0632-DD8DCB7AE8CA}"/>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9" name="Freeform 17" descr="n416 Fb Dinh Thu Huyen">
            <a:extLst>
              <a:ext uri="{FF2B5EF4-FFF2-40B4-BE49-F238E27FC236}">
                <a16:creationId xmlns:a16="http://schemas.microsoft.com/office/drawing/2014/main" id="{179BFA25-2FE9-ADF6-A0EA-AAD762ECA1B8}"/>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0" name="Freeform 18" descr="n416 Fb Dinh Thu Huyen">
            <a:extLst>
              <a:ext uri="{FF2B5EF4-FFF2-40B4-BE49-F238E27FC236}">
                <a16:creationId xmlns:a16="http://schemas.microsoft.com/office/drawing/2014/main" id="{B7EB335E-BC6B-9475-B082-0B618918A597}"/>
              </a:ext>
            </a:extLst>
          </p:cNvPr>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1" name="Freeform 19" descr="n416 Fb Dinh Thu Huyen">
            <a:extLst>
              <a:ext uri="{FF2B5EF4-FFF2-40B4-BE49-F238E27FC236}">
                <a16:creationId xmlns:a16="http://schemas.microsoft.com/office/drawing/2014/main" id="{F4EB1DB8-8671-150E-C155-5025E3BD2F69}"/>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Freeform 20" descr="n416 Fb Dinh Thu Huyen">
            <a:extLst>
              <a:ext uri="{FF2B5EF4-FFF2-40B4-BE49-F238E27FC236}">
                <a16:creationId xmlns:a16="http://schemas.microsoft.com/office/drawing/2014/main" id="{D510722E-5781-ABD4-8E0C-261CEC69F5E3}"/>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72842026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descr="n416 Fb Dinh Thu Huyen">
            <a:extLst>
              <a:ext uri="{FF2B5EF4-FFF2-40B4-BE49-F238E27FC236}">
                <a16:creationId xmlns:a16="http://schemas.microsoft.com/office/drawing/2014/main" id="{563D5800-4534-E64D-B12B-AB83D053C19B}"/>
              </a:ext>
            </a:extLst>
          </p:cNvPr>
          <p:cNvSpPr txBox="1"/>
          <p:nvPr/>
        </p:nvSpPr>
        <p:spPr>
          <a:xfrm>
            <a:off x="1600200" y="1143000"/>
            <a:ext cx="2643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59BB0"/>
                </a:solidFill>
                <a:effectLst/>
                <a:uLnTx/>
                <a:uFillTx/>
                <a:latin typeface="Bahnschrift SemiBold" panose="020B0502040204020203" pitchFamily="34" charset="0"/>
                <a:ea typeface="+mn-ea"/>
                <a:cs typeface="+mn-cs"/>
              </a:rPr>
              <a:t>BÀI 2</a:t>
            </a:r>
          </a:p>
        </p:txBody>
      </p:sp>
      <p:sp>
        <p:nvSpPr>
          <p:cNvPr id="4" name="TextBox 3" descr="n416 Fb Dinh Thu Huyen">
            <a:extLst>
              <a:ext uri="{FF2B5EF4-FFF2-40B4-BE49-F238E27FC236}">
                <a16:creationId xmlns:a16="http://schemas.microsoft.com/office/drawing/2014/main" id="{6EA7765A-A63F-1EF6-ACDF-70B929A63A94}"/>
              </a:ext>
            </a:extLst>
          </p:cNvPr>
          <p:cNvSpPr txBox="1"/>
          <p:nvPr/>
        </p:nvSpPr>
        <p:spPr>
          <a:xfrm>
            <a:off x="1605170" y="2343329"/>
            <a:ext cx="527767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NỘI NĂNG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ĐỊNH LUẬT 1 NHIỆT ĐỘNG LỰC HỌC</a:t>
            </a:r>
          </a:p>
        </p:txBody>
      </p:sp>
      <p:grpSp>
        <p:nvGrpSpPr>
          <p:cNvPr id="5" name="Group 4" descr="n416 Fb Dinh Thu Huyen">
            <a:extLst>
              <a:ext uri="{FF2B5EF4-FFF2-40B4-BE49-F238E27FC236}">
                <a16:creationId xmlns:a16="http://schemas.microsoft.com/office/drawing/2014/main" id="{7D6EB315-CBC2-629E-C82A-A269F0011D0B}"/>
              </a:ext>
            </a:extLst>
          </p:cNvPr>
          <p:cNvGrpSpPr/>
          <p:nvPr/>
        </p:nvGrpSpPr>
        <p:grpSpPr>
          <a:xfrm>
            <a:off x="2133600" y="4650723"/>
            <a:ext cx="1749288" cy="646043"/>
            <a:chOff x="2067338" y="4442791"/>
            <a:chExt cx="1749288" cy="646043"/>
          </a:xfrm>
          <a:solidFill>
            <a:srgbClr val="D7A3E6"/>
          </a:solidFill>
        </p:grpSpPr>
        <p:sp>
          <p:nvSpPr>
            <p:cNvPr id="6" name="Rectangle: Rounded Corners 5">
              <a:extLst>
                <a:ext uri="{FF2B5EF4-FFF2-40B4-BE49-F238E27FC236}">
                  <a16:creationId xmlns:a16="http://schemas.microsoft.com/office/drawing/2014/main" id="{2D045654-BC7A-4216-40E7-6801DF0EB791}"/>
                </a:ext>
              </a:extLst>
            </p:cNvPr>
            <p:cNvSpPr/>
            <p:nvPr/>
          </p:nvSpPr>
          <p:spPr>
            <a:xfrm>
              <a:off x="2067338" y="4442791"/>
              <a:ext cx="1749288" cy="646043"/>
            </a:xfrm>
            <a:prstGeom prst="roundRect">
              <a:avLst>
                <a:gd name="adj" fmla="val 50000"/>
              </a:avLst>
            </a:prstGeom>
            <a:grp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4CEC12-C689-EE4A-D386-7234243052CD}"/>
                </a:ext>
              </a:extLst>
            </p:cNvPr>
            <p:cNvSpPr txBox="1"/>
            <p:nvPr/>
          </p:nvSpPr>
          <p:spPr>
            <a:xfrm>
              <a:off x="2201516" y="4544919"/>
              <a:ext cx="1480931" cy="461665"/>
            </a:xfrm>
            <a:prstGeom prst="rect">
              <a:avLst/>
            </a:prstGeom>
            <a:grpFill/>
            <a:ln>
              <a:solidFill>
                <a:srgbClr val="D7A3E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hnschrift SemiBold" panose="020B0502040204020203" pitchFamily="34" charset="0"/>
                  <a:ea typeface="+mn-ea"/>
                  <a:cs typeface="+mn-cs"/>
                </a:rPr>
                <a:t>BẮT ĐẦU</a:t>
              </a:r>
            </a:p>
          </p:txBody>
        </p:sp>
      </p:grpSp>
      <p:pic>
        <p:nvPicPr>
          <p:cNvPr id="8" name="Picture 4" descr="n416 Fb Dinh Thu Huyen">
            <a:extLst>
              <a:ext uri="{FF2B5EF4-FFF2-40B4-BE49-F238E27FC236}">
                <a16:creationId xmlns:a16="http://schemas.microsoft.com/office/drawing/2014/main" id="{A1CF5901-F4F7-354E-6D32-622E689AF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682" y="934580"/>
            <a:ext cx="7762747" cy="5191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416 Fb Dinh Thu Huyen">
            <a:extLst>
              <a:ext uri="{FF2B5EF4-FFF2-40B4-BE49-F238E27FC236}">
                <a16:creationId xmlns:a16="http://schemas.microsoft.com/office/drawing/2014/main" id="{61B2C6A3-8F4B-84EC-DB79-0EDD2CEF8AD3}"/>
              </a:ext>
            </a:extLst>
          </p:cNvPr>
          <p:cNvSpPr txBox="1"/>
          <p:nvPr/>
        </p:nvSpPr>
        <p:spPr>
          <a:xfrm>
            <a:off x="4349847" y="5446366"/>
            <a:ext cx="3492306"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CÔ NHUNG CUTE</a:t>
            </a:r>
          </a:p>
          <a:p>
            <a:pPr algn="ctr"/>
            <a:r>
              <a:rPr lang="en-US" sz="2800" b="1">
                <a:latin typeface="Cambria" panose="02040503050406030204" pitchFamily="18" charset="0"/>
                <a:ea typeface="Cambria" panose="02040503050406030204" pitchFamily="18" charset="0"/>
              </a:rPr>
              <a:t>0972.46.48.52</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0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3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66667">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667">
                                          <p:cBhvr additive="base">
                                            <p:cTn id="11" dur="3000" fill="hold"/>
                                            <p:tgtEl>
                                              <p:spTgt spid="3"/>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66667">
                                          <p:cBhvr additive="base">
                                            <p:cTn id="15"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6667">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6667">
                                          <p:cBhvr additive="base">
                                            <p:cTn id="19" dur="3000" fill="hold"/>
                                            <p:tgtEl>
                                              <p:spTgt spid="5"/>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0-#ppt_w/2"/>
                                              </p:val>
                                            </p:tav>
                                            <p:tav tm="100000">
                                              <p:val>
                                                <p:strVal val="#ppt_x"/>
                                              </p:val>
                                            </p:tav>
                                          </p:tavLst>
                                        </p:anim>
                                        <p:anim calcmode="lin" valueType="num">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0-#ppt_w/2"/>
                                              </p:val>
                                            </p:tav>
                                            <p:tav tm="100000">
                                              <p:val>
                                                <p:strVal val="#ppt_x"/>
                                              </p:val>
                                            </p:tav>
                                          </p:tavLst>
                                        </p:anim>
                                        <p:anim calcmode="lin" valueType="num">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0-#ppt_w/2"/>
                                              </p:val>
                                            </p:tav>
                                            <p:tav tm="100000">
                                              <p:val>
                                                <p:strVal val="#ppt_x"/>
                                              </p:val>
                                            </p:tav>
                                          </p:tavLst>
                                        </p:anim>
                                        <p:anim calcmode="lin" valueType="num">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2" descr="n416 Fb Dinh Thu Huyen"/>
          <p:cNvGrpSpPr/>
          <p:nvPr/>
        </p:nvGrpSpPr>
        <p:grpSpPr>
          <a:xfrm>
            <a:off x="858758" y="2896518"/>
            <a:ext cx="699051" cy="6990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5" name="Group 5" descr="n416 Fb Dinh Thu Huyen"/>
          <p:cNvGrpSpPr/>
          <p:nvPr/>
        </p:nvGrpSpPr>
        <p:grpSpPr>
          <a:xfrm rot="-3169221">
            <a:off x="1239046" y="2889513"/>
            <a:ext cx="161917" cy="310291"/>
            <a:chOff x="0" y="0"/>
            <a:chExt cx="424137" cy="812800"/>
          </a:xfrm>
        </p:grpSpPr>
        <p:sp>
          <p:nvSpPr>
            <p:cNvPr id="6" name="Freeform 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7" name="TextBox 7"/>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8" name="TextBox 8" descr="n416 Fb Dinh Thu Huyen"/>
          <p:cNvSpPr txBox="1"/>
          <p:nvPr/>
        </p:nvSpPr>
        <p:spPr>
          <a:xfrm>
            <a:off x="1743094" y="3206079"/>
            <a:ext cx="3833219"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9" name="TextBox 9" descr="n416 Fb Dinh Thu Huyen"/>
          <p:cNvSpPr txBox="1"/>
          <p:nvPr/>
        </p:nvSpPr>
        <p:spPr>
          <a:xfrm>
            <a:off x="2591421" y="1115209"/>
            <a:ext cx="7009159" cy="954300"/>
          </a:xfrm>
          <a:prstGeom prst="rect">
            <a:avLst/>
          </a:prstGeom>
        </p:spPr>
        <p:txBody>
          <a:bodyPr lIns="0" tIns="0" rIns="0" bIns="0" rtlCol="0" anchor="t">
            <a:spAutoFit/>
          </a:bodyPr>
          <a:lstStyle/>
          <a:p>
            <a:pPr algn="ctr" defTabSz="609630">
              <a:lnSpc>
                <a:spcPts val="8108"/>
              </a:lnSpc>
            </a:pPr>
            <a:r>
              <a:rPr lang="en-US" sz="6000" b="1" dirty="0">
                <a:solidFill>
                  <a:srgbClr val="158B9C"/>
                </a:solidFill>
                <a:latin typeface="Londrina Solid Bold"/>
              </a:rPr>
              <a:t>NỘI DUNG CHÍNH</a:t>
            </a:r>
          </a:p>
        </p:txBody>
      </p:sp>
      <p:sp>
        <p:nvSpPr>
          <p:cNvPr id="10" name="TextBox 10" descr="n416 Fb Dinh Thu Huyen"/>
          <p:cNvSpPr txBox="1"/>
          <p:nvPr/>
        </p:nvSpPr>
        <p:spPr>
          <a:xfrm>
            <a:off x="959870" y="3195248"/>
            <a:ext cx="469481"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grpSp>
        <p:nvGrpSpPr>
          <p:cNvPr id="11" name="Group 11" descr="n416 Fb Dinh Thu Huyen"/>
          <p:cNvGrpSpPr/>
          <p:nvPr/>
        </p:nvGrpSpPr>
        <p:grpSpPr>
          <a:xfrm>
            <a:off x="3964243" y="4784693"/>
            <a:ext cx="699051" cy="69905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4" name="TextBox 14" descr="n416 Fb Dinh Thu Huyen"/>
          <p:cNvSpPr txBox="1"/>
          <p:nvPr/>
        </p:nvSpPr>
        <p:spPr>
          <a:xfrm>
            <a:off x="4751958" y="4797377"/>
            <a:ext cx="3833218" cy="861774"/>
          </a:xfrm>
          <a:prstGeom prst="rect">
            <a:avLst/>
          </a:prstGeom>
        </p:spPr>
        <p:txBody>
          <a:bodyPr wrap="square" lIns="0" tIns="0" rIns="0" bIns="0" rtlCol="0" anchor="t">
            <a:spAutoFit/>
          </a:bodyPr>
          <a:lstStyle/>
          <a:p>
            <a:pPr defTabSz="609630"/>
            <a:r>
              <a:rPr lang="en-US" sz="2800" b="1" dirty="0">
                <a:solidFill>
                  <a:srgbClr val="158B9C"/>
                </a:solidFill>
                <a:latin typeface="Arimo"/>
              </a:rPr>
              <a:t>ĐỊNH LUẬT I NHIỆT ĐỘNG LỰC HỌC</a:t>
            </a:r>
          </a:p>
        </p:txBody>
      </p:sp>
      <p:grpSp>
        <p:nvGrpSpPr>
          <p:cNvPr id="15" name="Group 15" descr="n416 Fb Dinh Thu Huyen"/>
          <p:cNvGrpSpPr/>
          <p:nvPr/>
        </p:nvGrpSpPr>
        <p:grpSpPr>
          <a:xfrm rot="-3169221">
            <a:off x="4384360" y="4787807"/>
            <a:ext cx="161917" cy="310291"/>
            <a:chOff x="0" y="0"/>
            <a:chExt cx="424137" cy="812800"/>
          </a:xfrm>
        </p:grpSpPr>
        <p:sp>
          <p:nvSpPr>
            <p:cNvPr id="16" name="Freeform 1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7" name="TextBox 17"/>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8" name="TextBox 18" descr="n416 Fb Dinh Thu Huyen"/>
          <p:cNvSpPr txBox="1"/>
          <p:nvPr/>
        </p:nvSpPr>
        <p:spPr>
          <a:xfrm>
            <a:off x="4074302" y="5081178"/>
            <a:ext cx="478483"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19" name="Freeform 19" descr="n416 Fb Dinh Thu Huyen"/>
          <p:cNvSpPr/>
          <p:nvPr/>
        </p:nvSpPr>
        <p:spPr>
          <a:xfrm rot="-8981572">
            <a:off x="5861094" y="3644144"/>
            <a:ext cx="969684" cy="1004381"/>
          </a:xfrm>
          <a:custGeom>
            <a:avLst/>
            <a:gdLst/>
            <a:ahLst/>
            <a:cxnLst/>
            <a:rect l="l" t="t" r="r" b="b"/>
            <a:pathLst>
              <a:path w="1454526" h="1506572">
                <a:moveTo>
                  <a:pt x="0" y="0"/>
                </a:moveTo>
                <a:lnTo>
                  <a:pt x="1454526" y="0"/>
                </a:lnTo>
                <a:lnTo>
                  <a:pt x="1454526" y="1506572"/>
                </a:lnTo>
                <a:lnTo>
                  <a:pt x="0" y="150657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2800" b="1"/>
          </a:p>
        </p:txBody>
      </p:sp>
      <p:grpSp>
        <p:nvGrpSpPr>
          <p:cNvPr id="20" name="Group 20" descr="n416 Fb Dinh Thu Huyen"/>
          <p:cNvGrpSpPr/>
          <p:nvPr/>
        </p:nvGrpSpPr>
        <p:grpSpPr>
          <a:xfrm>
            <a:off x="6861853" y="2896518"/>
            <a:ext cx="699051" cy="69905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22" name="TextBox 22"/>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3" name="Group 23" descr="n416 Fb Dinh Thu Huyen"/>
          <p:cNvGrpSpPr/>
          <p:nvPr/>
        </p:nvGrpSpPr>
        <p:grpSpPr>
          <a:xfrm rot="-3169221">
            <a:off x="7242142" y="2889513"/>
            <a:ext cx="161917" cy="310291"/>
            <a:chOff x="0" y="0"/>
            <a:chExt cx="424137" cy="812800"/>
          </a:xfrm>
        </p:grpSpPr>
        <p:sp>
          <p:nvSpPr>
            <p:cNvPr id="24" name="Freeform 24"/>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5" name="TextBox 25"/>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26" name="TextBox 26" descr="n416 Fb Dinh Thu Huyen"/>
          <p:cNvSpPr txBox="1"/>
          <p:nvPr/>
        </p:nvSpPr>
        <p:spPr>
          <a:xfrm>
            <a:off x="7696994" y="3159696"/>
            <a:ext cx="2021017" cy="308412"/>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LUYỆN TẬP</a:t>
            </a:r>
          </a:p>
        </p:txBody>
      </p:sp>
      <p:sp>
        <p:nvSpPr>
          <p:cNvPr id="27" name="TextBox 27" descr="n416 Fb Dinh Thu Huyen"/>
          <p:cNvSpPr txBox="1"/>
          <p:nvPr/>
        </p:nvSpPr>
        <p:spPr>
          <a:xfrm>
            <a:off x="7000124" y="3224923"/>
            <a:ext cx="44640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03</a:t>
            </a:r>
          </a:p>
        </p:txBody>
      </p:sp>
      <p:sp>
        <p:nvSpPr>
          <p:cNvPr id="28" name="Freeform 28" descr="n416 Fb Dinh Thu Huyen"/>
          <p:cNvSpPr/>
          <p:nvPr/>
        </p:nvSpPr>
        <p:spPr>
          <a:xfrm rot="9388399" flipV="1">
            <a:off x="2378800" y="3758969"/>
            <a:ext cx="1018452" cy="1133863"/>
          </a:xfrm>
          <a:custGeom>
            <a:avLst/>
            <a:gdLst/>
            <a:ahLst/>
            <a:cxnLst/>
            <a:rect l="l" t="t" r="r" b="b"/>
            <a:pathLst>
              <a:path w="1454526" h="1506572">
                <a:moveTo>
                  <a:pt x="0" y="1506571"/>
                </a:moveTo>
                <a:lnTo>
                  <a:pt x="1454526" y="1506571"/>
                </a:lnTo>
                <a:lnTo>
                  <a:pt x="1454526" y="0"/>
                </a:lnTo>
                <a:lnTo>
                  <a:pt x="0" y="0"/>
                </a:lnTo>
                <a:lnTo>
                  <a:pt x="0" y="1506571"/>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2800" b="1"/>
          </a:p>
        </p:txBody>
      </p:sp>
      <p:sp>
        <p:nvSpPr>
          <p:cNvPr id="29" name="Freeform 29" descr="n416 Fb Dinh Thu Huyen"/>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descr="n416 Fb Dinh Thu Huyen"/>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4"/>
            <a:stretch>
              <a:fillRect/>
            </a:stretch>
          </a:blipFill>
        </p:spPr>
        <p:txBody>
          <a:bodyPr/>
          <a:lstStyle/>
          <a:p>
            <a:endParaRPr lang="en-US"/>
          </a:p>
        </p:txBody>
      </p:sp>
      <p:sp>
        <p:nvSpPr>
          <p:cNvPr id="31" name="Freeform 31" descr="n416 Fb Dinh Thu Huyen"/>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5"/>
            <a:stretch>
              <a:fillRect/>
            </a:stretch>
          </a:blipFill>
        </p:spPr>
        <p:txBody>
          <a:bodyPr/>
          <a:lstStyle/>
          <a:p>
            <a:endParaRPr lang="en-US"/>
          </a:p>
        </p:txBody>
      </p:sp>
      <p:sp>
        <p:nvSpPr>
          <p:cNvPr id="32" name="Freeform 32" descr="n416 Fb Dinh Thu Huyen"/>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33" descr="n416 Fb Dinh Thu Huyen"/>
          <p:cNvSpPr/>
          <p:nvPr/>
        </p:nvSpPr>
        <p:spPr>
          <a:xfrm>
            <a:off x="9600579" y="5193635"/>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34" descr="n416 Fb Dinh Thu Huyen"/>
          <p:cNvSpPr/>
          <p:nvPr/>
        </p:nvSpPr>
        <p:spPr>
          <a:xfrm flipH="1">
            <a:off x="2930269"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5" name="Freeform 35" descr="n416 Fb Dinh Thu Huyen"/>
          <p:cNvSpPr/>
          <p:nvPr/>
        </p:nvSpPr>
        <p:spPr>
          <a:xfrm flipH="1">
            <a:off x="2083563" y="122473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36" descr="n416 Fb Dinh Thu Huyen"/>
          <p:cNvSpPr/>
          <p:nvPr/>
        </p:nvSpPr>
        <p:spPr>
          <a:xfrm flipH="1">
            <a:off x="9863705" y="167217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416 Fb Dinh Thu Huyen">
            <a:extLst>
              <a:ext uri="{FF2B5EF4-FFF2-40B4-BE49-F238E27FC236}">
                <a16:creationId xmlns:a16="http://schemas.microsoft.com/office/drawing/2014/main" id="{B3B7BCF9-4437-2946-FA1C-19010C31F42E}"/>
              </a:ext>
            </a:extLst>
          </p:cNvPr>
          <p:cNvGrpSpPr>
            <a:grpSpLocks/>
          </p:cNvGrpSpPr>
          <p:nvPr/>
        </p:nvGrpSpPr>
        <p:grpSpPr bwMode="auto">
          <a:xfrm>
            <a:off x="2855683" y="3941000"/>
            <a:ext cx="6745517" cy="2459800"/>
            <a:chOff x="242047" y="3183103"/>
            <a:chExt cx="3334871" cy="3422486"/>
          </a:xfrm>
        </p:grpSpPr>
        <p:sp>
          <p:nvSpPr>
            <p:cNvPr id="5" name="AutoShape 3">
              <a:extLst>
                <a:ext uri="{FF2B5EF4-FFF2-40B4-BE49-F238E27FC236}">
                  <a16:creationId xmlns:a16="http://schemas.microsoft.com/office/drawing/2014/main" id="{908BDFC1-5281-5D47-41BA-0D831B2F23BA}"/>
                </a:ext>
              </a:extLst>
            </p:cNvPr>
            <p:cNvSpPr>
              <a:spLocks noChangeArrowheads="1"/>
            </p:cNvSpPr>
            <p:nvPr/>
          </p:nvSpPr>
          <p:spPr bwMode="gray">
            <a:xfrm>
              <a:off x="242047" y="3223359"/>
              <a:ext cx="3334871" cy="3382230"/>
            </a:xfrm>
            <a:prstGeom prst="roundRect">
              <a:avLst>
                <a:gd name="adj" fmla="val 12699"/>
              </a:avLst>
            </a:prstGeom>
            <a:solidFill>
              <a:srgbClr val="D7A3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6" name="AutoShape 5">
              <a:extLst>
                <a:ext uri="{FF2B5EF4-FFF2-40B4-BE49-F238E27FC236}">
                  <a16:creationId xmlns:a16="http://schemas.microsoft.com/office/drawing/2014/main" id="{35DF7089-DF83-0610-407C-6DF2DBF2A51B}"/>
                </a:ext>
              </a:extLst>
            </p:cNvPr>
            <p:cNvSpPr>
              <a:spLocks noChangeArrowheads="1"/>
            </p:cNvSpPr>
            <p:nvPr/>
          </p:nvSpPr>
          <p:spPr bwMode="gray">
            <a:xfrm>
              <a:off x="323432" y="3939988"/>
              <a:ext cx="3186250" cy="2597337"/>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7" name="Text Box 18">
              <a:extLst>
                <a:ext uri="{FF2B5EF4-FFF2-40B4-BE49-F238E27FC236}">
                  <a16:creationId xmlns:a16="http://schemas.microsoft.com/office/drawing/2014/main" id="{65BE9000-1065-056E-7E39-0CBA020B2EF7}"/>
                </a:ext>
              </a:extLst>
            </p:cNvPr>
            <p:cNvSpPr txBox="1">
              <a:spLocks noChangeArrowheads="1"/>
            </p:cNvSpPr>
            <p:nvPr/>
          </p:nvSpPr>
          <p:spPr bwMode="white">
            <a:xfrm>
              <a:off x="713845" y="3183103"/>
              <a:ext cx="2486552" cy="727991"/>
            </a:xfrm>
            <a:prstGeom prst="rect">
              <a:avLst/>
            </a:prstGeom>
            <a:noFill/>
            <a:ln w="9525" algn="ctr">
              <a:no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dirty="0">
                  <a:latin typeface="Cambria" panose="02040503050406030204" pitchFamily="18" charset="0"/>
                  <a:ea typeface="Cambria" panose="02040503050406030204" pitchFamily="18" charset="0"/>
                </a:rPr>
                <a:t>NHIỆM VỤ</a:t>
              </a:r>
            </a:p>
          </p:txBody>
        </p:sp>
        <p:sp>
          <p:nvSpPr>
            <p:cNvPr id="8" name="Text Box 9">
              <a:extLst>
                <a:ext uri="{FF2B5EF4-FFF2-40B4-BE49-F238E27FC236}">
                  <a16:creationId xmlns:a16="http://schemas.microsoft.com/office/drawing/2014/main" id="{59AF93AF-06ED-D861-4A33-08E38F4972E7}"/>
                </a:ext>
              </a:extLst>
            </p:cNvPr>
            <p:cNvSpPr txBox="1">
              <a:spLocks noChangeArrowheads="1"/>
            </p:cNvSpPr>
            <p:nvPr/>
          </p:nvSpPr>
          <p:spPr bwMode="gray">
            <a:xfrm>
              <a:off x="362098" y="4101265"/>
              <a:ext cx="3160058" cy="5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vi-VN" altLang="en-US" sz="2100" b="1" dirty="0">
                <a:solidFill>
                  <a:srgbClr val="000000"/>
                </a:solidFill>
              </a:endParaRPr>
            </a:p>
          </p:txBody>
        </p:sp>
      </p:grpSp>
      <p:sp>
        <p:nvSpPr>
          <p:cNvPr id="17" name="Horizontal Scroll 33" descr="n416 Fb Dinh Thu Huyen">
            <a:extLst>
              <a:ext uri="{FF2B5EF4-FFF2-40B4-BE49-F238E27FC236}">
                <a16:creationId xmlns:a16="http://schemas.microsoft.com/office/drawing/2014/main" id="{5D2F2A1C-E2A3-4167-897E-87C0E257C86A}"/>
              </a:ext>
            </a:extLst>
          </p:cNvPr>
          <p:cNvSpPr/>
          <p:nvPr/>
        </p:nvSpPr>
        <p:spPr bwMode="auto">
          <a:xfrm>
            <a:off x="4395485" y="539074"/>
            <a:ext cx="3401030" cy="941802"/>
          </a:xfrm>
          <a:prstGeom prst="horizontalScroll">
            <a:avLst/>
          </a:prstGeom>
          <a:solidFill>
            <a:srgbClr val="FF7980"/>
          </a:solidFill>
          <a:ln w="9525" cap="flat" cmpd="sng" algn="ctr">
            <a:solidFill>
              <a:srgbClr val="FF7980"/>
            </a:solidFill>
            <a:prstDash val="solid"/>
            <a:round/>
            <a:headEnd type="none" w="med" len="med"/>
            <a:tailEnd type="none" w="med" len="med"/>
          </a:ln>
          <a:effectLst>
            <a:innerShdw blurRad="63500" dist="50800" dir="16200000">
              <a:prstClr val="black">
                <a:alpha val="50000"/>
              </a:prstClr>
            </a:innerShdw>
          </a:effectLst>
        </p:spPr>
        <p:txBody>
          <a:bodyPr wrap="none" anchor="ctr"/>
          <a:lstStyle/>
          <a:p>
            <a:pPr algn="ctr" eaLnBrk="1" hangingPunct="1">
              <a:defRPr/>
            </a:pPr>
            <a:r>
              <a:rPr lang="vi-VN" sz="2800" b="1" dirty="0">
                <a:ln w="0"/>
                <a:solidFill>
                  <a:schemeClr val="bg1"/>
                </a:solidFill>
                <a:latin typeface="Cambria" panose="02040503050406030204" pitchFamily="18" charset="0"/>
                <a:ea typeface="Cambria" panose="02040503050406030204" pitchFamily="18" charset="0"/>
              </a:rPr>
              <a:t>HOẠT ĐỘNG NHÓM</a:t>
            </a:r>
          </a:p>
        </p:txBody>
      </p:sp>
      <p:sp>
        <p:nvSpPr>
          <p:cNvPr id="335" name="Rounded Rectangle 4" descr="n416 Fb Dinh Thu Huyen">
            <a:extLst>
              <a:ext uri="{FF2B5EF4-FFF2-40B4-BE49-F238E27FC236}">
                <a16:creationId xmlns:a16="http://schemas.microsoft.com/office/drawing/2014/main" id="{DA52C710-3DF7-EC6E-8839-5544A7E43B6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05:00</a:t>
            </a:r>
          </a:p>
        </p:txBody>
      </p:sp>
      <p:sp>
        <p:nvSpPr>
          <p:cNvPr id="336" name="Rounded Rectangle 5" descr="n416 Fb Dinh Thu Huyen">
            <a:extLst>
              <a:ext uri="{FF2B5EF4-FFF2-40B4-BE49-F238E27FC236}">
                <a16:creationId xmlns:a16="http://schemas.microsoft.com/office/drawing/2014/main" id="{6C3CDC76-72B8-9221-7B18-E7BADF79E8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04:59</a:t>
            </a:r>
          </a:p>
        </p:txBody>
      </p:sp>
      <p:sp>
        <p:nvSpPr>
          <p:cNvPr id="337" name="Rounded Rectangle 6" descr="n416 Fb Dinh Thu Huyen">
            <a:extLst>
              <a:ext uri="{FF2B5EF4-FFF2-40B4-BE49-F238E27FC236}">
                <a16:creationId xmlns:a16="http://schemas.microsoft.com/office/drawing/2014/main" id="{649ED1B2-4DBF-4D32-9C0D-B08DA598B45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04:58</a:t>
            </a:r>
          </a:p>
        </p:txBody>
      </p:sp>
      <p:sp>
        <p:nvSpPr>
          <p:cNvPr id="338" name="Rounded Rectangle 7" descr="n416 Fb Dinh Thu Huyen">
            <a:extLst>
              <a:ext uri="{FF2B5EF4-FFF2-40B4-BE49-F238E27FC236}">
                <a16:creationId xmlns:a16="http://schemas.microsoft.com/office/drawing/2014/main" id="{A4C9DE85-73F7-CD51-DA48-752A027D0E4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04:57</a:t>
            </a:r>
          </a:p>
        </p:txBody>
      </p:sp>
      <p:sp>
        <p:nvSpPr>
          <p:cNvPr id="339" name="Rounded Rectangle 8" descr="n416 Fb Dinh Thu Huyen">
            <a:extLst>
              <a:ext uri="{FF2B5EF4-FFF2-40B4-BE49-F238E27FC236}">
                <a16:creationId xmlns:a16="http://schemas.microsoft.com/office/drawing/2014/main" id="{C44E3BB9-6830-09F2-C236-5BCFBB93D8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04:56</a:t>
            </a:r>
          </a:p>
        </p:txBody>
      </p:sp>
      <p:sp>
        <p:nvSpPr>
          <p:cNvPr id="340" name="Rounded Rectangle 9" descr="n416 Fb Dinh Thu Huyen">
            <a:extLst>
              <a:ext uri="{FF2B5EF4-FFF2-40B4-BE49-F238E27FC236}">
                <a16:creationId xmlns:a16="http://schemas.microsoft.com/office/drawing/2014/main" id="{05867B00-8F40-C3C8-8E11-0E31BCBB3D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04:55</a:t>
            </a:r>
          </a:p>
        </p:txBody>
      </p:sp>
      <p:sp>
        <p:nvSpPr>
          <p:cNvPr id="341" name="Rounded Rectangle 10" descr="n416 Fb Dinh Thu Huyen">
            <a:extLst>
              <a:ext uri="{FF2B5EF4-FFF2-40B4-BE49-F238E27FC236}">
                <a16:creationId xmlns:a16="http://schemas.microsoft.com/office/drawing/2014/main" id="{3182337D-2DDC-46C8-FC16-F57418F8F1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04:54</a:t>
            </a:r>
          </a:p>
        </p:txBody>
      </p:sp>
      <p:sp>
        <p:nvSpPr>
          <p:cNvPr id="342" name="Rounded Rectangle 11" descr="n416 Fb Dinh Thu Huyen">
            <a:extLst>
              <a:ext uri="{FF2B5EF4-FFF2-40B4-BE49-F238E27FC236}">
                <a16:creationId xmlns:a16="http://schemas.microsoft.com/office/drawing/2014/main" id="{D60594D5-4D8E-48C0-D42D-E907AF889B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04:53</a:t>
            </a:r>
          </a:p>
        </p:txBody>
      </p:sp>
      <p:sp>
        <p:nvSpPr>
          <p:cNvPr id="343" name="Rounded Rectangle 12" descr="n416 Fb Dinh Thu Huyen">
            <a:extLst>
              <a:ext uri="{FF2B5EF4-FFF2-40B4-BE49-F238E27FC236}">
                <a16:creationId xmlns:a16="http://schemas.microsoft.com/office/drawing/2014/main" id="{DFFBDAE3-7A81-88E0-F4BA-81626EC75D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04:52</a:t>
            </a:r>
          </a:p>
        </p:txBody>
      </p:sp>
      <p:sp>
        <p:nvSpPr>
          <p:cNvPr id="344" name="Rounded Rectangle 13" descr="n416 Fb Dinh Thu Huyen">
            <a:extLst>
              <a:ext uri="{FF2B5EF4-FFF2-40B4-BE49-F238E27FC236}">
                <a16:creationId xmlns:a16="http://schemas.microsoft.com/office/drawing/2014/main" id="{C8FE7DDB-6911-330D-B494-71D2D5CF50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04:51</a:t>
            </a:r>
          </a:p>
        </p:txBody>
      </p:sp>
      <p:sp>
        <p:nvSpPr>
          <p:cNvPr id="345" name="Rounded Rectangle 14" descr="n416 Fb Dinh Thu Huyen">
            <a:extLst>
              <a:ext uri="{FF2B5EF4-FFF2-40B4-BE49-F238E27FC236}">
                <a16:creationId xmlns:a16="http://schemas.microsoft.com/office/drawing/2014/main" id="{2BAC841F-24D0-5F57-D54A-F91917B39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04:50</a:t>
            </a:r>
          </a:p>
        </p:txBody>
      </p:sp>
      <p:sp>
        <p:nvSpPr>
          <p:cNvPr id="346" name="Rounded Rectangle 15" descr="n416 Fb Dinh Thu Huyen">
            <a:extLst>
              <a:ext uri="{FF2B5EF4-FFF2-40B4-BE49-F238E27FC236}">
                <a16:creationId xmlns:a16="http://schemas.microsoft.com/office/drawing/2014/main" id="{4CE9AED3-A654-DF00-8842-05270E0F5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04:49</a:t>
            </a:r>
          </a:p>
        </p:txBody>
      </p:sp>
      <p:sp>
        <p:nvSpPr>
          <p:cNvPr id="347" name="Rounded Rectangle 16" descr="n416 Fb Dinh Thu Huyen">
            <a:extLst>
              <a:ext uri="{FF2B5EF4-FFF2-40B4-BE49-F238E27FC236}">
                <a16:creationId xmlns:a16="http://schemas.microsoft.com/office/drawing/2014/main" id="{22EF89E5-DE8F-4B69-7645-AA25695948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04:48</a:t>
            </a:r>
          </a:p>
        </p:txBody>
      </p:sp>
      <p:sp>
        <p:nvSpPr>
          <p:cNvPr id="348" name="Rounded Rectangle 17" descr="n416 Fb Dinh Thu Huyen">
            <a:extLst>
              <a:ext uri="{FF2B5EF4-FFF2-40B4-BE49-F238E27FC236}">
                <a16:creationId xmlns:a16="http://schemas.microsoft.com/office/drawing/2014/main" id="{29E3B193-AF2C-FD36-0E2F-54BFB3738D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04:47</a:t>
            </a:r>
          </a:p>
        </p:txBody>
      </p:sp>
      <p:sp>
        <p:nvSpPr>
          <p:cNvPr id="349" name="Rounded Rectangle 18" descr="n416 Fb Dinh Thu Huyen">
            <a:extLst>
              <a:ext uri="{FF2B5EF4-FFF2-40B4-BE49-F238E27FC236}">
                <a16:creationId xmlns:a16="http://schemas.microsoft.com/office/drawing/2014/main" id="{49247AB3-5BA1-1047-35D0-3DEE6C67D6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04:46</a:t>
            </a:r>
          </a:p>
        </p:txBody>
      </p:sp>
      <p:sp>
        <p:nvSpPr>
          <p:cNvPr id="350" name="Rounded Rectangle 19" descr="n416 Fb Dinh Thu Huyen">
            <a:extLst>
              <a:ext uri="{FF2B5EF4-FFF2-40B4-BE49-F238E27FC236}">
                <a16:creationId xmlns:a16="http://schemas.microsoft.com/office/drawing/2014/main" id="{F9937F36-D7B5-F991-DE64-B9045824FD7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04:45</a:t>
            </a:r>
          </a:p>
        </p:txBody>
      </p:sp>
      <p:sp>
        <p:nvSpPr>
          <p:cNvPr id="351" name="Rounded Rectangle 20" descr="n416 Fb Dinh Thu Huyen">
            <a:extLst>
              <a:ext uri="{FF2B5EF4-FFF2-40B4-BE49-F238E27FC236}">
                <a16:creationId xmlns:a16="http://schemas.microsoft.com/office/drawing/2014/main" id="{B63AD2D9-C326-A6DC-628E-D9364E92BD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04:44</a:t>
            </a:r>
          </a:p>
        </p:txBody>
      </p:sp>
      <p:sp>
        <p:nvSpPr>
          <p:cNvPr id="352" name="Rounded Rectangle 21" descr="n416 Fb Dinh Thu Huyen">
            <a:extLst>
              <a:ext uri="{FF2B5EF4-FFF2-40B4-BE49-F238E27FC236}">
                <a16:creationId xmlns:a16="http://schemas.microsoft.com/office/drawing/2014/main" id="{629C58CD-0579-C7EC-19E1-0B7ACE3345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04:43</a:t>
            </a:r>
          </a:p>
        </p:txBody>
      </p:sp>
      <p:sp>
        <p:nvSpPr>
          <p:cNvPr id="353" name="Rounded Rectangle 22" descr="n416 Fb Dinh Thu Huyen">
            <a:extLst>
              <a:ext uri="{FF2B5EF4-FFF2-40B4-BE49-F238E27FC236}">
                <a16:creationId xmlns:a16="http://schemas.microsoft.com/office/drawing/2014/main" id="{DC6760A9-A276-3416-4B9F-E7CCB2B40E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04:42</a:t>
            </a:r>
          </a:p>
        </p:txBody>
      </p:sp>
      <p:sp>
        <p:nvSpPr>
          <p:cNvPr id="354" name="Rounded Rectangle 23" descr="n416 Fb Dinh Thu Huyen">
            <a:extLst>
              <a:ext uri="{FF2B5EF4-FFF2-40B4-BE49-F238E27FC236}">
                <a16:creationId xmlns:a16="http://schemas.microsoft.com/office/drawing/2014/main" id="{03724F8A-A190-8644-394B-5D1926F2CA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04:41</a:t>
            </a:r>
          </a:p>
        </p:txBody>
      </p:sp>
      <p:sp>
        <p:nvSpPr>
          <p:cNvPr id="355" name="Rounded Rectangle 24" descr="n416 Fb Dinh Thu Huyen">
            <a:extLst>
              <a:ext uri="{FF2B5EF4-FFF2-40B4-BE49-F238E27FC236}">
                <a16:creationId xmlns:a16="http://schemas.microsoft.com/office/drawing/2014/main" id="{43B9B74D-EB97-D967-6C9C-4152F81666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04:40</a:t>
            </a:r>
          </a:p>
        </p:txBody>
      </p:sp>
      <p:sp>
        <p:nvSpPr>
          <p:cNvPr id="356" name="Rounded Rectangle 25" descr="n416 Fb Dinh Thu Huyen">
            <a:extLst>
              <a:ext uri="{FF2B5EF4-FFF2-40B4-BE49-F238E27FC236}">
                <a16:creationId xmlns:a16="http://schemas.microsoft.com/office/drawing/2014/main" id="{C0B7AA99-A851-0320-89D5-5D0A7A649D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04:39</a:t>
            </a:r>
          </a:p>
        </p:txBody>
      </p:sp>
      <p:sp>
        <p:nvSpPr>
          <p:cNvPr id="357" name="Rounded Rectangle 26" descr="n416 Fb Dinh Thu Huyen">
            <a:extLst>
              <a:ext uri="{FF2B5EF4-FFF2-40B4-BE49-F238E27FC236}">
                <a16:creationId xmlns:a16="http://schemas.microsoft.com/office/drawing/2014/main" id="{85DB0F61-8BB2-2CF4-034E-0000D08DD3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04:38</a:t>
            </a:r>
          </a:p>
        </p:txBody>
      </p:sp>
      <p:sp>
        <p:nvSpPr>
          <p:cNvPr id="358" name="Rounded Rectangle 27" descr="n416 Fb Dinh Thu Huyen">
            <a:extLst>
              <a:ext uri="{FF2B5EF4-FFF2-40B4-BE49-F238E27FC236}">
                <a16:creationId xmlns:a16="http://schemas.microsoft.com/office/drawing/2014/main" id="{ABC85095-EF00-D7DF-20AB-783382C7CB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04:37</a:t>
            </a:r>
          </a:p>
        </p:txBody>
      </p:sp>
      <p:sp>
        <p:nvSpPr>
          <p:cNvPr id="359" name="Rounded Rectangle 28" descr="n416 Fb Dinh Thu Huyen">
            <a:extLst>
              <a:ext uri="{FF2B5EF4-FFF2-40B4-BE49-F238E27FC236}">
                <a16:creationId xmlns:a16="http://schemas.microsoft.com/office/drawing/2014/main" id="{19B75B44-A0A2-C490-3D6F-E6497FD719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04:36</a:t>
            </a:r>
          </a:p>
        </p:txBody>
      </p:sp>
      <p:sp>
        <p:nvSpPr>
          <p:cNvPr id="360" name="Rounded Rectangle 29" descr="n416 Fb Dinh Thu Huyen">
            <a:extLst>
              <a:ext uri="{FF2B5EF4-FFF2-40B4-BE49-F238E27FC236}">
                <a16:creationId xmlns:a16="http://schemas.microsoft.com/office/drawing/2014/main" id="{97782C11-6AFD-B361-1886-02E286CACF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04:35</a:t>
            </a:r>
          </a:p>
        </p:txBody>
      </p:sp>
      <p:sp>
        <p:nvSpPr>
          <p:cNvPr id="361" name="Rounded Rectangle 30" descr="n416 Fb Dinh Thu Huyen">
            <a:extLst>
              <a:ext uri="{FF2B5EF4-FFF2-40B4-BE49-F238E27FC236}">
                <a16:creationId xmlns:a16="http://schemas.microsoft.com/office/drawing/2014/main" id="{94E71CE0-F016-853A-6A52-2905507F0E9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04:34</a:t>
            </a:r>
          </a:p>
        </p:txBody>
      </p:sp>
      <p:sp>
        <p:nvSpPr>
          <p:cNvPr id="362" name="Rounded Rectangle 31" descr="n416 Fb Dinh Thu Huyen">
            <a:extLst>
              <a:ext uri="{FF2B5EF4-FFF2-40B4-BE49-F238E27FC236}">
                <a16:creationId xmlns:a16="http://schemas.microsoft.com/office/drawing/2014/main" id="{EE1E70B7-6D36-D94B-6ACB-A102D79ED2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04:33</a:t>
            </a:r>
          </a:p>
        </p:txBody>
      </p:sp>
      <p:sp>
        <p:nvSpPr>
          <p:cNvPr id="363" name="Rounded Rectangle 32" descr="n416 Fb Dinh Thu Huyen">
            <a:extLst>
              <a:ext uri="{FF2B5EF4-FFF2-40B4-BE49-F238E27FC236}">
                <a16:creationId xmlns:a16="http://schemas.microsoft.com/office/drawing/2014/main" id="{A19AF4FA-2DF9-7DC5-B85C-9D000C66D43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04:32</a:t>
            </a:r>
          </a:p>
        </p:txBody>
      </p:sp>
      <p:sp>
        <p:nvSpPr>
          <p:cNvPr id="364" name="Rounded Rectangle 33" descr="n416 Fb Dinh Thu Huyen">
            <a:extLst>
              <a:ext uri="{FF2B5EF4-FFF2-40B4-BE49-F238E27FC236}">
                <a16:creationId xmlns:a16="http://schemas.microsoft.com/office/drawing/2014/main" id="{508666B3-4AD0-3A20-2D97-361D3FF303C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04:31</a:t>
            </a:r>
          </a:p>
        </p:txBody>
      </p:sp>
      <p:sp>
        <p:nvSpPr>
          <p:cNvPr id="365" name="Rounded Rectangle 34" descr="n416 Fb Dinh Thu Huyen">
            <a:extLst>
              <a:ext uri="{FF2B5EF4-FFF2-40B4-BE49-F238E27FC236}">
                <a16:creationId xmlns:a16="http://schemas.microsoft.com/office/drawing/2014/main" id="{BAEFD1B1-0207-3135-0476-F6AC5B33E1F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04:30</a:t>
            </a:r>
          </a:p>
        </p:txBody>
      </p:sp>
      <p:sp>
        <p:nvSpPr>
          <p:cNvPr id="366" name="Rounded Rectangle 35" descr="n416 Fb Dinh Thu Huyen">
            <a:extLst>
              <a:ext uri="{FF2B5EF4-FFF2-40B4-BE49-F238E27FC236}">
                <a16:creationId xmlns:a16="http://schemas.microsoft.com/office/drawing/2014/main" id="{E7EC1389-5376-AC36-58A1-A2E094865E6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04:29</a:t>
            </a:r>
          </a:p>
        </p:txBody>
      </p:sp>
      <p:sp>
        <p:nvSpPr>
          <p:cNvPr id="367" name="Rounded Rectangle 36" descr="n416 Fb Dinh Thu Huyen">
            <a:extLst>
              <a:ext uri="{FF2B5EF4-FFF2-40B4-BE49-F238E27FC236}">
                <a16:creationId xmlns:a16="http://schemas.microsoft.com/office/drawing/2014/main" id="{AB348687-B32E-F506-D2A3-EA9FBEDE2D9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04:28</a:t>
            </a:r>
          </a:p>
        </p:txBody>
      </p:sp>
      <p:sp>
        <p:nvSpPr>
          <p:cNvPr id="368" name="Rounded Rectangle 37" descr="n416 Fb Dinh Thu Huyen">
            <a:extLst>
              <a:ext uri="{FF2B5EF4-FFF2-40B4-BE49-F238E27FC236}">
                <a16:creationId xmlns:a16="http://schemas.microsoft.com/office/drawing/2014/main" id="{ABA5A219-5EF2-8306-EEC4-191759B554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04:27</a:t>
            </a:r>
          </a:p>
        </p:txBody>
      </p:sp>
      <p:sp>
        <p:nvSpPr>
          <p:cNvPr id="369" name="Rounded Rectangle 38" descr="n416 Fb Dinh Thu Huyen">
            <a:extLst>
              <a:ext uri="{FF2B5EF4-FFF2-40B4-BE49-F238E27FC236}">
                <a16:creationId xmlns:a16="http://schemas.microsoft.com/office/drawing/2014/main" id="{BDB666A8-990A-078C-443C-2634BB3C26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04:26</a:t>
            </a:r>
          </a:p>
        </p:txBody>
      </p:sp>
      <p:sp>
        <p:nvSpPr>
          <p:cNvPr id="370" name="Rounded Rectangle 39" descr="n416 Fb Dinh Thu Huyen">
            <a:extLst>
              <a:ext uri="{FF2B5EF4-FFF2-40B4-BE49-F238E27FC236}">
                <a16:creationId xmlns:a16="http://schemas.microsoft.com/office/drawing/2014/main" id="{289B3D40-EFB0-DD01-0E12-F88D9D83FB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04:25</a:t>
            </a:r>
          </a:p>
        </p:txBody>
      </p:sp>
      <p:sp>
        <p:nvSpPr>
          <p:cNvPr id="371" name="Rounded Rectangle 40" descr="n416 Fb Dinh Thu Huyen">
            <a:extLst>
              <a:ext uri="{FF2B5EF4-FFF2-40B4-BE49-F238E27FC236}">
                <a16:creationId xmlns:a16="http://schemas.microsoft.com/office/drawing/2014/main" id="{C66622C6-3966-203D-E815-3A1D94276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04:24</a:t>
            </a:r>
          </a:p>
        </p:txBody>
      </p:sp>
      <p:sp>
        <p:nvSpPr>
          <p:cNvPr id="372" name="Rounded Rectangle 41" descr="n416 Fb Dinh Thu Huyen">
            <a:extLst>
              <a:ext uri="{FF2B5EF4-FFF2-40B4-BE49-F238E27FC236}">
                <a16:creationId xmlns:a16="http://schemas.microsoft.com/office/drawing/2014/main" id="{7CF677CB-D0F1-0077-0B63-A4768D0A76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04:23</a:t>
            </a:r>
          </a:p>
        </p:txBody>
      </p:sp>
      <p:sp>
        <p:nvSpPr>
          <p:cNvPr id="373" name="Rounded Rectangle 42" descr="n416 Fb Dinh Thu Huyen">
            <a:extLst>
              <a:ext uri="{FF2B5EF4-FFF2-40B4-BE49-F238E27FC236}">
                <a16:creationId xmlns:a16="http://schemas.microsoft.com/office/drawing/2014/main" id="{0B9B335D-CE9E-47CD-F6E7-9C5B2C33EBD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04:22</a:t>
            </a:r>
          </a:p>
        </p:txBody>
      </p:sp>
      <p:sp>
        <p:nvSpPr>
          <p:cNvPr id="374" name="Rounded Rectangle 43" descr="n416 Fb Dinh Thu Huyen">
            <a:extLst>
              <a:ext uri="{FF2B5EF4-FFF2-40B4-BE49-F238E27FC236}">
                <a16:creationId xmlns:a16="http://schemas.microsoft.com/office/drawing/2014/main" id="{C30235C0-6151-B675-64D7-56619168BE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04:21</a:t>
            </a:r>
          </a:p>
        </p:txBody>
      </p:sp>
      <p:sp>
        <p:nvSpPr>
          <p:cNvPr id="375" name="Rounded Rectangle 44" descr="n416 Fb Dinh Thu Huyen">
            <a:extLst>
              <a:ext uri="{FF2B5EF4-FFF2-40B4-BE49-F238E27FC236}">
                <a16:creationId xmlns:a16="http://schemas.microsoft.com/office/drawing/2014/main" id="{02CE5414-D45F-5F6E-23AD-880055C385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04:20</a:t>
            </a:r>
          </a:p>
        </p:txBody>
      </p:sp>
      <p:sp>
        <p:nvSpPr>
          <p:cNvPr id="376" name="Rounded Rectangle 45" descr="n416 Fb Dinh Thu Huyen">
            <a:extLst>
              <a:ext uri="{FF2B5EF4-FFF2-40B4-BE49-F238E27FC236}">
                <a16:creationId xmlns:a16="http://schemas.microsoft.com/office/drawing/2014/main" id="{73F745C5-60BA-D642-1620-C9B187FC540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04:19</a:t>
            </a:r>
          </a:p>
        </p:txBody>
      </p:sp>
      <p:sp>
        <p:nvSpPr>
          <p:cNvPr id="377" name="Rounded Rectangle 46" descr="n416 Fb Dinh Thu Huyen">
            <a:extLst>
              <a:ext uri="{FF2B5EF4-FFF2-40B4-BE49-F238E27FC236}">
                <a16:creationId xmlns:a16="http://schemas.microsoft.com/office/drawing/2014/main" id="{17DAF815-CCCD-C422-5204-CDA9C3774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04:18</a:t>
            </a:r>
          </a:p>
        </p:txBody>
      </p:sp>
      <p:sp>
        <p:nvSpPr>
          <p:cNvPr id="378" name="Rounded Rectangle 47" descr="n416 Fb Dinh Thu Huyen">
            <a:extLst>
              <a:ext uri="{FF2B5EF4-FFF2-40B4-BE49-F238E27FC236}">
                <a16:creationId xmlns:a16="http://schemas.microsoft.com/office/drawing/2014/main" id="{528FA928-F84A-DB6D-2A2B-945A44C0862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04:17</a:t>
            </a:r>
          </a:p>
        </p:txBody>
      </p:sp>
      <p:sp>
        <p:nvSpPr>
          <p:cNvPr id="379" name="Rounded Rectangle 48" descr="n416 Fb Dinh Thu Huyen">
            <a:extLst>
              <a:ext uri="{FF2B5EF4-FFF2-40B4-BE49-F238E27FC236}">
                <a16:creationId xmlns:a16="http://schemas.microsoft.com/office/drawing/2014/main" id="{0C2A6AD6-CBA8-7CFB-864D-21356CBBCA2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04:16</a:t>
            </a:r>
          </a:p>
        </p:txBody>
      </p:sp>
      <p:sp>
        <p:nvSpPr>
          <p:cNvPr id="380" name="Rounded Rectangle 49" descr="n416 Fb Dinh Thu Huyen">
            <a:extLst>
              <a:ext uri="{FF2B5EF4-FFF2-40B4-BE49-F238E27FC236}">
                <a16:creationId xmlns:a16="http://schemas.microsoft.com/office/drawing/2014/main" id="{5709F903-C25F-59B1-6298-71A034BCF2E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04:15</a:t>
            </a:r>
          </a:p>
        </p:txBody>
      </p:sp>
      <p:sp>
        <p:nvSpPr>
          <p:cNvPr id="381" name="Rounded Rectangle 50" descr="n416 Fb Dinh Thu Huyen">
            <a:extLst>
              <a:ext uri="{FF2B5EF4-FFF2-40B4-BE49-F238E27FC236}">
                <a16:creationId xmlns:a16="http://schemas.microsoft.com/office/drawing/2014/main" id="{B53A008C-20AC-66B7-9EF8-87AB13E873E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04:14</a:t>
            </a:r>
          </a:p>
        </p:txBody>
      </p:sp>
      <p:sp>
        <p:nvSpPr>
          <p:cNvPr id="382" name="Rounded Rectangle 51" descr="n416 Fb Dinh Thu Huyen">
            <a:extLst>
              <a:ext uri="{FF2B5EF4-FFF2-40B4-BE49-F238E27FC236}">
                <a16:creationId xmlns:a16="http://schemas.microsoft.com/office/drawing/2014/main" id="{9C076F37-A235-E6D9-4157-E5E5B48B542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04:13</a:t>
            </a:r>
          </a:p>
        </p:txBody>
      </p:sp>
      <p:sp>
        <p:nvSpPr>
          <p:cNvPr id="383" name="Rounded Rectangle 52" descr="n416 Fb Dinh Thu Huyen">
            <a:extLst>
              <a:ext uri="{FF2B5EF4-FFF2-40B4-BE49-F238E27FC236}">
                <a16:creationId xmlns:a16="http://schemas.microsoft.com/office/drawing/2014/main" id="{A0BB8712-8F05-2A9C-F916-67460CFA9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04:12</a:t>
            </a:r>
          </a:p>
        </p:txBody>
      </p:sp>
      <p:sp>
        <p:nvSpPr>
          <p:cNvPr id="384" name="Rounded Rectangle 53" descr="n416 Fb Dinh Thu Huyen">
            <a:extLst>
              <a:ext uri="{FF2B5EF4-FFF2-40B4-BE49-F238E27FC236}">
                <a16:creationId xmlns:a16="http://schemas.microsoft.com/office/drawing/2014/main" id="{32373CD8-DAFB-30EA-D37C-D4C6E93949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04:11</a:t>
            </a:r>
          </a:p>
        </p:txBody>
      </p:sp>
      <p:sp>
        <p:nvSpPr>
          <p:cNvPr id="385" name="Rounded Rectangle 54" descr="n416 Fb Dinh Thu Huyen">
            <a:extLst>
              <a:ext uri="{FF2B5EF4-FFF2-40B4-BE49-F238E27FC236}">
                <a16:creationId xmlns:a16="http://schemas.microsoft.com/office/drawing/2014/main" id="{5063AA06-C5FB-10EA-7CE9-3E22083063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04:10</a:t>
            </a:r>
          </a:p>
        </p:txBody>
      </p:sp>
      <p:sp>
        <p:nvSpPr>
          <p:cNvPr id="386" name="Rounded Rectangle 55" descr="n416 Fb Dinh Thu Huyen">
            <a:extLst>
              <a:ext uri="{FF2B5EF4-FFF2-40B4-BE49-F238E27FC236}">
                <a16:creationId xmlns:a16="http://schemas.microsoft.com/office/drawing/2014/main" id="{762AD54C-F0CD-BA37-CB07-2BFDB600927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04:09</a:t>
            </a:r>
          </a:p>
        </p:txBody>
      </p:sp>
      <p:sp>
        <p:nvSpPr>
          <p:cNvPr id="387" name="Rounded Rectangle 56" descr="n416 Fb Dinh Thu Huyen">
            <a:extLst>
              <a:ext uri="{FF2B5EF4-FFF2-40B4-BE49-F238E27FC236}">
                <a16:creationId xmlns:a16="http://schemas.microsoft.com/office/drawing/2014/main" id="{B24AC039-5409-05EA-AB18-31D3895719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04:08</a:t>
            </a:r>
          </a:p>
        </p:txBody>
      </p:sp>
      <p:sp>
        <p:nvSpPr>
          <p:cNvPr id="388" name="Rounded Rectangle 57" descr="n416 Fb Dinh Thu Huyen">
            <a:extLst>
              <a:ext uri="{FF2B5EF4-FFF2-40B4-BE49-F238E27FC236}">
                <a16:creationId xmlns:a16="http://schemas.microsoft.com/office/drawing/2014/main" id="{51B52707-1EDF-3FE9-B560-F261EA81EF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04:07</a:t>
            </a:r>
          </a:p>
        </p:txBody>
      </p:sp>
      <p:sp>
        <p:nvSpPr>
          <p:cNvPr id="389" name="Rounded Rectangle 58" descr="n416 Fb Dinh Thu Huyen">
            <a:extLst>
              <a:ext uri="{FF2B5EF4-FFF2-40B4-BE49-F238E27FC236}">
                <a16:creationId xmlns:a16="http://schemas.microsoft.com/office/drawing/2014/main" id="{62E180F5-B064-E926-4D67-411A26250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04:06</a:t>
            </a:r>
          </a:p>
        </p:txBody>
      </p:sp>
      <p:sp>
        <p:nvSpPr>
          <p:cNvPr id="390" name="Rounded Rectangle 59" descr="n416 Fb Dinh Thu Huyen">
            <a:extLst>
              <a:ext uri="{FF2B5EF4-FFF2-40B4-BE49-F238E27FC236}">
                <a16:creationId xmlns:a16="http://schemas.microsoft.com/office/drawing/2014/main" id="{53B51354-EEAA-6DEE-5029-F7F7668F40E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04:05</a:t>
            </a:r>
          </a:p>
        </p:txBody>
      </p:sp>
      <p:sp>
        <p:nvSpPr>
          <p:cNvPr id="391" name="Rounded Rectangle 60" descr="n416 Fb Dinh Thu Huyen">
            <a:extLst>
              <a:ext uri="{FF2B5EF4-FFF2-40B4-BE49-F238E27FC236}">
                <a16:creationId xmlns:a16="http://schemas.microsoft.com/office/drawing/2014/main" id="{E9397884-FD89-ED58-D213-C7CC5289FE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04:04</a:t>
            </a:r>
          </a:p>
        </p:txBody>
      </p:sp>
      <p:sp>
        <p:nvSpPr>
          <p:cNvPr id="392" name="Rounded Rectangle 61" descr="n416 Fb Dinh Thu Huyen">
            <a:extLst>
              <a:ext uri="{FF2B5EF4-FFF2-40B4-BE49-F238E27FC236}">
                <a16:creationId xmlns:a16="http://schemas.microsoft.com/office/drawing/2014/main" id="{9C35D5EF-5350-2AD1-FE0F-B5BD1A5D81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04:03</a:t>
            </a:r>
          </a:p>
        </p:txBody>
      </p:sp>
      <p:sp>
        <p:nvSpPr>
          <p:cNvPr id="393" name="Rounded Rectangle 62" descr="n416 Fb Dinh Thu Huyen">
            <a:extLst>
              <a:ext uri="{FF2B5EF4-FFF2-40B4-BE49-F238E27FC236}">
                <a16:creationId xmlns:a16="http://schemas.microsoft.com/office/drawing/2014/main" id="{F759E161-3DD0-8352-7B30-92962734A73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04:02</a:t>
            </a:r>
          </a:p>
        </p:txBody>
      </p:sp>
      <p:sp>
        <p:nvSpPr>
          <p:cNvPr id="394" name="Rounded Rectangle 63" descr="n416 Fb Dinh Thu Huyen">
            <a:extLst>
              <a:ext uri="{FF2B5EF4-FFF2-40B4-BE49-F238E27FC236}">
                <a16:creationId xmlns:a16="http://schemas.microsoft.com/office/drawing/2014/main" id="{A07864A4-70FB-D648-4692-560D031010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04:01</a:t>
            </a:r>
          </a:p>
        </p:txBody>
      </p:sp>
      <p:sp>
        <p:nvSpPr>
          <p:cNvPr id="395" name="Rounded Rectangle 64" descr="n416 Fb Dinh Thu Huyen">
            <a:extLst>
              <a:ext uri="{FF2B5EF4-FFF2-40B4-BE49-F238E27FC236}">
                <a16:creationId xmlns:a16="http://schemas.microsoft.com/office/drawing/2014/main" id="{A90AA4CA-E610-547D-0500-F52902D037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04:00</a:t>
            </a:r>
          </a:p>
        </p:txBody>
      </p:sp>
      <p:sp>
        <p:nvSpPr>
          <p:cNvPr id="396" name="Rounded Rectangle 65" descr="n416 Fb Dinh Thu Huyen">
            <a:extLst>
              <a:ext uri="{FF2B5EF4-FFF2-40B4-BE49-F238E27FC236}">
                <a16:creationId xmlns:a16="http://schemas.microsoft.com/office/drawing/2014/main" id="{6BE54D0D-7FB7-EA22-B2C6-86E3173C5E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03:59</a:t>
            </a:r>
          </a:p>
        </p:txBody>
      </p:sp>
      <p:sp>
        <p:nvSpPr>
          <p:cNvPr id="397" name="Rounded Rectangle 66" descr="n416 Fb Dinh Thu Huyen">
            <a:extLst>
              <a:ext uri="{FF2B5EF4-FFF2-40B4-BE49-F238E27FC236}">
                <a16:creationId xmlns:a16="http://schemas.microsoft.com/office/drawing/2014/main" id="{3EF1FD75-4FE3-1A9A-E088-793A58EB4A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03:58</a:t>
            </a:r>
          </a:p>
        </p:txBody>
      </p:sp>
      <p:sp>
        <p:nvSpPr>
          <p:cNvPr id="398" name="Rounded Rectangle 67" descr="n416 Fb Dinh Thu Huyen">
            <a:extLst>
              <a:ext uri="{FF2B5EF4-FFF2-40B4-BE49-F238E27FC236}">
                <a16:creationId xmlns:a16="http://schemas.microsoft.com/office/drawing/2014/main" id="{FBB686B2-EA18-FDC2-8573-ED71CE2771B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03:57</a:t>
            </a:r>
          </a:p>
        </p:txBody>
      </p:sp>
      <p:sp>
        <p:nvSpPr>
          <p:cNvPr id="399" name="Rounded Rectangle 68" descr="n416 Fb Dinh Thu Huyen">
            <a:extLst>
              <a:ext uri="{FF2B5EF4-FFF2-40B4-BE49-F238E27FC236}">
                <a16:creationId xmlns:a16="http://schemas.microsoft.com/office/drawing/2014/main" id="{DB91C773-280A-C0F3-1885-C11232C0C61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03:56</a:t>
            </a:r>
          </a:p>
        </p:txBody>
      </p:sp>
      <p:sp>
        <p:nvSpPr>
          <p:cNvPr id="400" name="Rounded Rectangle 69" descr="n416 Fb Dinh Thu Huyen">
            <a:extLst>
              <a:ext uri="{FF2B5EF4-FFF2-40B4-BE49-F238E27FC236}">
                <a16:creationId xmlns:a16="http://schemas.microsoft.com/office/drawing/2014/main" id="{04774A3F-4CFD-D3D2-88A7-2E3A197F7EF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03:55</a:t>
            </a:r>
          </a:p>
        </p:txBody>
      </p:sp>
      <p:sp>
        <p:nvSpPr>
          <p:cNvPr id="401" name="Rounded Rectangle 70" descr="n416 Fb Dinh Thu Huyen">
            <a:extLst>
              <a:ext uri="{FF2B5EF4-FFF2-40B4-BE49-F238E27FC236}">
                <a16:creationId xmlns:a16="http://schemas.microsoft.com/office/drawing/2014/main" id="{8BACCFD6-A0F2-0DC3-8692-B0BAC4D2DD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03:54</a:t>
            </a:r>
          </a:p>
        </p:txBody>
      </p:sp>
      <p:sp>
        <p:nvSpPr>
          <p:cNvPr id="402" name="Rounded Rectangle 71" descr="n416 Fb Dinh Thu Huyen">
            <a:extLst>
              <a:ext uri="{FF2B5EF4-FFF2-40B4-BE49-F238E27FC236}">
                <a16:creationId xmlns:a16="http://schemas.microsoft.com/office/drawing/2014/main" id="{42FCFFB1-B021-DB0B-E002-DD1B341909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03:53</a:t>
            </a:r>
          </a:p>
        </p:txBody>
      </p:sp>
      <p:sp>
        <p:nvSpPr>
          <p:cNvPr id="403" name="Rounded Rectangle 72" descr="n416 Fb Dinh Thu Huyen">
            <a:extLst>
              <a:ext uri="{FF2B5EF4-FFF2-40B4-BE49-F238E27FC236}">
                <a16:creationId xmlns:a16="http://schemas.microsoft.com/office/drawing/2014/main" id="{DDA950FB-7794-3DE2-D69A-5E9E5D1188C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03:52</a:t>
            </a:r>
          </a:p>
        </p:txBody>
      </p:sp>
      <p:sp>
        <p:nvSpPr>
          <p:cNvPr id="404" name="Rounded Rectangle 73" descr="n416 Fb Dinh Thu Huyen">
            <a:extLst>
              <a:ext uri="{FF2B5EF4-FFF2-40B4-BE49-F238E27FC236}">
                <a16:creationId xmlns:a16="http://schemas.microsoft.com/office/drawing/2014/main" id="{2686CD26-1A08-4D5C-12F0-C17E29B75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03:51</a:t>
            </a:r>
          </a:p>
        </p:txBody>
      </p:sp>
      <p:sp>
        <p:nvSpPr>
          <p:cNvPr id="405" name="Rounded Rectangle 74" descr="n416 Fb Dinh Thu Huyen">
            <a:extLst>
              <a:ext uri="{FF2B5EF4-FFF2-40B4-BE49-F238E27FC236}">
                <a16:creationId xmlns:a16="http://schemas.microsoft.com/office/drawing/2014/main" id="{59956F95-6566-AB69-B304-02D1726DB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03:50</a:t>
            </a:r>
          </a:p>
        </p:txBody>
      </p:sp>
      <p:sp>
        <p:nvSpPr>
          <p:cNvPr id="406" name="Rounded Rectangle 75" descr="n416 Fb Dinh Thu Huyen">
            <a:extLst>
              <a:ext uri="{FF2B5EF4-FFF2-40B4-BE49-F238E27FC236}">
                <a16:creationId xmlns:a16="http://schemas.microsoft.com/office/drawing/2014/main" id="{B81AD096-22B6-08F8-0D7A-275D0B94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03:49</a:t>
            </a:r>
          </a:p>
        </p:txBody>
      </p:sp>
      <p:sp>
        <p:nvSpPr>
          <p:cNvPr id="407" name="Rounded Rectangle 76" descr="n416 Fb Dinh Thu Huyen">
            <a:extLst>
              <a:ext uri="{FF2B5EF4-FFF2-40B4-BE49-F238E27FC236}">
                <a16:creationId xmlns:a16="http://schemas.microsoft.com/office/drawing/2014/main" id="{DBE9A04E-45DA-B1EA-EDCA-84055181956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03:48</a:t>
            </a:r>
          </a:p>
        </p:txBody>
      </p:sp>
      <p:sp>
        <p:nvSpPr>
          <p:cNvPr id="408" name="Rounded Rectangle 77" descr="n416 Fb Dinh Thu Huyen">
            <a:extLst>
              <a:ext uri="{FF2B5EF4-FFF2-40B4-BE49-F238E27FC236}">
                <a16:creationId xmlns:a16="http://schemas.microsoft.com/office/drawing/2014/main" id="{94649BE8-444B-AD00-6F6D-6F6749AF05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03:47</a:t>
            </a:r>
          </a:p>
        </p:txBody>
      </p:sp>
      <p:sp>
        <p:nvSpPr>
          <p:cNvPr id="409" name="Rounded Rectangle 78" descr="n416 Fb Dinh Thu Huyen">
            <a:extLst>
              <a:ext uri="{FF2B5EF4-FFF2-40B4-BE49-F238E27FC236}">
                <a16:creationId xmlns:a16="http://schemas.microsoft.com/office/drawing/2014/main" id="{CCBB5356-2784-B00D-E29F-B61199E0CD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03:46</a:t>
            </a:r>
          </a:p>
        </p:txBody>
      </p:sp>
      <p:sp>
        <p:nvSpPr>
          <p:cNvPr id="410" name="Rounded Rectangle 79" descr="n416 Fb Dinh Thu Huyen">
            <a:extLst>
              <a:ext uri="{FF2B5EF4-FFF2-40B4-BE49-F238E27FC236}">
                <a16:creationId xmlns:a16="http://schemas.microsoft.com/office/drawing/2014/main" id="{CBDFF9B8-1874-4F5D-8152-540571E40CC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03:45</a:t>
            </a:r>
          </a:p>
        </p:txBody>
      </p:sp>
      <p:sp>
        <p:nvSpPr>
          <p:cNvPr id="411" name="Rounded Rectangle 80" descr="n416 Fb Dinh Thu Huyen">
            <a:extLst>
              <a:ext uri="{FF2B5EF4-FFF2-40B4-BE49-F238E27FC236}">
                <a16:creationId xmlns:a16="http://schemas.microsoft.com/office/drawing/2014/main" id="{219E4F57-8E9E-D324-0EBE-A406DA4E44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03:44</a:t>
            </a:r>
          </a:p>
        </p:txBody>
      </p:sp>
      <p:sp>
        <p:nvSpPr>
          <p:cNvPr id="412" name="Rounded Rectangle 81" descr="n416 Fb Dinh Thu Huyen">
            <a:extLst>
              <a:ext uri="{FF2B5EF4-FFF2-40B4-BE49-F238E27FC236}">
                <a16:creationId xmlns:a16="http://schemas.microsoft.com/office/drawing/2014/main" id="{6C7996CD-F4AC-7D7A-739A-287EE68727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03:43</a:t>
            </a:r>
          </a:p>
        </p:txBody>
      </p:sp>
      <p:sp>
        <p:nvSpPr>
          <p:cNvPr id="413" name="Rounded Rectangle 82" descr="n416 Fb Dinh Thu Huyen">
            <a:extLst>
              <a:ext uri="{FF2B5EF4-FFF2-40B4-BE49-F238E27FC236}">
                <a16:creationId xmlns:a16="http://schemas.microsoft.com/office/drawing/2014/main" id="{D0A717B2-CCA3-B1A6-DE78-ADCB9F4D12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03:42</a:t>
            </a:r>
          </a:p>
        </p:txBody>
      </p:sp>
      <p:sp>
        <p:nvSpPr>
          <p:cNvPr id="414" name="Rounded Rectangle 83" descr="n416 Fb Dinh Thu Huyen">
            <a:extLst>
              <a:ext uri="{FF2B5EF4-FFF2-40B4-BE49-F238E27FC236}">
                <a16:creationId xmlns:a16="http://schemas.microsoft.com/office/drawing/2014/main" id="{1F21D1C9-C767-484E-34F3-B27DE48DC5C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03:41</a:t>
            </a:r>
          </a:p>
        </p:txBody>
      </p:sp>
      <p:sp>
        <p:nvSpPr>
          <p:cNvPr id="415" name="Rounded Rectangle 84" descr="n416 Fb Dinh Thu Huyen">
            <a:extLst>
              <a:ext uri="{FF2B5EF4-FFF2-40B4-BE49-F238E27FC236}">
                <a16:creationId xmlns:a16="http://schemas.microsoft.com/office/drawing/2014/main" id="{816EE461-81D2-3B25-5450-50458194AE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03:40</a:t>
            </a:r>
          </a:p>
        </p:txBody>
      </p:sp>
      <p:sp>
        <p:nvSpPr>
          <p:cNvPr id="416" name="Rounded Rectangle 85" descr="n416 Fb Dinh Thu Huyen">
            <a:extLst>
              <a:ext uri="{FF2B5EF4-FFF2-40B4-BE49-F238E27FC236}">
                <a16:creationId xmlns:a16="http://schemas.microsoft.com/office/drawing/2014/main" id="{B0AF51AF-B956-592C-123B-66C52083ECE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03:39</a:t>
            </a:r>
          </a:p>
        </p:txBody>
      </p:sp>
      <p:sp>
        <p:nvSpPr>
          <p:cNvPr id="417" name="Rounded Rectangle 86" descr="n416 Fb Dinh Thu Huyen">
            <a:extLst>
              <a:ext uri="{FF2B5EF4-FFF2-40B4-BE49-F238E27FC236}">
                <a16:creationId xmlns:a16="http://schemas.microsoft.com/office/drawing/2014/main" id="{CCD3D0C5-EF8C-3C2A-01AE-D4D627A75BD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03:38</a:t>
            </a:r>
          </a:p>
        </p:txBody>
      </p:sp>
      <p:sp>
        <p:nvSpPr>
          <p:cNvPr id="418" name="Rounded Rectangle 87" descr="n416 Fb Dinh Thu Huyen">
            <a:extLst>
              <a:ext uri="{FF2B5EF4-FFF2-40B4-BE49-F238E27FC236}">
                <a16:creationId xmlns:a16="http://schemas.microsoft.com/office/drawing/2014/main" id="{6D1EB124-AC22-0D39-3D1D-A8DCC84544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03:37</a:t>
            </a:r>
          </a:p>
        </p:txBody>
      </p:sp>
      <p:sp>
        <p:nvSpPr>
          <p:cNvPr id="419" name="Rounded Rectangle 88" descr="n416 Fb Dinh Thu Huyen">
            <a:extLst>
              <a:ext uri="{FF2B5EF4-FFF2-40B4-BE49-F238E27FC236}">
                <a16:creationId xmlns:a16="http://schemas.microsoft.com/office/drawing/2014/main" id="{07C3EC44-2B30-7018-1C67-FE8DC41B76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03:36</a:t>
            </a:r>
          </a:p>
        </p:txBody>
      </p:sp>
      <p:sp>
        <p:nvSpPr>
          <p:cNvPr id="420" name="Rounded Rectangle 89" descr="n416 Fb Dinh Thu Huyen">
            <a:extLst>
              <a:ext uri="{FF2B5EF4-FFF2-40B4-BE49-F238E27FC236}">
                <a16:creationId xmlns:a16="http://schemas.microsoft.com/office/drawing/2014/main" id="{992C0EC7-7149-6F92-1458-209BBF94F2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03:35</a:t>
            </a:r>
          </a:p>
        </p:txBody>
      </p:sp>
      <p:sp>
        <p:nvSpPr>
          <p:cNvPr id="421" name="Rounded Rectangle 90" descr="n416 Fb Dinh Thu Huyen">
            <a:extLst>
              <a:ext uri="{FF2B5EF4-FFF2-40B4-BE49-F238E27FC236}">
                <a16:creationId xmlns:a16="http://schemas.microsoft.com/office/drawing/2014/main" id="{311087B7-FA6A-FF39-2EE9-77F0637EAD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03:34</a:t>
            </a:r>
          </a:p>
        </p:txBody>
      </p:sp>
      <p:sp>
        <p:nvSpPr>
          <p:cNvPr id="422" name="Rounded Rectangle 91" descr="n416 Fb Dinh Thu Huyen">
            <a:extLst>
              <a:ext uri="{FF2B5EF4-FFF2-40B4-BE49-F238E27FC236}">
                <a16:creationId xmlns:a16="http://schemas.microsoft.com/office/drawing/2014/main" id="{685334C2-738E-2D76-CBA9-3C71F9ED940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03:33</a:t>
            </a:r>
          </a:p>
        </p:txBody>
      </p:sp>
      <p:sp>
        <p:nvSpPr>
          <p:cNvPr id="423" name="Rounded Rectangle 92" descr="n416 Fb Dinh Thu Huyen">
            <a:extLst>
              <a:ext uri="{FF2B5EF4-FFF2-40B4-BE49-F238E27FC236}">
                <a16:creationId xmlns:a16="http://schemas.microsoft.com/office/drawing/2014/main" id="{D2CE8DDC-6D0F-C612-0373-8E67135E51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03:32</a:t>
            </a:r>
          </a:p>
        </p:txBody>
      </p:sp>
      <p:sp>
        <p:nvSpPr>
          <p:cNvPr id="424" name="Rounded Rectangle 93" descr="n416 Fb Dinh Thu Huyen">
            <a:extLst>
              <a:ext uri="{FF2B5EF4-FFF2-40B4-BE49-F238E27FC236}">
                <a16:creationId xmlns:a16="http://schemas.microsoft.com/office/drawing/2014/main" id="{630ADD6E-E74E-02CD-64E6-F3935971ECA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03:31</a:t>
            </a:r>
          </a:p>
        </p:txBody>
      </p:sp>
      <p:sp>
        <p:nvSpPr>
          <p:cNvPr id="425" name="Rounded Rectangle 94" descr="n416 Fb Dinh Thu Huyen">
            <a:extLst>
              <a:ext uri="{FF2B5EF4-FFF2-40B4-BE49-F238E27FC236}">
                <a16:creationId xmlns:a16="http://schemas.microsoft.com/office/drawing/2014/main" id="{1F6A6886-A9AF-4FA4-F080-D98EC6A87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03:30</a:t>
            </a:r>
          </a:p>
        </p:txBody>
      </p:sp>
      <p:sp>
        <p:nvSpPr>
          <p:cNvPr id="426" name="Rounded Rectangle 95" descr="n416 Fb Dinh Thu Huyen">
            <a:extLst>
              <a:ext uri="{FF2B5EF4-FFF2-40B4-BE49-F238E27FC236}">
                <a16:creationId xmlns:a16="http://schemas.microsoft.com/office/drawing/2014/main" id="{2A0512D9-6869-5B9C-E219-3AB4F80BCA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03:29</a:t>
            </a:r>
          </a:p>
        </p:txBody>
      </p:sp>
      <p:sp>
        <p:nvSpPr>
          <p:cNvPr id="427" name="Rounded Rectangle 96" descr="n416 Fb Dinh Thu Huyen">
            <a:extLst>
              <a:ext uri="{FF2B5EF4-FFF2-40B4-BE49-F238E27FC236}">
                <a16:creationId xmlns:a16="http://schemas.microsoft.com/office/drawing/2014/main" id="{BDE68724-C5CB-DF38-A30D-F6F080C1BF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03:28</a:t>
            </a:r>
          </a:p>
        </p:txBody>
      </p:sp>
      <p:sp>
        <p:nvSpPr>
          <p:cNvPr id="428" name="Rounded Rectangle 97" descr="n416 Fb Dinh Thu Huyen">
            <a:extLst>
              <a:ext uri="{FF2B5EF4-FFF2-40B4-BE49-F238E27FC236}">
                <a16:creationId xmlns:a16="http://schemas.microsoft.com/office/drawing/2014/main" id="{B56FBEB4-9908-430D-E969-AC2E55129D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03:27</a:t>
            </a:r>
          </a:p>
        </p:txBody>
      </p:sp>
      <p:sp>
        <p:nvSpPr>
          <p:cNvPr id="429" name="Rounded Rectangle 98" descr="n416 Fb Dinh Thu Huyen">
            <a:extLst>
              <a:ext uri="{FF2B5EF4-FFF2-40B4-BE49-F238E27FC236}">
                <a16:creationId xmlns:a16="http://schemas.microsoft.com/office/drawing/2014/main" id="{EC66A9C4-C29F-DA64-3A69-639CAED9C8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03:26</a:t>
            </a:r>
          </a:p>
        </p:txBody>
      </p:sp>
      <p:sp>
        <p:nvSpPr>
          <p:cNvPr id="430" name="Rounded Rectangle 99" descr="n416 Fb Dinh Thu Huyen">
            <a:extLst>
              <a:ext uri="{FF2B5EF4-FFF2-40B4-BE49-F238E27FC236}">
                <a16:creationId xmlns:a16="http://schemas.microsoft.com/office/drawing/2014/main" id="{660B2D6A-15F6-531A-B675-425A2E6C3D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03:25</a:t>
            </a:r>
          </a:p>
        </p:txBody>
      </p:sp>
      <p:sp>
        <p:nvSpPr>
          <p:cNvPr id="431" name="Rounded Rectangle 100" descr="n416 Fb Dinh Thu Huyen">
            <a:extLst>
              <a:ext uri="{FF2B5EF4-FFF2-40B4-BE49-F238E27FC236}">
                <a16:creationId xmlns:a16="http://schemas.microsoft.com/office/drawing/2014/main" id="{7DBE5E4A-E54F-3F6F-132A-4E933141E0A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03:24</a:t>
            </a:r>
          </a:p>
        </p:txBody>
      </p:sp>
      <p:sp>
        <p:nvSpPr>
          <p:cNvPr id="432" name="Rounded Rectangle 101" descr="n416 Fb Dinh Thu Huyen">
            <a:extLst>
              <a:ext uri="{FF2B5EF4-FFF2-40B4-BE49-F238E27FC236}">
                <a16:creationId xmlns:a16="http://schemas.microsoft.com/office/drawing/2014/main" id="{C1A17282-489C-DCCD-69A5-1E1DA949B1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03:23</a:t>
            </a:r>
          </a:p>
        </p:txBody>
      </p:sp>
      <p:sp>
        <p:nvSpPr>
          <p:cNvPr id="433" name="Rounded Rectangle 102" descr="n416 Fb Dinh Thu Huyen">
            <a:extLst>
              <a:ext uri="{FF2B5EF4-FFF2-40B4-BE49-F238E27FC236}">
                <a16:creationId xmlns:a16="http://schemas.microsoft.com/office/drawing/2014/main" id="{B44DEB76-B177-9A10-23F6-EA63091D7E6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03:22</a:t>
            </a:r>
          </a:p>
        </p:txBody>
      </p:sp>
      <p:sp>
        <p:nvSpPr>
          <p:cNvPr id="434" name="Rounded Rectangle 103" descr="n416 Fb Dinh Thu Huyen">
            <a:extLst>
              <a:ext uri="{FF2B5EF4-FFF2-40B4-BE49-F238E27FC236}">
                <a16:creationId xmlns:a16="http://schemas.microsoft.com/office/drawing/2014/main" id="{66F11924-B92C-A0A8-DCB5-D2645710DF0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03:21</a:t>
            </a:r>
          </a:p>
        </p:txBody>
      </p:sp>
      <p:sp>
        <p:nvSpPr>
          <p:cNvPr id="435" name="Rounded Rectangle 104" descr="n416 Fb Dinh Thu Huyen">
            <a:extLst>
              <a:ext uri="{FF2B5EF4-FFF2-40B4-BE49-F238E27FC236}">
                <a16:creationId xmlns:a16="http://schemas.microsoft.com/office/drawing/2014/main" id="{637482F0-E367-7880-2584-EC2BFF0C93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03:20</a:t>
            </a:r>
          </a:p>
        </p:txBody>
      </p:sp>
      <p:sp>
        <p:nvSpPr>
          <p:cNvPr id="436" name="Rounded Rectangle 105" descr="n416 Fb Dinh Thu Huyen">
            <a:extLst>
              <a:ext uri="{FF2B5EF4-FFF2-40B4-BE49-F238E27FC236}">
                <a16:creationId xmlns:a16="http://schemas.microsoft.com/office/drawing/2014/main" id="{EDC7FD72-BAD4-8745-40A9-07706DDAC0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03:19</a:t>
            </a:r>
          </a:p>
        </p:txBody>
      </p:sp>
      <p:sp>
        <p:nvSpPr>
          <p:cNvPr id="437" name="Rounded Rectangle 106" descr="n416 Fb Dinh Thu Huyen">
            <a:extLst>
              <a:ext uri="{FF2B5EF4-FFF2-40B4-BE49-F238E27FC236}">
                <a16:creationId xmlns:a16="http://schemas.microsoft.com/office/drawing/2014/main" id="{D0D28B7B-7254-A43E-8B6F-CC38D4466D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03:18</a:t>
            </a:r>
          </a:p>
        </p:txBody>
      </p:sp>
      <p:sp>
        <p:nvSpPr>
          <p:cNvPr id="438" name="Rounded Rectangle 107" descr="n416 Fb Dinh Thu Huyen">
            <a:extLst>
              <a:ext uri="{FF2B5EF4-FFF2-40B4-BE49-F238E27FC236}">
                <a16:creationId xmlns:a16="http://schemas.microsoft.com/office/drawing/2014/main" id="{0309AFDD-67BC-2F1F-EB0C-FF18EDEE1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03:17</a:t>
            </a:r>
          </a:p>
        </p:txBody>
      </p:sp>
      <p:sp>
        <p:nvSpPr>
          <p:cNvPr id="439" name="Rounded Rectangle 108" descr="n416 Fb Dinh Thu Huyen">
            <a:extLst>
              <a:ext uri="{FF2B5EF4-FFF2-40B4-BE49-F238E27FC236}">
                <a16:creationId xmlns:a16="http://schemas.microsoft.com/office/drawing/2014/main" id="{0F896A77-005D-0A00-BBEA-F74B90843EB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03:16</a:t>
            </a:r>
          </a:p>
        </p:txBody>
      </p:sp>
      <p:sp>
        <p:nvSpPr>
          <p:cNvPr id="440" name="Rounded Rectangle 109" descr="n416 Fb Dinh Thu Huyen">
            <a:extLst>
              <a:ext uri="{FF2B5EF4-FFF2-40B4-BE49-F238E27FC236}">
                <a16:creationId xmlns:a16="http://schemas.microsoft.com/office/drawing/2014/main" id="{9B8CFE54-D294-62EA-7EE1-50B1EDB9C1B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03:15</a:t>
            </a:r>
          </a:p>
        </p:txBody>
      </p:sp>
      <p:sp>
        <p:nvSpPr>
          <p:cNvPr id="441" name="Rounded Rectangle 110" descr="n416 Fb Dinh Thu Huyen">
            <a:extLst>
              <a:ext uri="{FF2B5EF4-FFF2-40B4-BE49-F238E27FC236}">
                <a16:creationId xmlns:a16="http://schemas.microsoft.com/office/drawing/2014/main" id="{A7954706-CB2F-780F-CAC9-83B522D93C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03:14</a:t>
            </a:r>
          </a:p>
        </p:txBody>
      </p:sp>
      <p:sp>
        <p:nvSpPr>
          <p:cNvPr id="442" name="Rounded Rectangle 111" descr="n416 Fb Dinh Thu Huyen">
            <a:extLst>
              <a:ext uri="{FF2B5EF4-FFF2-40B4-BE49-F238E27FC236}">
                <a16:creationId xmlns:a16="http://schemas.microsoft.com/office/drawing/2014/main" id="{042781B3-38D5-84B3-FDD1-DEF07E2CD9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03:13</a:t>
            </a:r>
          </a:p>
        </p:txBody>
      </p:sp>
      <p:sp>
        <p:nvSpPr>
          <p:cNvPr id="443" name="Rounded Rectangle 112" descr="n416 Fb Dinh Thu Huyen">
            <a:extLst>
              <a:ext uri="{FF2B5EF4-FFF2-40B4-BE49-F238E27FC236}">
                <a16:creationId xmlns:a16="http://schemas.microsoft.com/office/drawing/2014/main" id="{7FDD5F66-ABFC-8F95-BEB0-2336DD9FBAF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03:12</a:t>
            </a:r>
          </a:p>
        </p:txBody>
      </p:sp>
      <p:sp>
        <p:nvSpPr>
          <p:cNvPr id="444" name="Rounded Rectangle 113" descr="n416 Fb Dinh Thu Huyen">
            <a:extLst>
              <a:ext uri="{FF2B5EF4-FFF2-40B4-BE49-F238E27FC236}">
                <a16:creationId xmlns:a16="http://schemas.microsoft.com/office/drawing/2014/main" id="{ABA9D5EF-F90B-A2CA-5994-C9316F88DB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03:11</a:t>
            </a:r>
          </a:p>
        </p:txBody>
      </p:sp>
      <p:sp>
        <p:nvSpPr>
          <p:cNvPr id="445" name="Rounded Rectangle 114" descr="n416 Fb Dinh Thu Huyen">
            <a:extLst>
              <a:ext uri="{FF2B5EF4-FFF2-40B4-BE49-F238E27FC236}">
                <a16:creationId xmlns:a16="http://schemas.microsoft.com/office/drawing/2014/main" id="{2E25C9D6-56E9-6E98-5B38-71BFB1857F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03:10</a:t>
            </a:r>
          </a:p>
        </p:txBody>
      </p:sp>
      <p:sp>
        <p:nvSpPr>
          <p:cNvPr id="446" name="Rounded Rectangle 115" descr="n416 Fb Dinh Thu Huyen">
            <a:extLst>
              <a:ext uri="{FF2B5EF4-FFF2-40B4-BE49-F238E27FC236}">
                <a16:creationId xmlns:a16="http://schemas.microsoft.com/office/drawing/2014/main" id="{AFC649C7-0ED5-B8C6-C4F5-FCC2D5A0D94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03:09</a:t>
            </a:r>
          </a:p>
        </p:txBody>
      </p:sp>
      <p:sp>
        <p:nvSpPr>
          <p:cNvPr id="447" name="Rounded Rectangle 116" descr="n416 Fb Dinh Thu Huyen">
            <a:extLst>
              <a:ext uri="{FF2B5EF4-FFF2-40B4-BE49-F238E27FC236}">
                <a16:creationId xmlns:a16="http://schemas.microsoft.com/office/drawing/2014/main" id="{6101758C-FF8E-DF41-7FC3-A8DBDEC6B86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03:08</a:t>
            </a:r>
          </a:p>
        </p:txBody>
      </p:sp>
      <p:sp>
        <p:nvSpPr>
          <p:cNvPr id="448" name="Rounded Rectangle 117" descr="n416 Fb Dinh Thu Huyen">
            <a:extLst>
              <a:ext uri="{FF2B5EF4-FFF2-40B4-BE49-F238E27FC236}">
                <a16:creationId xmlns:a16="http://schemas.microsoft.com/office/drawing/2014/main" id="{F8BD3554-BB0D-05EB-EEC7-33A13ACC3FB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03:07</a:t>
            </a:r>
          </a:p>
        </p:txBody>
      </p:sp>
      <p:sp>
        <p:nvSpPr>
          <p:cNvPr id="449" name="Rounded Rectangle 118" descr="n416 Fb Dinh Thu Huyen">
            <a:extLst>
              <a:ext uri="{FF2B5EF4-FFF2-40B4-BE49-F238E27FC236}">
                <a16:creationId xmlns:a16="http://schemas.microsoft.com/office/drawing/2014/main" id="{23D80CD5-A09A-8469-9A37-ADE74F196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03:06</a:t>
            </a:r>
          </a:p>
        </p:txBody>
      </p:sp>
      <p:sp>
        <p:nvSpPr>
          <p:cNvPr id="450" name="Rounded Rectangle 119" descr="n416 Fb Dinh Thu Huyen">
            <a:extLst>
              <a:ext uri="{FF2B5EF4-FFF2-40B4-BE49-F238E27FC236}">
                <a16:creationId xmlns:a16="http://schemas.microsoft.com/office/drawing/2014/main" id="{A9901AC0-F027-FF89-E1EA-2B730C33B42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03:05</a:t>
            </a:r>
          </a:p>
        </p:txBody>
      </p:sp>
      <p:sp>
        <p:nvSpPr>
          <p:cNvPr id="451" name="Rounded Rectangle 120" descr="n416 Fb Dinh Thu Huyen">
            <a:extLst>
              <a:ext uri="{FF2B5EF4-FFF2-40B4-BE49-F238E27FC236}">
                <a16:creationId xmlns:a16="http://schemas.microsoft.com/office/drawing/2014/main" id="{F423F7FC-0C7C-54DA-4CA2-03B7B9944D0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03:04</a:t>
            </a:r>
          </a:p>
        </p:txBody>
      </p:sp>
      <p:sp>
        <p:nvSpPr>
          <p:cNvPr id="452" name="Rounded Rectangle 121" descr="n416 Fb Dinh Thu Huyen">
            <a:extLst>
              <a:ext uri="{FF2B5EF4-FFF2-40B4-BE49-F238E27FC236}">
                <a16:creationId xmlns:a16="http://schemas.microsoft.com/office/drawing/2014/main" id="{E13212D4-3163-E0E5-FD5E-4C821E9F8E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03:03</a:t>
            </a:r>
          </a:p>
        </p:txBody>
      </p:sp>
      <p:sp>
        <p:nvSpPr>
          <p:cNvPr id="453" name="Rounded Rectangle 122" descr="n416 Fb Dinh Thu Huyen">
            <a:extLst>
              <a:ext uri="{FF2B5EF4-FFF2-40B4-BE49-F238E27FC236}">
                <a16:creationId xmlns:a16="http://schemas.microsoft.com/office/drawing/2014/main" id="{37FBEC2D-FB42-9660-7326-F2467822C39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03:02</a:t>
            </a:r>
          </a:p>
        </p:txBody>
      </p:sp>
      <p:sp>
        <p:nvSpPr>
          <p:cNvPr id="454" name="Rounded Rectangle 123" descr="n416 Fb Dinh Thu Huyen">
            <a:extLst>
              <a:ext uri="{FF2B5EF4-FFF2-40B4-BE49-F238E27FC236}">
                <a16:creationId xmlns:a16="http://schemas.microsoft.com/office/drawing/2014/main" id="{2149FA15-0A32-E828-F002-51FC6A4D9F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03:01</a:t>
            </a:r>
          </a:p>
        </p:txBody>
      </p:sp>
      <p:sp>
        <p:nvSpPr>
          <p:cNvPr id="455" name="Rounded Rectangle 124" descr="n416 Fb Dinh Thu Huyen">
            <a:extLst>
              <a:ext uri="{FF2B5EF4-FFF2-40B4-BE49-F238E27FC236}">
                <a16:creationId xmlns:a16="http://schemas.microsoft.com/office/drawing/2014/main" id="{356A7A68-E191-FFF2-7360-0D2638BE4F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03:00</a:t>
            </a:r>
          </a:p>
        </p:txBody>
      </p:sp>
      <p:sp>
        <p:nvSpPr>
          <p:cNvPr id="456" name="Rounded Rectangle 125" descr="n416 Fb Dinh Thu Huyen">
            <a:extLst>
              <a:ext uri="{FF2B5EF4-FFF2-40B4-BE49-F238E27FC236}">
                <a16:creationId xmlns:a16="http://schemas.microsoft.com/office/drawing/2014/main" id="{817D1EBD-22E1-1DDE-C09D-95FFF0E438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02:59</a:t>
            </a:r>
          </a:p>
        </p:txBody>
      </p:sp>
      <p:sp>
        <p:nvSpPr>
          <p:cNvPr id="457" name="Rounded Rectangle 126" descr="n416 Fb Dinh Thu Huyen">
            <a:extLst>
              <a:ext uri="{FF2B5EF4-FFF2-40B4-BE49-F238E27FC236}">
                <a16:creationId xmlns:a16="http://schemas.microsoft.com/office/drawing/2014/main" id="{7B2884D0-4E66-F4FA-2819-111A542F1E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02:58</a:t>
            </a:r>
          </a:p>
        </p:txBody>
      </p:sp>
      <p:sp>
        <p:nvSpPr>
          <p:cNvPr id="458" name="Rounded Rectangle 127" descr="n416 Fb Dinh Thu Huyen">
            <a:extLst>
              <a:ext uri="{FF2B5EF4-FFF2-40B4-BE49-F238E27FC236}">
                <a16:creationId xmlns:a16="http://schemas.microsoft.com/office/drawing/2014/main" id="{DB737C70-844C-0DCE-A9E3-8E842B58179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02:57</a:t>
            </a:r>
          </a:p>
        </p:txBody>
      </p:sp>
      <p:sp>
        <p:nvSpPr>
          <p:cNvPr id="459" name="Rounded Rectangle 128" descr="n416 Fb Dinh Thu Huyen">
            <a:extLst>
              <a:ext uri="{FF2B5EF4-FFF2-40B4-BE49-F238E27FC236}">
                <a16:creationId xmlns:a16="http://schemas.microsoft.com/office/drawing/2014/main" id="{D126CEFF-4A48-239B-49AE-424EF07DFA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02:56</a:t>
            </a:r>
          </a:p>
        </p:txBody>
      </p:sp>
      <p:sp>
        <p:nvSpPr>
          <p:cNvPr id="460" name="Rounded Rectangle 129" descr="n416 Fb Dinh Thu Huyen">
            <a:extLst>
              <a:ext uri="{FF2B5EF4-FFF2-40B4-BE49-F238E27FC236}">
                <a16:creationId xmlns:a16="http://schemas.microsoft.com/office/drawing/2014/main" id="{166EAC9E-3833-9F17-C743-5EDE17C0B4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02:55</a:t>
            </a:r>
          </a:p>
        </p:txBody>
      </p:sp>
      <p:sp>
        <p:nvSpPr>
          <p:cNvPr id="461" name="Rounded Rectangle 130" descr="n416 Fb Dinh Thu Huyen">
            <a:extLst>
              <a:ext uri="{FF2B5EF4-FFF2-40B4-BE49-F238E27FC236}">
                <a16:creationId xmlns:a16="http://schemas.microsoft.com/office/drawing/2014/main" id="{C2BF779B-9C0C-AF0F-EA57-F1125ECE072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02:54</a:t>
            </a:r>
          </a:p>
        </p:txBody>
      </p:sp>
      <p:sp>
        <p:nvSpPr>
          <p:cNvPr id="462" name="Rounded Rectangle 131" descr="n416 Fb Dinh Thu Huyen">
            <a:extLst>
              <a:ext uri="{FF2B5EF4-FFF2-40B4-BE49-F238E27FC236}">
                <a16:creationId xmlns:a16="http://schemas.microsoft.com/office/drawing/2014/main" id="{E9F15E6B-1DE5-3B44-352F-EC9F2CDC64E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02:53</a:t>
            </a:r>
          </a:p>
        </p:txBody>
      </p:sp>
      <p:sp>
        <p:nvSpPr>
          <p:cNvPr id="463" name="Rounded Rectangle 132" descr="n416 Fb Dinh Thu Huyen">
            <a:extLst>
              <a:ext uri="{FF2B5EF4-FFF2-40B4-BE49-F238E27FC236}">
                <a16:creationId xmlns:a16="http://schemas.microsoft.com/office/drawing/2014/main" id="{376D21F8-0540-77A4-7313-86E476DFA5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02:52</a:t>
            </a:r>
          </a:p>
        </p:txBody>
      </p:sp>
      <p:sp>
        <p:nvSpPr>
          <p:cNvPr id="464" name="Rounded Rectangle 133" descr="n416 Fb Dinh Thu Huyen">
            <a:extLst>
              <a:ext uri="{FF2B5EF4-FFF2-40B4-BE49-F238E27FC236}">
                <a16:creationId xmlns:a16="http://schemas.microsoft.com/office/drawing/2014/main" id="{BC829C8B-F238-EFB6-6971-0FA738290E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02:51</a:t>
            </a:r>
          </a:p>
        </p:txBody>
      </p:sp>
      <p:sp>
        <p:nvSpPr>
          <p:cNvPr id="465" name="Rounded Rectangle 134" descr="n416 Fb Dinh Thu Huyen">
            <a:extLst>
              <a:ext uri="{FF2B5EF4-FFF2-40B4-BE49-F238E27FC236}">
                <a16:creationId xmlns:a16="http://schemas.microsoft.com/office/drawing/2014/main" id="{14995C7C-EF82-9378-1DCD-B1CEA3B0BA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02:50</a:t>
            </a:r>
          </a:p>
        </p:txBody>
      </p:sp>
      <p:sp>
        <p:nvSpPr>
          <p:cNvPr id="466" name="Rounded Rectangle 135" descr="n416 Fb Dinh Thu Huyen">
            <a:extLst>
              <a:ext uri="{FF2B5EF4-FFF2-40B4-BE49-F238E27FC236}">
                <a16:creationId xmlns:a16="http://schemas.microsoft.com/office/drawing/2014/main" id="{CBC29D73-10EE-DA1B-6DDE-888473F95B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02:49</a:t>
            </a:r>
          </a:p>
        </p:txBody>
      </p:sp>
      <p:sp>
        <p:nvSpPr>
          <p:cNvPr id="467" name="Rounded Rectangle 136" descr="n416 Fb Dinh Thu Huyen">
            <a:extLst>
              <a:ext uri="{FF2B5EF4-FFF2-40B4-BE49-F238E27FC236}">
                <a16:creationId xmlns:a16="http://schemas.microsoft.com/office/drawing/2014/main" id="{E536163D-2980-7557-E8C4-C6C8A00FD0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02:48</a:t>
            </a:r>
          </a:p>
        </p:txBody>
      </p:sp>
      <p:sp>
        <p:nvSpPr>
          <p:cNvPr id="468" name="Rounded Rectangle 137" descr="n416 Fb Dinh Thu Huyen">
            <a:extLst>
              <a:ext uri="{FF2B5EF4-FFF2-40B4-BE49-F238E27FC236}">
                <a16:creationId xmlns:a16="http://schemas.microsoft.com/office/drawing/2014/main" id="{DC3F1FD4-6244-3214-7159-004A77B968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02:47</a:t>
            </a:r>
          </a:p>
        </p:txBody>
      </p:sp>
      <p:sp>
        <p:nvSpPr>
          <p:cNvPr id="469" name="Rounded Rectangle 138" descr="n416 Fb Dinh Thu Huyen">
            <a:extLst>
              <a:ext uri="{FF2B5EF4-FFF2-40B4-BE49-F238E27FC236}">
                <a16:creationId xmlns:a16="http://schemas.microsoft.com/office/drawing/2014/main" id="{58DE160C-E35F-49E1-8E2C-C60FA84B5A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02:46</a:t>
            </a:r>
          </a:p>
        </p:txBody>
      </p:sp>
      <p:sp>
        <p:nvSpPr>
          <p:cNvPr id="470" name="Rounded Rectangle 139" descr="n416 Fb Dinh Thu Huyen">
            <a:extLst>
              <a:ext uri="{FF2B5EF4-FFF2-40B4-BE49-F238E27FC236}">
                <a16:creationId xmlns:a16="http://schemas.microsoft.com/office/drawing/2014/main" id="{37B5EB15-8691-AB1D-0AE2-798353E2BE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02:45</a:t>
            </a:r>
          </a:p>
        </p:txBody>
      </p:sp>
      <p:sp>
        <p:nvSpPr>
          <p:cNvPr id="471" name="Rounded Rectangle 140" descr="n416 Fb Dinh Thu Huyen">
            <a:extLst>
              <a:ext uri="{FF2B5EF4-FFF2-40B4-BE49-F238E27FC236}">
                <a16:creationId xmlns:a16="http://schemas.microsoft.com/office/drawing/2014/main" id="{40F42625-DDEB-F957-9204-2B186532654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02:44</a:t>
            </a:r>
          </a:p>
        </p:txBody>
      </p:sp>
      <p:sp>
        <p:nvSpPr>
          <p:cNvPr id="472" name="Rounded Rectangle 141" descr="n416 Fb Dinh Thu Huyen">
            <a:extLst>
              <a:ext uri="{FF2B5EF4-FFF2-40B4-BE49-F238E27FC236}">
                <a16:creationId xmlns:a16="http://schemas.microsoft.com/office/drawing/2014/main" id="{DD0F66CC-E38D-E8BD-AFBD-9F7AAD4132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02:43</a:t>
            </a:r>
          </a:p>
        </p:txBody>
      </p:sp>
      <p:sp>
        <p:nvSpPr>
          <p:cNvPr id="473" name="Rounded Rectangle 142" descr="n416 Fb Dinh Thu Huyen">
            <a:extLst>
              <a:ext uri="{FF2B5EF4-FFF2-40B4-BE49-F238E27FC236}">
                <a16:creationId xmlns:a16="http://schemas.microsoft.com/office/drawing/2014/main" id="{D862EA4C-C627-AE1F-6FF6-33674C41530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02:42</a:t>
            </a:r>
          </a:p>
        </p:txBody>
      </p:sp>
      <p:sp>
        <p:nvSpPr>
          <p:cNvPr id="474" name="Rounded Rectangle 143" descr="n416 Fb Dinh Thu Huyen">
            <a:extLst>
              <a:ext uri="{FF2B5EF4-FFF2-40B4-BE49-F238E27FC236}">
                <a16:creationId xmlns:a16="http://schemas.microsoft.com/office/drawing/2014/main" id="{C05D0AED-C8E7-8A3E-7A81-226691D866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02:41</a:t>
            </a:r>
          </a:p>
        </p:txBody>
      </p:sp>
      <p:sp>
        <p:nvSpPr>
          <p:cNvPr id="475" name="Rounded Rectangle 144" descr="n416 Fb Dinh Thu Huyen">
            <a:extLst>
              <a:ext uri="{FF2B5EF4-FFF2-40B4-BE49-F238E27FC236}">
                <a16:creationId xmlns:a16="http://schemas.microsoft.com/office/drawing/2014/main" id="{B4FBD1C5-2C66-7A8F-D8AB-363D7385487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02:40</a:t>
            </a:r>
          </a:p>
        </p:txBody>
      </p:sp>
      <p:sp>
        <p:nvSpPr>
          <p:cNvPr id="476" name="Rounded Rectangle 145" descr="n416 Fb Dinh Thu Huyen">
            <a:extLst>
              <a:ext uri="{FF2B5EF4-FFF2-40B4-BE49-F238E27FC236}">
                <a16:creationId xmlns:a16="http://schemas.microsoft.com/office/drawing/2014/main" id="{77F69FB0-6F2E-1B9B-6429-3F26610E00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02:39</a:t>
            </a:r>
          </a:p>
        </p:txBody>
      </p:sp>
      <p:sp>
        <p:nvSpPr>
          <p:cNvPr id="477" name="Rounded Rectangle 146" descr="n416 Fb Dinh Thu Huyen">
            <a:extLst>
              <a:ext uri="{FF2B5EF4-FFF2-40B4-BE49-F238E27FC236}">
                <a16:creationId xmlns:a16="http://schemas.microsoft.com/office/drawing/2014/main" id="{98D1EB16-D99D-83B1-4D69-44BD49A3EF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02:38</a:t>
            </a:r>
          </a:p>
        </p:txBody>
      </p:sp>
      <p:sp>
        <p:nvSpPr>
          <p:cNvPr id="478" name="Rounded Rectangle 147" descr="n416 Fb Dinh Thu Huyen">
            <a:extLst>
              <a:ext uri="{FF2B5EF4-FFF2-40B4-BE49-F238E27FC236}">
                <a16:creationId xmlns:a16="http://schemas.microsoft.com/office/drawing/2014/main" id="{A51B39A6-7DA4-25E8-BB9F-D7B48B1137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02:37</a:t>
            </a:r>
          </a:p>
        </p:txBody>
      </p:sp>
      <p:sp>
        <p:nvSpPr>
          <p:cNvPr id="479" name="Rounded Rectangle 148" descr="n416 Fb Dinh Thu Huyen">
            <a:extLst>
              <a:ext uri="{FF2B5EF4-FFF2-40B4-BE49-F238E27FC236}">
                <a16:creationId xmlns:a16="http://schemas.microsoft.com/office/drawing/2014/main" id="{03620678-6758-01A1-0D07-663795F555F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02:36</a:t>
            </a:r>
          </a:p>
        </p:txBody>
      </p:sp>
      <p:sp>
        <p:nvSpPr>
          <p:cNvPr id="480" name="Rounded Rectangle 149" descr="n416 Fb Dinh Thu Huyen">
            <a:extLst>
              <a:ext uri="{FF2B5EF4-FFF2-40B4-BE49-F238E27FC236}">
                <a16:creationId xmlns:a16="http://schemas.microsoft.com/office/drawing/2014/main" id="{E6096CD8-42A9-3347-F7B4-960B5F6B6D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02:35</a:t>
            </a:r>
          </a:p>
        </p:txBody>
      </p:sp>
      <p:sp>
        <p:nvSpPr>
          <p:cNvPr id="481" name="Rounded Rectangle 150" descr="n416 Fb Dinh Thu Huyen">
            <a:extLst>
              <a:ext uri="{FF2B5EF4-FFF2-40B4-BE49-F238E27FC236}">
                <a16:creationId xmlns:a16="http://schemas.microsoft.com/office/drawing/2014/main" id="{62E5FE0D-BB17-B4B5-9367-4FCB58F7E9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02:34</a:t>
            </a:r>
          </a:p>
        </p:txBody>
      </p:sp>
      <p:sp>
        <p:nvSpPr>
          <p:cNvPr id="482" name="Rounded Rectangle 151" descr="n416 Fb Dinh Thu Huyen">
            <a:extLst>
              <a:ext uri="{FF2B5EF4-FFF2-40B4-BE49-F238E27FC236}">
                <a16:creationId xmlns:a16="http://schemas.microsoft.com/office/drawing/2014/main" id="{D3B63D8D-9C30-196D-2289-372DA8D956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02:33</a:t>
            </a:r>
          </a:p>
        </p:txBody>
      </p:sp>
      <p:sp>
        <p:nvSpPr>
          <p:cNvPr id="483" name="Rounded Rectangle 152" descr="n416 Fb Dinh Thu Huyen">
            <a:extLst>
              <a:ext uri="{FF2B5EF4-FFF2-40B4-BE49-F238E27FC236}">
                <a16:creationId xmlns:a16="http://schemas.microsoft.com/office/drawing/2014/main" id="{E8BE5F71-BF0E-9C10-01E2-D2D289B32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02:32</a:t>
            </a:r>
          </a:p>
        </p:txBody>
      </p:sp>
      <p:sp>
        <p:nvSpPr>
          <p:cNvPr id="484" name="Rounded Rectangle 153" descr="n416 Fb Dinh Thu Huyen">
            <a:extLst>
              <a:ext uri="{FF2B5EF4-FFF2-40B4-BE49-F238E27FC236}">
                <a16:creationId xmlns:a16="http://schemas.microsoft.com/office/drawing/2014/main" id="{7644AF91-C86D-B269-DAEB-FF6793BFC9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02:31</a:t>
            </a:r>
          </a:p>
        </p:txBody>
      </p:sp>
      <p:sp>
        <p:nvSpPr>
          <p:cNvPr id="485" name="Rounded Rectangle 154" descr="n416 Fb Dinh Thu Huyen">
            <a:extLst>
              <a:ext uri="{FF2B5EF4-FFF2-40B4-BE49-F238E27FC236}">
                <a16:creationId xmlns:a16="http://schemas.microsoft.com/office/drawing/2014/main" id="{224F6D92-D2DB-A8F8-59ED-D35E4BE12F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02:30</a:t>
            </a:r>
          </a:p>
        </p:txBody>
      </p:sp>
      <p:sp>
        <p:nvSpPr>
          <p:cNvPr id="486" name="Rounded Rectangle 155" descr="n416 Fb Dinh Thu Huyen">
            <a:extLst>
              <a:ext uri="{FF2B5EF4-FFF2-40B4-BE49-F238E27FC236}">
                <a16:creationId xmlns:a16="http://schemas.microsoft.com/office/drawing/2014/main" id="{10BD71C0-E050-8752-C50A-20B982C7EAB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02:29</a:t>
            </a:r>
          </a:p>
        </p:txBody>
      </p:sp>
      <p:sp>
        <p:nvSpPr>
          <p:cNvPr id="487" name="Rounded Rectangle 156" descr="n416 Fb Dinh Thu Huyen">
            <a:extLst>
              <a:ext uri="{FF2B5EF4-FFF2-40B4-BE49-F238E27FC236}">
                <a16:creationId xmlns:a16="http://schemas.microsoft.com/office/drawing/2014/main" id="{6F124E45-7921-254F-61AB-CC0F88C32FD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02:28</a:t>
            </a:r>
          </a:p>
        </p:txBody>
      </p:sp>
      <p:sp>
        <p:nvSpPr>
          <p:cNvPr id="488" name="Rounded Rectangle 157" descr="n416 Fb Dinh Thu Huyen">
            <a:extLst>
              <a:ext uri="{FF2B5EF4-FFF2-40B4-BE49-F238E27FC236}">
                <a16:creationId xmlns:a16="http://schemas.microsoft.com/office/drawing/2014/main" id="{F05D5523-2A29-7562-51A1-236C4D1CFE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02:27</a:t>
            </a:r>
          </a:p>
        </p:txBody>
      </p:sp>
      <p:sp>
        <p:nvSpPr>
          <p:cNvPr id="489" name="Rounded Rectangle 158" descr="n416 Fb Dinh Thu Huyen">
            <a:extLst>
              <a:ext uri="{FF2B5EF4-FFF2-40B4-BE49-F238E27FC236}">
                <a16:creationId xmlns:a16="http://schemas.microsoft.com/office/drawing/2014/main" id="{7B4D05BC-B32D-5346-0FFC-8452294FB3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02:26</a:t>
            </a:r>
          </a:p>
        </p:txBody>
      </p:sp>
      <p:sp>
        <p:nvSpPr>
          <p:cNvPr id="490" name="Rounded Rectangle 159" descr="n416 Fb Dinh Thu Huyen">
            <a:extLst>
              <a:ext uri="{FF2B5EF4-FFF2-40B4-BE49-F238E27FC236}">
                <a16:creationId xmlns:a16="http://schemas.microsoft.com/office/drawing/2014/main" id="{B7829792-996E-A05C-BC63-20F3131850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02:25</a:t>
            </a:r>
          </a:p>
        </p:txBody>
      </p:sp>
      <p:sp>
        <p:nvSpPr>
          <p:cNvPr id="491" name="Rounded Rectangle 160" descr="n416 Fb Dinh Thu Huyen">
            <a:extLst>
              <a:ext uri="{FF2B5EF4-FFF2-40B4-BE49-F238E27FC236}">
                <a16:creationId xmlns:a16="http://schemas.microsoft.com/office/drawing/2014/main" id="{B3385B00-410D-B66B-F226-F6CBA6C369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02:24</a:t>
            </a:r>
          </a:p>
        </p:txBody>
      </p:sp>
      <p:sp>
        <p:nvSpPr>
          <p:cNvPr id="492" name="Rounded Rectangle 161" descr="n416 Fb Dinh Thu Huyen">
            <a:extLst>
              <a:ext uri="{FF2B5EF4-FFF2-40B4-BE49-F238E27FC236}">
                <a16:creationId xmlns:a16="http://schemas.microsoft.com/office/drawing/2014/main" id="{DDCE47A3-C454-E84C-F3D6-0B3D2D8BBD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02:23</a:t>
            </a:r>
          </a:p>
        </p:txBody>
      </p:sp>
      <p:sp>
        <p:nvSpPr>
          <p:cNvPr id="493" name="Rounded Rectangle 162" descr="n416 Fb Dinh Thu Huyen">
            <a:extLst>
              <a:ext uri="{FF2B5EF4-FFF2-40B4-BE49-F238E27FC236}">
                <a16:creationId xmlns:a16="http://schemas.microsoft.com/office/drawing/2014/main" id="{7BEA346D-BC9E-E986-AC31-65BA5463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02:22</a:t>
            </a:r>
          </a:p>
        </p:txBody>
      </p:sp>
      <p:sp>
        <p:nvSpPr>
          <p:cNvPr id="494" name="Rounded Rectangle 163" descr="n416 Fb Dinh Thu Huyen">
            <a:extLst>
              <a:ext uri="{FF2B5EF4-FFF2-40B4-BE49-F238E27FC236}">
                <a16:creationId xmlns:a16="http://schemas.microsoft.com/office/drawing/2014/main" id="{67220FAE-47BE-7B5E-4BB4-B90C4DF167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02:21</a:t>
            </a:r>
          </a:p>
        </p:txBody>
      </p:sp>
      <p:sp>
        <p:nvSpPr>
          <p:cNvPr id="495" name="Rounded Rectangle 164" descr="n416 Fb Dinh Thu Huyen">
            <a:extLst>
              <a:ext uri="{FF2B5EF4-FFF2-40B4-BE49-F238E27FC236}">
                <a16:creationId xmlns:a16="http://schemas.microsoft.com/office/drawing/2014/main" id="{BB0F11EF-494D-B23A-7FDF-B6F1736FDD5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02:20</a:t>
            </a:r>
          </a:p>
        </p:txBody>
      </p:sp>
      <p:sp>
        <p:nvSpPr>
          <p:cNvPr id="496" name="Rounded Rectangle 165" descr="n416 Fb Dinh Thu Huyen">
            <a:extLst>
              <a:ext uri="{FF2B5EF4-FFF2-40B4-BE49-F238E27FC236}">
                <a16:creationId xmlns:a16="http://schemas.microsoft.com/office/drawing/2014/main" id="{DA050252-C3D4-FC84-DE47-D3805D4CCC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02:19</a:t>
            </a:r>
          </a:p>
        </p:txBody>
      </p:sp>
      <p:sp>
        <p:nvSpPr>
          <p:cNvPr id="497" name="Rounded Rectangle 166" descr="n416 Fb Dinh Thu Huyen">
            <a:extLst>
              <a:ext uri="{FF2B5EF4-FFF2-40B4-BE49-F238E27FC236}">
                <a16:creationId xmlns:a16="http://schemas.microsoft.com/office/drawing/2014/main" id="{3ABA3F67-ED35-D00D-860B-A31559B3DD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02:18</a:t>
            </a:r>
          </a:p>
        </p:txBody>
      </p:sp>
      <p:sp>
        <p:nvSpPr>
          <p:cNvPr id="498" name="Rounded Rectangle 167" descr="n416 Fb Dinh Thu Huyen">
            <a:extLst>
              <a:ext uri="{FF2B5EF4-FFF2-40B4-BE49-F238E27FC236}">
                <a16:creationId xmlns:a16="http://schemas.microsoft.com/office/drawing/2014/main" id="{5089D4B2-3B43-E6A2-58AC-10E95574721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02:17</a:t>
            </a:r>
          </a:p>
        </p:txBody>
      </p:sp>
      <p:sp>
        <p:nvSpPr>
          <p:cNvPr id="499" name="Rounded Rectangle 168" descr="n416 Fb Dinh Thu Huyen">
            <a:extLst>
              <a:ext uri="{FF2B5EF4-FFF2-40B4-BE49-F238E27FC236}">
                <a16:creationId xmlns:a16="http://schemas.microsoft.com/office/drawing/2014/main" id="{F5CC4D34-21CA-5C1E-8EDA-636DC7730C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02:16</a:t>
            </a:r>
          </a:p>
        </p:txBody>
      </p:sp>
      <p:sp>
        <p:nvSpPr>
          <p:cNvPr id="500" name="Rounded Rectangle 169" descr="n416 Fb Dinh Thu Huyen">
            <a:extLst>
              <a:ext uri="{FF2B5EF4-FFF2-40B4-BE49-F238E27FC236}">
                <a16:creationId xmlns:a16="http://schemas.microsoft.com/office/drawing/2014/main" id="{740CE20B-C857-FE75-E987-BF790F324F9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02:15</a:t>
            </a:r>
          </a:p>
        </p:txBody>
      </p:sp>
      <p:sp>
        <p:nvSpPr>
          <p:cNvPr id="501" name="Rounded Rectangle 170" descr="n416 Fb Dinh Thu Huyen">
            <a:extLst>
              <a:ext uri="{FF2B5EF4-FFF2-40B4-BE49-F238E27FC236}">
                <a16:creationId xmlns:a16="http://schemas.microsoft.com/office/drawing/2014/main" id="{4FBEF9A0-BD16-928A-8F87-1D3E82EB5C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02:14</a:t>
            </a:r>
          </a:p>
        </p:txBody>
      </p:sp>
      <p:sp>
        <p:nvSpPr>
          <p:cNvPr id="502" name="Rounded Rectangle 171" descr="n416 Fb Dinh Thu Huyen">
            <a:extLst>
              <a:ext uri="{FF2B5EF4-FFF2-40B4-BE49-F238E27FC236}">
                <a16:creationId xmlns:a16="http://schemas.microsoft.com/office/drawing/2014/main" id="{CB038F96-8B7F-3A00-A4FD-9C0540806F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02:13</a:t>
            </a:r>
          </a:p>
        </p:txBody>
      </p:sp>
      <p:sp>
        <p:nvSpPr>
          <p:cNvPr id="503" name="Rounded Rectangle 172" descr="n416 Fb Dinh Thu Huyen">
            <a:extLst>
              <a:ext uri="{FF2B5EF4-FFF2-40B4-BE49-F238E27FC236}">
                <a16:creationId xmlns:a16="http://schemas.microsoft.com/office/drawing/2014/main" id="{D4DB7AB6-7500-BBB5-D1DD-51E75410BE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02:12</a:t>
            </a:r>
          </a:p>
        </p:txBody>
      </p:sp>
      <p:sp>
        <p:nvSpPr>
          <p:cNvPr id="504" name="Rounded Rectangle 173" descr="n416 Fb Dinh Thu Huyen">
            <a:extLst>
              <a:ext uri="{FF2B5EF4-FFF2-40B4-BE49-F238E27FC236}">
                <a16:creationId xmlns:a16="http://schemas.microsoft.com/office/drawing/2014/main" id="{20B6EAA3-BE43-BEE3-AEE8-E2DA29F9FCE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02:11</a:t>
            </a:r>
          </a:p>
        </p:txBody>
      </p:sp>
      <p:sp>
        <p:nvSpPr>
          <p:cNvPr id="505" name="Rounded Rectangle 174" descr="n416 Fb Dinh Thu Huyen">
            <a:extLst>
              <a:ext uri="{FF2B5EF4-FFF2-40B4-BE49-F238E27FC236}">
                <a16:creationId xmlns:a16="http://schemas.microsoft.com/office/drawing/2014/main" id="{EC76F4C3-2007-BAAE-13F3-39E3AEB3F2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02:10</a:t>
            </a:r>
          </a:p>
        </p:txBody>
      </p:sp>
      <p:sp>
        <p:nvSpPr>
          <p:cNvPr id="506" name="Rounded Rectangle 175" descr="n416 Fb Dinh Thu Huyen">
            <a:extLst>
              <a:ext uri="{FF2B5EF4-FFF2-40B4-BE49-F238E27FC236}">
                <a16:creationId xmlns:a16="http://schemas.microsoft.com/office/drawing/2014/main" id="{65B7757C-C4B1-DAE6-EAD5-6F10A1CFE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02:09</a:t>
            </a:r>
          </a:p>
        </p:txBody>
      </p:sp>
      <p:sp>
        <p:nvSpPr>
          <p:cNvPr id="507" name="Rounded Rectangle 176" descr="n416 Fb Dinh Thu Huyen">
            <a:extLst>
              <a:ext uri="{FF2B5EF4-FFF2-40B4-BE49-F238E27FC236}">
                <a16:creationId xmlns:a16="http://schemas.microsoft.com/office/drawing/2014/main" id="{0B84F565-F6A9-9C30-E83A-B35F723BEC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02:08</a:t>
            </a:r>
          </a:p>
        </p:txBody>
      </p:sp>
      <p:sp>
        <p:nvSpPr>
          <p:cNvPr id="508" name="Rounded Rectangle 177" descr="n416 Fb Dinh Thu Huyen">
            <a:extLst>
              <a:ext uri="{FF2B5EF4-FFF2-40B4-BE49-F238E27FC236}">
                <a16:creationId xmlns:a16="http://schemas.microsoft.com/office/drawing/2014/main" id="{294B0596-400B-700F-8D46-56654A09EB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02:07</a:t>
            </a:r>
          </a:p>
        </p:txBody>
      </p:sp>
      <p:sp>
        <p:nvSpPr>
          <p:cNvPr id="509" name="Rounded Rectangle 178" descr="n416 Fb Dinh Thu Huyen">
            <a:extLst>
              <a:ext uri="{FF2B5EF4-FFF2-40B4-BE49-F238E27FC236}">
                <a16:creationId xmlns:a16="http://schemas.microsoft.com/office/drawing/2014/main" id="{CE31ABB9-614F-DD59-A6B0-118AC5DCAC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02:06</a:t>
            </a:r>
          </a:p>
        </p:txBody>
      </p:sp>
      <p:sp>
        <p:nvSpPr>
          <p:cNvPr id="510" name="Rounded Rectangle 179" descr="n416 Fb Dinh Thu Huyen">
            <a:extLst>
              <a:ext uri="{FF2B5EF4-FFF2-40B4-BE49-F238E27FC236}">
                <a16:creationId xmlns:a16="http://schemas.microsoft.com/office/drawing/2014/main" id="{45F65D22-7EFC-BE39-ACE5-B0E56CE9F8B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02:05</a:t>
            </a:r>
          </a:p>
        </p:txBody>
      </p:sp>
      <p:sp>
        <p:nvSpPr>
          <p:cNvPr id="511" name="Rounded Rectangle 180" descr="n416 Fb Dinh Thu Huyen">
            <a:extLst>
              <a:ext uri="{FF2B5EF4-FFF2-40B4-BE49-F238E27FC236}">
                <a16:creationId xmlns:a16="http://schemas.microsoft.com/office/drawing/2014/main" id="{6E06C937-FB9F-5968-1643-30F7A00423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02:04</a:t>
            </a:r>
          </a:p>
        </p:txBody>
      </p:sp>
      <p:sp>
        <p:nvSpPr>
          <p:cNvPr id="512" name="Rounded Rectangle 181" descr="n416 Fb Dinh Thu Huyen">
            <a:extLst>
              <a:ext uri="{FF2B5EF4-FFF2-40B4-BE49-F238E27FC236}">
                <a16:creationId xmlns:a16="http://schemas.microsoft.com/office/drawing/2014/main" id="{A9EB12D0-7348-9046-8F19-1AA973EAAB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02:03</a:t>
            </a:r>
          </a:p>
        </p:txBody>
      </p:sp>
      <p:sp>
        <p:nvSpPr>
          <p:cNvPr id="513" name="Rounded Rectangle 182" descr="n416 Fb Dinh Thu Huyen">
            <a:extLst>
              <a:ext uri="{FF2B5EF4-FFF2-40B4-BE49-F238E27FC236}">
                <a16:creationId xmlns:a16="http://schemas.microsoft.com/office/drawing/2014/main" id="{F293653F-48DE-0991-B740-9FA0A4CDBA8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02:02</a:t>
            </a:r>
          </a:p>
        </p:txBody>
      </p:sp>
      <p:sp>
        <p:nvSpPr>
          <p:cNvPr id="514" name="Rounded Rectangle 183" descr="n416 Fb Dinh Thu Huyen">
            <a:extLst>
              <a:ext uri="{FF2B5EF4-FFF2-40B4-BE49-F238E27FC236}">
                <a16:creationId xmlns:a16="http://schemas.microsoft.com/office/drawing/2014/main" id="{37F039FB-6E68-D5D8-9475-0369F5D6FD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02:01</a:t>
            </a:r>
          </a:p>
        </p:txBody>
      </p:sp>
      <p:sp>
        <p:nvSpPr>
          <p:cNvPr id="515" name="Rounded Rectangle 184" descr="n416 Fb Dinh Thu Huyen">
            <a:extLst>
              <a:ext uri="{FF2B5EF4-FFF2-40B4-BE49-F238E27FC236}">
                <a16:creationId xmlns:a16="http://schemas.microsoft.com/office/drawing/2014/main" id="{7CC478B8-8FEA-9425-C865-B7519D05FF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02:00</a:t>
            </a:r>
          </a:p>
        </p:txBody>
      </p:sp>
      <p:sp>
        <p:nvSpPr>
          <p:cNvPr id="516" name="Rounded Rectangle 185" descr="n416 Fb Dinh Thu Huyen">
            <a:extLst>
              <a:ext uri="{FF2B5EF4-FFF2-40B4-BE49-F238E27FC236}">
                <a16:creationId xmlns:a16="http://schemas.microsoft.com/office/drawing/2014/main" id="{D035DCB8-09BA-137A-735F-32BF686BE0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01:59</a:t>
            </a:r>
          </a:p>
        </p:txBody>
      </p:sp>
      <p:sp>
        <p:nvSpPr>
          <p:cNvPr id="517" name="Rounded Rectangle 186" descr="n416 Fb Dinh Thu Huyen">
            <a:extLst>
              <a:ext uri="{FF2B5EF4-FFF2-40B4-BE49-F238E27FC236}">
                <a16:creationId xmlns:a16="http://schemas.microsoft.com/office/drawing/2014/main" id="{6ED2A633-ED96-CFA9-64D3-BACD6921786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01:58</a:t>
            </a:r>
          </a:p>
        </p:txBody>
      </p:sp>
      <p:sp>
        <p:nvSpPr>
          <p:cNvPr id="518" name="Rounded Rectangle 187" descr="n416 Fb Dinh Thu Huyen">
            <a:extLst>
              <a:ext uri="{FF2B5EF4-FFF2-40B4-BE49-F238E27FC236}">
                <a16:creationId xmlns:a16="http://schemas.microsoft.com/office/drawing/2014/main" id="{A8D84B53-83CB-97EB-5E3F-FCD91F47A9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01:57</a:t>
            </a:r>
          </a:p>
        </p:txBody>
      </p:sp>
      <p:sp>
        <p:nvSpPr>
          <p:cNvPr id="519" name="Rounded Rectangle 188" descr="n416 Fb Dinh Thu Huyen">
            <a:extLst>
              <a:ext uri="{FF2B5EF4-FFF2-40B4-BE49-F238E27FC236}">
                <a16:creationId xmlns:a16="http://schemas.microsoft.com/office/drawing/2014/main" id="{D8C41B4C-4496-BC00-092B-6F74BAA99C5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01:56</a:t>
            </a:r>
          </a:p>
        </p:txBody>
      </p:sp>
      <p:sp>
        <p:nvSpPr>
          <p:cNvPr id="520" name="Rounded Rectangle 189" descr="n416 Fb Dinh Thu Huyen">
            <a:extLst>
              <a:ext uri="{FF2B5EF4-FFF2-40B4-BE49-F238E27FC236}">
                <a16:creationId xmlns:a16="http://schemas.microsoft.com/office/drawing/2014/main" id="{3E5C9FAC-3E14-18C9-F3D4-C743910367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01:55</a:t>
            </a:r>
          </a:p>
        </p:txBody>
      </p:sp>
      <p:sp>
        <p:nvSpPr>
          <p:cNvPr id="521" name="Rounded Rectangle 190" descr="n416 Fb Dinh Thu Huyen">
            <a:extLst>
              <a:ext uri="{FF2B5EF4-FFF2-40B4-BE49-F238E27FC236}">
                <a16:creationId xmlns:a16="http://schemas.microsoft.com/office/drawing/2014/main" id="{F446D876-3F5D-0558-795C-26BD17CAB4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01:54</a:t>
            </a:r>
          </a:p>
        </p:txBody>
      </p:sp>
      <p:sp>
        <p:nvSpPr>
          <p:cNvPr id="522" name="Rounded Rectangle 191" descr="n416 Fb Dinh Thu Huyen">
            <a:extLst>
              <a:ext uri="{FF2B5EF4-FFF2-40B4-BE49-F238E27FC236}">
                <a16:creationId xmlns:a16="http://schemas.microsoft.com/office/drawing/2014/main" id="{95B7C402-DD97-ABD4-1633-649C59CA37D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01:53</a:t>
            </a:r>
          </a:p>
        </p:txBody>
      </p:sp>
      <p:sp>
        <p:nvSpPr>
          <p:cNvPr id="523" name="Rounded Rectangle 192" descr="n416 Fb Dinh Thu Huyen">
            <a:extLst>
              <a:ext uri="{FF2B5EF4-FFF2-40B4-BE49-F238E27FC236}">
                <a16:creationId xmlns:a16="http://schemas.microsoft.com/office/drawing/2014/main" id="{4F6C0488-1DDD-C8A1-086B-51E19BB3CE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01:52</a:t>
            </a:r>
          </a:p>
        </p:txBody>
      </p:sp>
      <p:sp>
        <p:nvSpPr>
          <p:cNvPr id="524" name="Rounded Rectangle 193" descr="n416 Fb Dinh Thu Huyen">
            <a:extLst>
              <a:ext uri="{FF2B5EF4-FFF2-40B4-BE49-F238E27FC236}">
                <a16:creationId xmlns:a16="http://schemas.microsoft.com/office/drawing/2014/main" id="{BFD508C1-2E7C-2AA1-1561-774AD081AB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01:51</a:t>
            </a:r>
          </a:p>
        </p:txBody>
      </p:sp>
      <p:sp>
        <p:nvSpPr>
          <p:cNvPr id="525" name="Rounded Rectangle 194" descr="n416 Fb Dinh Thu Huyen">
            <a:extLst>
              <a:ext uri="{FF2B5EF4-FFF2-40B4-BE49-F238E27FC236}">
                <a16:creationId xmlns:a16="http://schemas.microsoft.com/office/drawing/2014/main" id="{E50301B6-97D7-420F-02CD-2E338200F1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01:50</a:t>
            </a:r>
          </a:p>
        </p:txBody>
      </p:sp>
      <p:sp>
        <p:nvSpPr>
          <p:cNvPr id="526" name="Rounded Rectangle 195" descr="n416 Fb Dinh Thu Huyen">
            <a:extLst>
              <a:ext uri="{FF2B5EF4-FFF2-40B4-BE49-F238E27FC236}">
                <a16:creationId xmlns:a16="http://schemas.microsoft.com/office/drawing/2014/main" id="{DB86D36D-6169-5DEC-11F5-1B90AE8992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01:49</a:t>
            </a:r>
          </a:p>
        </p:txBody>
      </p:sp>
      <p:sp>
        <p:nvSpPr>
          <p:cNvPr id="527" name="Rounded Rectangle 196" descr="n416 Fb Dinh Thu Huyen">
            <a:extLst>
              <a:ext uri="{FF2B5EF4-FFF2-40B4-BE49-F238E27FC236}">
                <a16:creationId xmlns:a16="http://schemas.microsoft.com/office/drawing/2014/main" id="{F5742FFD-01A0-33E2-3AFC-A983BA8B3C8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01:48</a:t>
            </a:r>
          </a:p>
        </p:txBody>
      </p:sp>
      <p:sp>
        <p:nvSpPr>
          <p:cNvPr id="528" name="Rounded Rectangle 197" descr="n416 Fb Dinh Thu Huyen">
            <a:extLst>
              <a:ext uri="{FF2B5EF4-FFF2-40B4-BE49-F238E27FC236}">
                <a16:creationId xmlns:a16="http://schemas.microsoft.com/office/drawing/2014/main" id="{1D56D169-AE64-942E-C194-D6C8E249AC0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01:47</a:t>
            </a:r>
          </a:p>
        </p:txBody>
      </p:sp>
      <p:sp>
        <p:nvSpPr>
          <p:cNvPr id="529" name="Rounded Rectangle 198" descr="n416 Fb Dinh Thu Huyen">
            <a:extLst>
              <a:ext uri="{FF2B5EF4-FFF2-40B4-BE49-F238E27FC236}">
                <a16:creationId xmlns:a16="http://schemas.microsoft.com/office/drawing/2014/main" id="{33D9BBDB-F1D8-BB7E-DA4D-957BC79E2D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01:46</a:t>
            </a:r>
          </a:p>
        </p:txBody>
      </p:sp>
      <p:sp>
        <p:nvSpPr>
          <p:cNvPr id="530" name="Rounded Rectangle 199" descr="n416 Fb Dinh Thu Huyen">
            <a:extLst>
              <a:ext uri="{FF2B5EF4-FFF2-40B4-BE49-F238E27FC236}">
                <a16:creationId xmlns:a16="http://schemas.microsoft.com/office/drawing/2014/main" id="{5A9028F7-B949-9ED6-C556-99ED3561C5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01:45</a:t>
            </a:r>
          </a:p>
        </p:txBody>
      </p:sp>
      <p:sp>
        <p:nvSpPr>
          <p:cNvPr id="531" name="Rounded Rectangle 200" descr="n416 Fb Dinh Thu Huyen">
            <a:extLst>
              <a:ext uri="{FF2B5EF4-FFF2-40B4-BE49-F238E27FC236}">
                <a16:creationId xmlns:a16="http://schemas.microsoft.com/office/drawing/2014/main" id="{98386EC2-3735-AD62-A930-4B9EF50B31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01:44</a:t>
            </a:r>
          </a:p>
        </p:txBody>
      </p:sp>
      <p:sp>
        <p:nvSpPr>
          <p:cNvPr id="532" name="Rounded Rectangle 201" descr="n416 Fb Dinh Thu Huyen">
            <a:extLst>
              <a:ext uri="{FF2B5EF4-FFF2-40B4-BE49-F238E27FC236}">
                <a16:creationId xmlns:a16="http://schemas.microsoft.com/office/drawing/2014/main" id="{A939DD0B-FE72-B70D-F2B2-589A70FA2E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01:43</a:t>
            </a:r>
          </a:p>
        </p:txBody>
      </p:sp>
      <p:sp>
        <p:nvSpPr>
          <p:cNvPr id="533" name="Rounded Rectangle 202" descr="n416 Fb Dinh Thu Huyen">
            <a:extLst>
              <a:ext uri="{FF2B5EF4-FFF2-40B4-BE49-F238E27FC236}">
                <a16:creationId xmlns:a16="http://schemas.microsoft.com/office/drawing/2014/main" id="{F9066AF8-44FB-B558-3BF8-72794141EF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01:42</a:t>
            </a:r>
          </a:p>
        </p:txBody>
      </p:sp>
      <p:sp>
        <p:nvSpPr>
          <p:cNvPr id="534" name="Rounded Rectangle 203" descr="n416 Fb Dinh Thu Huyen">
            <a:extLst>
              <a:ext uri="{FF2B5EF4-FFF2-40B4-BE49-F238E27FC236}">
                <a16:creationId xmlns:a16="http://schemas.microsoft.com/office/drawing/2014/main" id="{2DF88DAE-40C8-3F5A-39D7-27A96CD94AB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01:41</a:t>
            </a:r>
          </a:p>
        </p:txBody>
      </p:sp>
      <p:sp>
        <p:nvSpPr>
          <p:cNvPr id="535" name="Rounded Rectangle 204" descr="n416 Fb Dinh Thu Huyen">
            <a:extLst>
              <a:ext uri="{FF2B5EF4-FFF2-40B4-BE49-F238E27FC236}">
                <a16:creationId xmlns:a16="http://schemas.microsoft.com/office/drawing/2014/main" id="{B93CDD0D-6444-3958-344A-C0DD7D701C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01:40</a:t>
            </a:r>
          </a:p>
        </p:txBody>
      </p:sp>
      <p:sp>
        <p:nvSpPr>
          <p:cNvPr id="536" name="Rounded Rectangle 205" descr="n416 Fb Dinh Thu Huyen">
            <a:extLst>
              <a:ext uri="{FF2B5EF4-FFF2-40B4-BE49-F238E27FC236}">
                <a16:creationId xmlns:a16="http://schemas.microsoft.com/office/drawing/2014/main" id="{D9B2D1E6-3FB5-79C6-FE2E-F177CF8A44C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01:39</a:t>
            </a:r>
          </a:p>
        </p:txBody>
      </p:sp>
      <p:sp>
        <p:nvSpPr>
          <p:cNvPr id="537" name="Rounded Rectangle 206" descr="n416 Fb Dinh Thu Huyen">
            <a:extLst>
              <a:ext uri="{FF2B5EF4-FFF2-40B4-BE49-F238E27FC236}">
                <a16:creationId xmlns:a16="http://schemas.microsoft.com/office/drawing/2014/main" id="{C018A79F-48AB-CEE1-3068-508EFBB3054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01:38</a:t>
            </a:r>
          </a:p>
        </p:txBody>
      </p:sp>
      <p:sp>
        <p:nvSpPr>
          <p:cNvPr id="538" name="Rounded Rectangle 207" descr="n416 Fb Dinh Thu Huyen">
            <a:extLst>
              <a:ext uri="{FF2B5EF4-FFF2-40B4-BE49-F238E27FC236}">
                <a16:creationId xmlns:a16="http://schemas.microsoft.com/office/drawing/2014/main" id="{020BAEE0-6325-C237-929B-BD554E22EE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01:37</a:t>
            </a:r>
          </a:p>
        </p:txBody>
      </p:sp>
      <p:sp>
        <p:nvSpPr>
          <p:cNvPr id="539" name="Rounded Rectangle 208" descr="n416 Fb Dinh Thu Huyen">
            <a:extLst>
              <a:ext uri="{FF2B5EF4-FFF2-40B4-BE49-F238E27FC236}">
                <a16:creationId xmlns:a16="http://schemas.microsoft.com/office/drawing/2014/main" id="{6CAB29A4-09FC-2628-6B27-5FECCF272B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01:36</a:t>
            </a:r>
          </a:p>
        </p:txBody>
      </p:sp>
      <p:sp>
        <p:nvSpPr>
          <p:cNvPr id="540" name="Rounded Rectangle 209" descr="n416 Fb Dinh Thu Huyen">
            <a:extLst>
              <a:ext uri="{FF2B5EF4-FFF2-40B4-BE49-F238E27FC236}">
                <a16:creationId xmlns:a16="http://schemas.microsoft.com/office/drawing/2014/main" id="{85952D8E-2547-D6CD-80D9-9131847D9F7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01:35</a:t>
            </a:r>
          </a:p>
        </p:txBody>
      </p:sp>
      <p:sp>
        <p:nvSpPr>
          <p:cNvPr id="541" name="Rounded Rectangle 210" descr="n416 Fb Dinh Thu Huyen">
            <a:extLst>
              <a:ext uri="{FF2B5EF4-FFF2-40B4-BE49-F238E27FC236}">
                <a16:creationId xmlns:a16="http://schemas.microsoft.com/office/drawing/2014/main" id="{2BAF119C-73AA-2C58-CDCA-916FD1CA6BA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01:34</a:t>
            </a:r>
          </a:p>
        </p:txBody>
      </p:sp>
      <p:sp>
        <p:nvSpPr>
          <p:cNvPr id="542" name="Rounded Rectangle 211" descr="n416 Fb Dinh Thu Huyen">
            <a:extLst>
              <a:ext uri="{FF2B5EF4-FFF2-40B4-BE49-F238E27FC236}">
                <a16:creationId xmlns:a16="http://schemas.microsoft.com/office/drawing/2014/main" id="{5091148E-3A05-D32E-1B1D-508B18330C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01:33</a:t>
            </a:r>
          </a:p>
        </p:txBody>
      </p:sp>
      <p:sp>
        <p:nvSpPr>
          <p:cNvPr id="543" name="Rounded Rectangle 212" descr="n416 Fb Dinh Thu Huyen">
            <a:extLst>
              <a:ext uri="{FF2B5EF4-FFF2-40B4-BE49-F238E27FC236}">
                <a16:creationId xmlns:a16="http://schemas.microsoft.com/office/drawing/2014/main" id="{38DEC0DA-B8C4-09E7-A85C-775562AF914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01:32</a:t>
            </a:r>
          </a:p>
        </p:txBody>
      </p:sp>
      <p:sp>
        <p:nvSpPr>
          <p:cNvPr id="544" name="Rounded Rectangle 213" descr="n416 Fb Dinh Thu Huyen">
            <a:extLst>
              <a:ext uri="{FF2B5EF4-FFF2-40B4-BE49-F238E27FC236}">
                <a16:creationId xmlns:a16="http://schemas.microsoft.com/office/drawing/2014/main" id="{B881304D-5380-7B01-009D-3F4972E37E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01:31</a:t>
            </a:r>
          </a:p>
        </p:txBody>
      </p:sp>
      <p:sp>
        <p:nvSpPr>
          <p:cNvPr id="545" name="Rounded Rectangle 214" descr="n416 Fb Dinh Thu Huyen">
            <a:extLst>
              <a:ext uri="{FF2B5EF4-FFF2-40B4-BE49-F238E27FC236}">
                <a16:creationId xmlns:a16="http://schemas.microsoft.com/office/drawing/2014/main" id="{F6DA38A2-DAAD-3358-B7E8-4F9843BE2E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01:30</a:t>
            </a:r>
          </a:p>
        </p:txBody>
      </p:sp>
      <p:sp>
        <p:nvSpPr>
          <p:cNvPr id="546" name="Rounded Rectangle 215" descr="n416 Fb Dinh Thu Huyen">
            <a:extLst>
              <a:ext uri="{FF2B5EF4-FFF2-40B4-BE49-F238E27FC236}">
                <a16:creationId xmlns:a16="http://schemas.microsoft.com/office/drawing/2014/main" id="{CD8F7C17-EBD6-A355-6B8A-320CDCDDE07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01:29</a:t>
            </a:r>
          </a:p>
        </p:txBody>
      </p:sp>
      <p:sp>
        <p:nvSpPr>
          <p:cNvPr id="547" name="Rounded Rectangle 216" descr="n416 Fb Dinh Thu Huyen">
            <a:extLst>
              <a:ext uri="{FF2B5EF4-FFF2-40B4-BE49-F238E27FC236}">
                <a16:creationId xmlns:a16="http://schemas.microsoft.com/office/drawing/2014/main" id="{DED9F1DD-45E1-5708-8CC6-E6360E5F9C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01:28</a:t>
            </a:r>
          </a:p>
        </p:txBody>
      </p:sp>
      <p:sp>
        <p:nvSpPr>
          <p:cNvPr id="548" name="Rounded Rectangle 217" descr="n416 Fb Dinh Thu Huyen">
            <a:extLst>
              <a:ext uri="{FF2B5EF4-FFF2-40B4-BE49-F238E27FC236}">
                <a16:creationId xmlns:a16="http://schemas.microsoft.com/office/drawing/2014/main" id="{EE80E7F6-D24E-6BE6-96CA-136275A02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01:27</a:t>
            </a:r>
          </a:p>
        </p:txBody>
      </p:sp>
      <p:sp>
        <p:nvSpPr>
          <p:cNvPr id="549" name="Rounded Rectangle 218" descr="n416 Fb Dinh Thu Huyen">
            <a:extLst>
              <a:ext uri="{FF2B5EF4-FFF2-40B4-BE49-F238E27FC236}">
                <a16:creationId xmlns:a16="http://schemas.microsoft.com/office/drawing/2014/main" id="{A3E8D414-A11C-9747-CD04-D0699F3C7D5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01:26</a:t>
            </a:r>
          </a:p>
        </p:txBody>
      </p:sp>
      <p:sp>
        <p:nvSpPr>
          <p:cNvPr id="550" name="Rounded Rectangle 219" descr="n416 Fb Dinh Thu Huyen">
            <a:extLst>
              <a:ext uri="{FF2B5EF4-FFF2-40B4-BE49-F238E27FC236}">
                <a16:creationId xmlns:a16="http://schemas.microsoft.com/office/drawing/2014/main" id="{5241047E-FE63-79BD-000B-FA0FFCEC7A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01:25</a:t>
            </a:r>
          </a:p>
        </p:txBody>
      </p:sp>
      <p:sp>
        <p:nvSpPr>
          <p:cNvPr id="551" name="Rounded Rectangle 220" descr="n416 Fb Dinh Thu Huyen">
            <a:extLst>
              <a:ext uri="{FF2B5EF4-FFF2-40B4-BE49-F238E27FC236}">
                <a16:creationId xmlns:a16="http://schemas.microsoft.com/office/drawing/2014/main" id="{6CCF2708-0F5F-A246-64FD-2CC6D48A00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01:24</a:t>
            </a:r>
          </a:p>
        </p:txBody>
      </p:sp>
      <p:sp>
        <p:nvSpPr>
          <p:cNvPr id="552" name="Rounded Rectangle 221" descr="n416 Fb Dinh Thu Huyen">
            <a:extLst>
              <a:ext uri="{FF2B5EF4-FFF2-40B4-BE49-F238E27FC236}">
                <a16:creationId xmlns:a16="http://schemas.microsoft.com/office/drawing/2014/main" id="{67A3E80F-7CEF-5F48-56CB-932954ABF34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01:23</a:t>
            </a:r>
          </a:p>
        </p:txBody>
      </p:sp>
      <p:sp>
        <p:nvSpPr>
          <p:cNvPr id="553" name="Rounded Rectangle 222" descr="n416 Fb Dinh Thu Huyen">
            <a:extLst>
              <a:ext uri="{FF2B5EF4-FFF2-40B4-BE49-F238E27FC236}">
                <a16:creationId xmlns:a16="http://schemas.microsoft.com/office/drawing/2014/main" id="{67F5C3A7-6B75-48A8-E34E-D3180C0998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01:22</a:t>
            </a:r>
          </a:p>
        </p:txBody>
      </p:sp>
      <p:sp>
        <p:nvSpPr>
          <p:cNvPr id="554" name="Rounded Rectangle 223" descr="n416 Fb Dinh Thu Huyen">
            <a:extLst>
              <a:ext uri="{FF2B5EF4-FFF2-40B4-BE49-F238E27FC236}">
                <a16:creationId xmlns:a16="http://schemas.microsoft.com/office/drawing/2014/main" id="{AD77FB81-3BF3-1176-3076-EE0C0E4AD6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01:21</a:t>
            </a:r>
          </a:p>
        </p:txBody>
      </p:sp>
      <p:sp>
        <p:nvSpPr>
          <p:cNvPr id="555" name="Rounded Rectangle 224" descr="n416 Fb Dinh Thu Huyen">
            <a:extLst>
              <a:ext uri="{FF2B5EF4-FFF2-40B4-BE49-F238E27FC236}">
                <a16:creationId xmlns:a16="http://schemas.microsoft.com/office/drawing/2014/main" id="{EE8079BE-BEA7-739D-0E99-475064A442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01:20</a:t>
            </a:r>
          </a:p>
        </p:txBody>
      </p:sp>
      <p:sp>
        <p:nvSpPr>
          <p:cNvPr id="556" name="Rounded Rectangle 225" descr="n416 Fb Dinh Thu Huyen">
            <a:extLst>
              <a:ext uri="{FF2B5EF4-FFF2-40B4-BE49-F238E27FC236}">
                <a16:creationId xmlns:a16="http://schemas.microsoft.com/office/drawing/2014/main" id="{7161982D-04D7-2091-8D0A-D35D11AE33E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01:19</a:t>
            </a:r>
          </a:p>
        </p:txBody>
      </p:sp>
      <p:sp>
        <p:nvSpPr>
          <p:cNvPr id="557" name="Rounded Rectangle 226" descr="n416 Fb Dinh Thu Huyen">
            <a:extLst>
              <a:ext uri="{FF2B5EF4-FFF2-40B4-BE49-F238E27FC236}">
                <a16:creationId xmlns:a16="http://schemas.microsoft.com/office/drawing/2014/main" id="{05D9E634-1F91-4C93-11AD-7CE3EE39EA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01:18</a:t>
            </a:r>
          </a:p>
        </p:txBody>
      </p:sp>
      <p:sp>
        <p:nvSpPr>
          <p:cNvPr id="558" name="Rounded Rectangle 227" descr="n416 Fb Dinh Thu Huyen">
            <a:extLst>
              <a:ext uri="{FF2B5EF4-FFF2-40B4-BE49-F238E27FC236}">
                <a16:creationId xmlns:a16="http://schemas.microsoft.com/office/drawing/2014/main" id="{855836D4-DDAB-6B89-0366-59D1032001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01:17</a:t>
            </a:r>
          </a:p>
        </p:txBody>
      </p:sp>
      <p:sp>
        <p:nvSpPr>
          <p:cNvPr id="559" name="Rounded Rectangle 228" descr="n416 Fb Dinh Thu Huyen">
            <a:extLst>
              <a:ext uri="{FF2B5EF4-FFF2-40B4-BE49-F238E27FC236}">
                <a16:creationId xmlns:a16="http://schemas.microsoft.com/office/drawing/2014/main" id="{A5043EC5-6282-9326-5A1A-9C4551D763F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01:16</a:t>
            </a:r>
          </a:p>
        </p:txBody>
      </p:sp>
      <p:sp>
        <p:nvSpPr>
          <p:cNvPr id="560" name="Rounded Rectangle 229" descr="n416 Fb Dinh Thu Huyen">
            <a:extLst>
              <a:ext uri="{FF2B5EF4-FFF2-40B4-BE49-F238E27FC236}">
                <a16:creationId xmlns:a16="http://schemas.microsoft.com/office/drawing/2014/main" id="{D61F0F55-DF20-1A5B-05AF-15800CE785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01:15</a:t>
            </a:r>
          </a:p>
        </p:txBody>
      </p:sp>
      <p:sp>
        <p:nvSpPr>
          <p:cNvPr id="561" name="Rounded Rectangle 230" descr="n416 Fb Dinh Thu Huyen">
            <a:extLst>
              <a:ext uri="{FF2B5EF4-FFF2-40B4-BE49-F238E27FC236}">
                <a16:creationId xmlns:a16="http://schemas.microsoft.com/office/drawing/2014/main" id="{92104106-CFFE-2D2C-E9C5-9F8DD891C2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01:14</a:t>
            </a:r>
          </a:p>
        </p:txBody>
      </p:sp>
      <p:sp>
        <p:nvSpPr>
          <p:cNvPr id="562" name="Rounded Rectangle 231" descr="n416 Fb Dinh Thu Huyen">
            <a:extLst>
              <a:ext uri="{FF2B5EF4-FFF2-40B4-BE49-F238E27FC236}">
                <a16:creationId xmlns:a16="http://schemas.microsoft.com/office/drawing/2014/main" id="{D8EDA1C3-3C71-F465-F179-6A23306D89B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01:13</a:t>
            </a:r>
          </a:p>
        </p:txBody>
      </p:sp>
      <p:sp>
        <p:nvSpPr>
          <p:cNvPr id="563" name="Rounded Rectangle 232" descr="n416 Fb Dinh Thu Huyen">
            <a:extLst>
              <a:ext uri="{FF2B5EF4-FFF2-40B4-BE49-F238E27FC236}">
                <a16:creationId xmlns:a16="http://schemas.microsoft.com/office/drawing/2014/main" id="{964BAEDD-DA3C-D010-D9A5-FB4B0EE371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01:12</a:t>
            </a:r>
          </a:p>
        </p:txBody>
      </p:sp>
      <p:sp>
        <p:nvSpPr>
          <p:cNvPr id="564" name="Rounded Rectangle 233" descr="n416 Fb Dinh Thu Huyen">
            <a:extLst>
              <a:ext uri="{FF2B5EF4-FFF2-40B4-BE49-F238E27FC236}">
                <a16:creationId xmlns:a16="http://schemas.microsoft.com/office/drawing/2014/main" id="{56A74D4B-8AD9-8700-98F7-709A39C7B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01:11</a:t>
            </a:r>
          </a:p>
        </p:txBody>
      </p:sp>
      <p:sp>
        <p:nvSpPr>
          <p:cNvPr id="565" name="Rounded Rectangle 234" descr="n416 Fb Dinh Thu Huyen">
            <a:extLst>
              <a:ext uri="{FF2B5EF4-FFF2-40B4-BE49-F238E27FC236}">
                <a16:creationId xmlns:a16="http://schemas.microsoft.com/office/drawing/2014/main" id="{73B28ACF-9E82-6657-A233-D02502BC67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01:10</a:t>
            </a:r>
          </a:p>
        </p:txBody>
      </p:sp>
      <p:sp>
        <p:nvSpPr>
          <p:cNvPr id="566" name="Rounded Rectangle 235" descr="n416 Fb Dinh Thu Huyen">
            <a:extLst>
              <a:ext uri="{FF2B5EF4-FFF2-40B4-BE49-F238E27FC236}">
                <a16:creationId xmlns:a16="http://schemas.microsoft.com/office/drawing/2014/main" id="{FF0E58CD-C07B-568A-82CA-4B55075D49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01:09</a:t>
            </a:r>
          </a:p>
        </p:txBody>
      </p:sp>
      <p:sp>
        <p:nvSpPr>
          <p:cNvPr id="567" name="Rounded Rectangle 236" descr="n416 Fb Dinh Thu Huyen">
            <a:extLst>
              <a:ext uri="{FF2B5EF4-FFF2-40B4-BE49-F238E27FC236}">
                <a16:creationId xmlns:a16="http://schemas.microsoft.com/office/drawing/2014/main" id="{06F6C01B-2D4E-B95C-18AB-5156BFFD79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01:08</a:t>
            </a:r>
          </a:p>
        </p:txBody>
      </p:sp>
      <p:sp>
        <p:nvSpPr>
          <p:cNvPr id="568" name="Rounded Rectangle 237" descr="n416 Fb Dinh Thu Huyen">
            <a:extLst>
              <a:ext uri="{FF2B5EF4-FFF2-40B4-BE49-F238E27FC236}">
                <a16:creationId xmlns:a16="http://schemas.microsoft.com/office/drawing/2014/main" id="{14473416-2C79-EC80-9DE6-6D76677E81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01:07</a:t>
            </a:r>
          </a:p>
        </p:txBody>
      </p:sp>
      <p:sp>
        <p:nvSpPr>
          <p:cNvPr id="569" name="Rounded Rectangle 238" descr="n416 Fb Dinh Thu Huyen">
            <a:extLst>
              <a:ext uri="{FF2B5EF4-FFF2-40B4-BE49-F238E27FC236}">
                <a16:creationId xmlns:a16="http://schemas.microsoft.com/office/drawing/2014/main" id="{FDE561F2-CB82-1BF6-67B3-456F57AAEC9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01:06</a:t>
            </a:r>
          </a:p>
        </p:txBody>
      </p:sp>
      <p:sp>
        <p:nvSpPr>
          <p:cNvPr id="570" name="Rounded Rectangle 239" descr="n416 Fb Dinh Thu Huyen">
            <a:extLst>
              <a:ext uri="{FF2B5EF4-FFF2-40B4-BE49-F238E27FC236}">
                <a16:creationId xmlns:a16="http://schemas.microsoft.com/office/drawing/2014/main" id="{1FD98A6C-A89A-0B89-D201-33888088AC0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01:05</a:t>
            </a:r>
          </a:p>
        </p:txBody>
      </p:sp>
      <p:sp>
        <p:nvSpPr>
          <p:cNvPr id="571" name="Rounded Rectangle 240" descr="n416 Fb Dinh Thu Huyen">
            <a:extLst>
              <a:ext uri="{FF2B5EF4-FFF2-40B4-BE49-F238E27FC236}">
                <a16:creationId xmlns:a16="http://schemas.microsoft.com/office/drawing/2014/main" id="{8F4706A6-70D2-4193-38F4-8DF29D8886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01:04</a:t>
            </a:r>
          </a:p>
        </p:txBody>
      </p:sp>
      <p:sp>
        <p:nvSpPr>
          <p:cNvPr id="572" name="Rounded Rectangle 241" descr="n416 Fb Dinh Thu Huyen">
            <a:extLst>
              <a:ext uri="{FF2B5EF4-FFF2-40B4-BE49-F238E27FC236}">
                <a16:creationId xmlns:a16="http://schemas.microsoft.com/office/drawing/2014/main" id="{8B5E9896-D8B9-9B89-DEC2-7FC977D4D1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01:03</a:t>
            </a:r>
          </a:p>
        </p:txBody>
      </p:sp>
      <p:sp>
        <p:nvSpPr>
          <p:cNvPr id="573" name="Rounded Rectangle 242" descr="n416 Fb Dinh Thu Huyen">
            <a:extLst>
              <a:ext uri="{FF2B5EF4-FFF2-40B4-BE49-F238E27FC236}">
                <a16:creationId xmlns:a16="http://schemas.microsoft.com/office/drawing/2014/main" id="{16A29E14-18A3-4BAE-F8CE-DF976F5D7B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01:02</a:t>
            </a:r>
          </a:p>
        </p:txBody>
      </p:sp>
      <p:sp>
        <p:nvSpPr>
          <p:cNvPr id="574" name="Rounded Rectangle 243" descr="n416 Fb Dinh Thu Huyen">
            <a:extLst>
              <a:ext uri="{FF2B5EF4-FFF2-40B4-BE49-F238E27FC236}">
                <a16:creationId xmlns:a16="http://schemas.microsoft.com/office/drawing/2014/main" id="{EAB45409-1C00-CBB5-B1A2-563F85A9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01:01</a:t>
            </a:r>
          </a:p>
        </p:txBody>
      </p:sp>
      <p:sp>
        <p:nvSpPr>
          <p:cNvPr id="575" name="Rounded Rectangle 244" descr="n416 Fb Dinh Thu Huyen">
            <a:extLst>
              <a:ext uri="{FF2B5EF4-FFF2-40B4-BE49-F238E27FC236}">
                <a16:creationId xmlns:a16="http://schemas.microsoft.com/office/drawing/2014/main" id="{B3FD1A8C-AD5A-E567-FB44-BABD491DC4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01:00</a:t>
            </a:r>
          </a:p>
        </p:txBody>
      </p:sp>
      <p:sp>
        <p:nvSpPr>
          <p:cNvPr id="576" name="Rounded Rectangle 245" descr="n416 Fb Dinh Thu Huyen">
            <a:extLst>
              <a:ext uri="{FF2B5EF4-FFF2-40B4-BE49-F238E27FC236}">
                <a16:creationId xmlns:a16="http://schemas.microsoft.com/office/drawing/2014/main" id="{8BF6DAE7-5B45-8187-0ECE-A4FA684033D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00:59</a:t>
            </a:r>
          </a:p>
        </p:txBody>
      </p:sp>
      <p:sp>
        <p:nvSpPr>
          <p:cNvPr id="577" name="Rounded Rectangle 246" descr="n416 Fb Dinh Thu Huyen">
            <a:extLst>
              <a:ext uri="{FF2B5EF4-FFF2-40B4-BE49-F238E27FC236}">
                <a16:creationId xmlns:a16="http://schemas.microsoft.com/office/drawing/2014/main" id="{30AE451D-3384-D9FF-5365-BEBA5ADE98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00:58</a:t>
            </a:r>
          </a:p>
        </p:txBody>
      </p:sp>
      <p:sp>
        <p:nvSpPr>
          <p:cNvPr id="578" name="Rounded Rectangle 247" descr="n416 Fb Dinh Thu Huyen">
            <a:extLst>
              <a:ext uri="{FF2B5EF4-FFF2-40B4-BE49-F238E27FC236}">
                <a16:creationId xmlns:a16="http://schemas.microsoft.com/office/drawing/2014/main" id="{3887B0A1-27C4-4F89-769D-076B9C8C78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00:57</a:t>
            </a:r>
          </a:p>
        </p:txBody>
      </p:sp>
      <p:sp>
        <p:nvSpPr>
          <p:cNvPr id="579" name="Rounded Rectangle 248" descr="n416 Fb Dinh Thu Huyen">
            <a:extLst>
              <a:ext uri="{FF2B5EF4-FFF2-40B4-BE49-F238E27FC236}">
                <a16:creationId xmlns:a16="http://schemas.microsoft.com/office/drawing/2014/main" id="{1F61AE7F-88D9-B9F4-DE7C-8F8538C839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00:56</a:t>
            </a:r>
          </a:p>
        </p:txBody>
      </p:sp>
      <p:sp>
        <p:nvSpPr>
          <p:cNvPr id="580" name="Rounded Rectangle 249" descr="n416 Fb Dinh Thu Huyen">
            <a:extLst>
              <a:ext uri="{FF2B5EF4-FFF2-40B4-BE49-F238E27FC236}">
                <a16:creationId xmlns:a16="http://schemas.microsoft.com/office/drawing/2014/main" id="{D062C8BD-128B-1BFA-EA2D-410E4F4E33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00:55</a:t>
            </a:r>
          </a:p>
        </p:txBody>
      </p:sp>
      <p:sp>
        <p:nvSpPr>
          <p:cNvPr id="581" name="Rounded Rectangle 250" descr="n416 Fb Dinh Thu Huyen">
            <a:extLst>
              <a:ext uri="{FF2B5EF4-FFF2-40B4-BE49-F238E27FC236}">
                <a16:creationId xmlns:a16="http://schemas.microsoft.com/office/drawing/2014/main" id="{8C32FF32-9C42-D4E5-41EC-DBCEED4CB3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00:54</a:t>
            </a:r>
          </a:p>
        </p:txBody>
      </p:sp>
      <p:sp>
        <p:nvSpPr>
          <p:cNvPr id="582" name="Rounded Rectangle 251" descr="n416 Fb Dinh Thu Huyen">
            <a:extLst>
              <a:ext uri="{FF2B5EF4-FFF2-40B4-BE49-F238E27FC236}">
                <a16:creationId xmlns:a16="http://schemas.microsoft.com/office/drawing/2014/main" id="{8AB30B82-0935-0309-F60C-DF0AE3E87D1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00:53</a:t>
            </a:r>
          </a:p>
        </p:txBody>
      </p:sp>
      <p:sp>
        <p:nvSpPr>
          <p:cNvPr id="583" name="Rounded Rectangle 252" descr="n416 Fb Dinh Thu Huyen">
            <a:extLst>
              <a:ext uri="{FF2B5EF4-FFF2-40B4-BE49-F238E27FC236}">
                <a16:creationId xmlns:a16="http://schemas.microsoft.com/office/drawing/2014/main" id="{6E79BB57-FEF8-FBE0-3737-00D8C3620C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00:52</a:t>
            </a:r>
          </a:p>
        </p:txBody>
      </p:sp>
      <p:sp>
        <p:nvSpPr>
          <p:cNvPr id="584" name="Rounded Rectangle 253" descr="n416 Fb Dinh Thu Huyen">
            <a:extLst>
              <a:ext uri="{FF2B5EF4-FFF2-40B4-BE49-F238E27FC236}">
                <a16:creationId xmlns:a16="http://schemas.microsoft.com/office/drawing/2014/main" id="{C8044813-097A-0125-6716-5A277008C15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00:51</a:t>
            </a:r>
          </a:p>
        </p:txBody>
      </p:sp>
      <p:sp>
        <p:nvSpPr>
          <p:cNvPr id="585" name="Rounded Rectangle 254" descr="n416 Fb Dinh Thu Huyen">
            <a:extLst>
              <a:ext uri="{FF2B5EF4-FFF2-40B4-BE49-F238E27FC236}">
                <a16:creationId xmlns:a16="http://schemas.microsoft.com/office/drawing/2014/main" id="{51EEDF3E-3D0B-8BAC-31E7-7F99EA16B0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00:50</a:t>
            </a:r>
          </a:p>
        </p:txBody>
      </p:sp>
      <p:sp>
        <p:nvSpPr>
          <p:cNvPr id="586" name="Rounded Rectangle 255" descr="n416 Fb Dinh Thu Huyen">
            <a:extLst>
              <a:ext uri="{FF2B5EF4-FFF2-40B4-BE49-F238E27FC236}">
                <a16:creationId xmlns:a16="http://schemas.microsoft.com/office/drawing/2014/main" id="{F2E78E48-3421-E198-C969-E42AB9BAAF5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00:49</a:t>
            </a:r>
          </a:p>
        </p:txBody>
      </p:sp>
      <p:sp>
        <p:nvSpPr>
          <p:cNvPr id="587" name="Rounded Rectangle 256" descr="n416 Fb Dinh Thu Huyen">
            <a:extLst>
              <a:ext uri="{FF2B5EF4-FFF2-40B4-BE49-F238E27FC236}">
                <a16:creationId xmlns:a16="http://schemas.microsoft.com/office/drawing/2014/main" id="{BDE96F70-B837-B0D4-2432-313A8ADE38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00:48</a:t>
            </a:r>
          </a:p>
        </p:txBody>
      </p:sp>
      <p:sp>
        <p:nvSpPr>
          <p:cNvPr id="588" name="Rounded Rectangle 257" descr="n416 Fb Dinh Thu Huyen">
            <a:extLst>
              <a:ext uri="{FF2B5EF4-FFF2-40B4-BE49-F238E27FC236}">
                <a16:creationId xmlns:a16="http://schemas.microsoft.com/office/drawing/2014/main" id="{2967A342-54E4-5652-CEB8-9C15DBA263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00:47</a:t>
            </a:r>
          </a:p>
        </p:txBody>
      </p:sp>
      <p:sp>
        <p:nvSpPr>
          <p:cNvPr id="589" name="Rounded Rectangle 258" descr="n416 Fb Dinh Thu Huyen">
            <a:extLst>
              <a:ext uri="{FF2B5EF4-FFF2-40B4-BE49-F238E27FC236}">
                <a16:creationId xmlns:a16="http://schemas.microsoft.com/office/drawing/2014/main" id="{583FC793-666A-46E5-6D91-CDC301E576A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00:46</a:t>
            </a:r>
          </a:p>
        </p:txBody>
      </p:sp>
      <p:sp>
        <p:nvSpPr>
          <p:cNvPr id="590" name="Rounded Rectangle 259" descr="n416 Fb Dinh Thu Huyen">
            <a:extLst>
              <a:ext uri="{FF2B5EF4-FFF2-40B4-BE49-F238E27FC236}">
                <a16:creationId xmlns:a16="http://schemas.microsoft.com/office/drawing/2014/main" id="{249564E1-4997-AA31-DEC3-A0E11826DA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00:45</a:t>
            </a:r>
          </a:p>
        </p:txBody>
      </p:sp>
      <p:sp>
        <p:nvSpPr>
          <p:cNvPr id="591" name="Rounded Rectangle 260" descr="n416 Fb Dinh Thu Huyen">
            <a:extLst>
              <a:ext uri="{FF2B5EF4-FFF2-40B4-BE49-F238E27FC236}">
                <a16:creationId xmlns:a16="http://schemas.microsoft.com/office/drawing/2014/main" id="{18CCD278-66ED-F894-37C3-BE6FE3F1F5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00:44</a:t>
            </a:r>
          </a:p>
        </p:txBody>
      </p:sp>
      <p:sp>
        <p:nvSpPr>
          <p:cNvPr id="592" name="Rounded Rectangle 261" descr="n416 Fb Dinh Thu Huyen">
            <a:extLst>
              <a:ext uri="{FF2B5EF4-FFF2-40B4-BE49-F238E27FC236}">
                <a16:creationId xmlns:a16="http://schemas.microsoft.com/office/drawing/2014/main" id="{C7FAA59C-0D67-4AD7-4E17-7ECA367E22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00:43</a:t>
            </a:r>
          </a:p>
        </p:txBody>
      </p:sp>
      <p:sp>
        <p:nvSpPr>
          <p:cNvPr id="593" name="Rounded Rectangle 262" descr="n416 Fb Dinh Thu Huyen">
            <a:extLst>
              <a:ext uri="{FF2B5EF4-FFF2-40B4-BE49-F238E27FC236}">
                <a16:creationId xmlns:a16="http://schemas.microsoft.com/office/drawing/2014/main" id="{984FB3FA-8E3A-D82C-DBA6-7689CC9A92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00:42</a:t>
            </a:r>
          </a:p>
        </p:txBody>
      </p:sp>
      <p:sp>
        <p:nvSpPr>
          <p:cNvPr id="594" name="Rounded Rectangle 263" descr="n416 Fb Dinh Thu Huyen">
            <a:extLst>
              <a:ext uri="{FF2B5EF4-FFF2-40B4-BE49-F238E27FC236}">
                <a16:creationId xmlns:a16="http://schemas.microsoft.com/office/drawing/2014/main" id="{AB2A4C37-0E15-0654-0409-525DA38868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00:41</a:t>
            </a:r>
          </a:p>
        </p:txBody>
      </p:sp>
      <p:sp>
        <p:nvSpPr>
          <p:cNvPr id="595" name="Rounded Rectangle 264" descr="n416 Fb Dinh Thu Huyen">
            <a:extLst>
              <a:ext uri="{FF2B5EF4-FFF2-40B4-BE49-F238E27FC236}">
                <a16:creationId xmlns:a16="http://schemas.microsoft.com/office/drawing/2014/main" id="{2B0B275A-7B06-3142-AC37-E8B9742F8A8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00:40</a:t>
            </a:r>
          </a:p>
        </p:txBody>
      </p:sp>
      <p:sp>
        <p:nvSpPr>
          <p:cNvPr id="596" name="Rounded Rectangle 265" descr="n416 Fb Dinh Thu Huyen">
            <a:extLst>
              <a:ext uri="{FF2B5EF4-FFF2-40B4-BE49-F238E27FC236}">
                <a16:creationId xmlns:a16="http://schemas.microsoft.com/office/drawing/2014/main" id="{7BDC6E86-D28A-5544-602F-0F2F0824A9A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00:39</a:t>
            </a:r>
          </a:p>
        </p:txBody>
      </p:sp>
      <p:sp>
        <p:nvSpPr>
          <p:cNvPr id="597" name="Rounded Rectangle 266" descr="n416 Fb Dinh Thu Huyen">
            <a:extLst>
              <a:ext uri="{FF2B5EF4-FFF2-40B4-BE49-F238E27FC236}">
                <a16:creationId xmlns:a16="http://schemas.microsoft.com/office/drawing/2014/main" id="{70135840-CAD2-5EF3-5F52-F8CFB8D377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00:38</a:t>
            </a:r>
          </a:p>
        </p:txBody>
      </p:sp>
      <p:sp>
        <p:nvSpPr>
          <p:cNvPr id="598" name="Rounded Rectangle 267" descr="n416 Fb Dinh Thu Huyen">
            <a:extLst>
              <a:ext uri="{FF2B5EF4-FFF2-40B4-BE49-F238E27FC236}">
                <a16:creationId xmlns:a16="http://schemas.microsoft.com/office/drawing/2014/main" id="{044330FB-AD07-8619-80A1-D00C67AE6B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00:37</a:t>
            </a:r>
          </a:p>
        </p:txBody>
      </p:sp>
      <p:sp>
        <p:nvSpPr>
          <p:cNvPr id="599" name="Rounded Rectangle 268" descr="n416 Fb Dinh Thu Huyen">
            <a:extLst>
              <a:ext uri="{FF2B5EF4-FFF2-40B4-BE49-F238E27FC236}">
                <a16:creationId xmlns:a16="http://schemas.microsoft.com/office/drawing/2014/main" id="{164AD915-48A1-FB92-575A-8635B7FAD9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00:36</a:t>
            </a:r>
          </a:p>
        </p:txBody>
      </p:sp>
      <p:sp>
        <p:nvSpPr>
          <p:cNvPr id="600" name="Rounded Rectangle 269" descr="n416 Fb Dinh Thu Huyen">
            <a:extLst>
              <a:ext uri="{FF2B5EF4-FFF2-40B4-BE49-F238E27FC236}">
                <a16:creationId xmlns:a16="http://schemas.microsoft.com/office/drawing/2014/main" id="{C26D7C40-BB35-A756-946A-ABC6130D940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00:35</a:t>
            </a:r>
          </a:p>
        </p:txBody>
      </p:sp>
      <p:sp>
        <p:nvSpPr>
          <p:cNvPr id="601" name="Rounded Rectangle 270" descr="n416 Fb Dinh Thu Huyen">
            <a:extLst>
              <a:ext uri="{FF2B5EF4-FFF2-40B4-BE49-F238E27FC236}">
                <a16:creationId xmlns:a16="http://schemas.microsoft.com/office/drawing/2014/main" id="{C0A46D88-DC06-6B3A-74E3-20F3A6C994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00:34</a:t>
            </a:r>
          </a:p>
        </p:txBody>
      </p:sp>
      <p:sp>
        <p:nvSpPr>
          <p:cNvPr id="602" name="Rounded Rectangle 271" descr="n416 Fb Dinh Thu Huyen">
            <a:extLst>
              <a:ext uri="{FF2B5EF4-FFF2-40B4-BE49-F238E27FC236}">
                <a16:creationId xmlns:a16="http://schemas.microsoft.com/office/drawing/2014/main" id="{F5B7C4CC-6327-AB9B-55F0-F04EDED4BE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00:33</a:t>
            </a:r>
          </a:p>
        </p:txBody>
      </p:sp>
      <p:sp>
        <p:nvSpPr>
          <p:cNvPr id="603" name="Rounded Rectangle 272" descr="n416 Fb Dinh Thu Huyen">
            <a:extLst>
              <a:ext uri="{FF2B5EF4-FFF2-40B4-BE49-F238E27FC236}">
                <a16:creationId xmlns:a16="http://schemas.microsoft.com/office/drawing/2014/main" id="{56AE1B82-B0A4-F6C8-082B-61E03217D3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00:32</a:t>
            </a:r>
          </a:p>
        </p:txBody>
      </p:sp>
      <p:sp>
        <p:nvSpPr>
          <p:cNvPr id="604" name="Rounded Rectangle 273" descr="n416 Fb Dinh Thu Huyen">
            <a:extLst>
              <a:ext uri="{FF2B5EF4-FFF2-40B4-BE49-F238E27FC236}">
                <a16:creationId xmlns:a16="http://schemas.microsoft.com/office/drawing/2014/main" id="{D73887E5-DCC8-E7C4-19AC-4D17257B51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00:31</a:t>
            </a:r>
          </a:p>
        </p:txBody>
      </p:sp>
      <p:sp>
        <p:nvSpPr>
          <p:cNvPr id="605" name="Rounded Rectangle 274" descr="n416 Fb Dinh Thu Huyen">
            <a:extLst>
              <a:ext uri="{FF2B5EF4-FFF2-40B4-BE49-F238E27FC236}">
                <a16:creationId xmlns:a16="http://schemas.microsoft.com/office/drawing/2014/main" id="{4E337E10-85DF-B649-5CA2-1549C955EE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00:30</a:t>
            </a:r>
          </a:p>
        </p:txBody>
      </p:sp>
      <p:sp>
        <p:nvSpPr>
          <p:cNvPr id="606" name="Rounded Rectangle 275" descr="n416 Fb Dinh Thu Huyen">
            <a:extLst>
              <a:ext uri="{FF2B5EF4-FFF2-40B4-BE49-F238E27FC236}">
                <a16:creationId xmlns:a16="http://schemas.microsoft.com/office/drawing/2014/main" id="{357C832A-CFD3-7FB1-F004-910A0F4BE8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00:29</a:t>
            </a:r>
          </a:p>
        </p:txBody>
      </p:sp>
      <p:sp>
        <p:nvSpPr>
          <p:cNvPr id="607" name="Rounded Rectangle 276" descr="n416 Fb Dinh Thu Huyen">
            <a:extLst>
              <a:ext uri="{FF2B5EF4-FFF2-40B4-BE49-F238E27FC236}">
                <a16:creationId xmlns:a16="http://schemas.microsoft.com/office/drawing/2014/main" id="{CBF9B644-5BE8-B25A-5C4C-D3604DE4C3A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00:28</a:t>
            </a:r>
          </a:p>
        </p:txBody>
      </p:sp>
      <p:sp>
        <p:nvSpPr>
          <p:cNvPr id="608" name="Rounded Rectangle 277" descr="n416 Fb Dinh Thu Huyen">
            <a:extLst>
              <a:ext uri="{FF2B5EF4-FFF2-40B4-BE49-F238E27FC236}">
                <a16:creationId xmlns:a16="http://schemas.microsoft.com/office/drawing/2014/main" id="{BA46EE5D-1458-BCD6-2607-DD8A9F8497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00:27</a:t>
            </a:r>
          </a:p>
        </p:txBody>
      </p:sp>
      <p:sp>
        <p:nvSpPr>
          <p:cNvPr id="609" name="Rounded Rectangle 278" descr="n416 Fb Dinh Thu Huyen">
            <a:extLst>
              <a:ext uri="{FF2B5EF4-FFF2-40B4-BE49-F238E27FC236}">
                <a16:creationId xmlns:a16="http://schemas.microsoft.com/office/drawing/2014/main" id="{DC88D2F8-7F48-5586-07ED-BDA9D12C57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00:26</a:t>
            </a:r>
          </a:p>
        </p:txBody>
      </p:sp>
      <p:sp>
        <p:nvSpPr>
          <p:cNvPr id="610" name="Rounded Rectangle 279" descr="n416 Fb Dinh Thu Huyen">
            <a:extLst>
              <a:ext uri="{FF2B5EF4-FFF2-40B4-BE49-F238E27FC236}">
                <a16:creationId xmlns:a16="http://schemas.microsoft.com/office/drawing/2014/main" id="{40A20077-EA6B-5607-E2A3-69AF12FC08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00:25</a:t>
            </a:r>
          </a:p>
        </p:txBody>
      </p:sp>
      <p:sp>
        <p:nvSpPr>
          <p:cNvPr id="611" name="Rounded Rectangle 280" descr="n416 Fb Dinh Thu Huyen">
            <a:extLst>
              <a:ext uri="{FF2B5EF4-FFF2-40B4-BE49-F238E27FC236}">
                <a16:creationId xmlns:a16="http://schemas.microsoft.com/office/drawing/2014/main" id="{B3DD9346-8BAF-573E-2546-62C34E23BD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00:24</a:t>
            </a:r>
          </a:p>
        </p:txBody>
      </p:sp>
      <p:sp>
        <p:nvSpPr>
          <p:cNvPr id="612" name="Rounded Rectangle 281" descr="n416 Fb Dinh Thu Huyen">
            <a:extLst>
              <a:ext uri="{FF2B5EF4-FFF2-40B4-BE49-F238E27FC236}">
                <a16:creationId xmlns:a16="http://schemas.microsoft.com/office/drawing/2014/main" id="{7D2D1786-DE24-93DB-AA77-CE686748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00:23</a:t>
            </a:r>
          </a:p>
        </p:txBody>
      </p:sp>
      <p:sp>
        <p:nvSpPr>
          <p:cNvPr id="613" name="Rounded Rectangle 282" descr="n416 Fb Dinh Thu Huyen">
            <a:extLst>
              <a:ext uri="{FF2B5EF4-FFF2-40B4-BE49-F238E27FC236}">
                <a16:creationId xmlns:a16="http://schemas.microsoft.com/office/drawing/2014/main" id="{1059194A-B57F-8155-3516-4B9483CAF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00:22</a:t>
            </a:r>
          </a:p>
        </p:txBody>
      </p:sp>
      <p:sp>
        <p:nvSpPr>
          <p:cNvPr id="614" name="Rounded Rectangle 283" descr="n416 Fb Dinh Thu Huyen">
            <a:extLst>
              <a:ext uri="{FF2B5EF4-FFF2-40B4-BE49-F238E27FC236}">
                <a16:creationId xmlns:a16="http://schemas.microsoft.com/office/drawing/2014/main" id="{8CAFE133-9AC5-AD0B-1C0B-C1099931C72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00:21</a:t>
            </a:r>
          </a:p>
        </p:txBody>
      </p:sp>
      <p:sp>
        <p:nvSpPr>
          <p:cNvPr id="615" name="Rounded Rectangle 284" descr="n416 Fb Dinh Thu Huyen">
            <a:extLst>
              <a:ext uri="{FF2B5EF4-FFF2-40B4-BE49-F238E27FC236}">
                <a16:creationId xmlns:a16="http://schemas.microsoft.com/office/drawing/2014/main" id="{7354EF81-9309-BB6E-0D60-0DCEAACA25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00:20</a:t>
            </a:r>
          </a:p>
        </p:txBody>
      </p:sp>
      <p:sp>
        <p:nvSpPr>
          <p:cNvPr id="616" name="Rounded Rectangle 285" descr="n416 Fb Dinh Thu Huyen">
            <a:extLst>
              <a:ext uri="{FF2B5EF4-FFF2-40B4-BE49-F238E27FC236}">
                <a16:creationId xmlns:a16="http://schemas.microsoft.com/office/drawing/2014/main" id="{ECBEA750-6373-DD5E-6D0E-7AC5F433B2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00:19</a:t>
            </a:r>
          </a:p>
        </p:txBody>
      </p:sp>
      <p:sp>
        <p:nvSpPr>
          <p:cNvPr id="617" name="Rounded Rectangle 286" descr="n416 Fb Dinh Thu Huyen">
            <a:extLst>
              <a:ext uri="{FF2B5EF4-FFF2-40B4-BE49-F238E27FC236}">
                <a16:creationId xmlns:a16="http://schemas.microsoft.com/office/drawing/2014/main" id="{855B06BF-FA43-8E7D-9560-08EA7728C0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00:18</a:t>
            </a:r>
          </a:p>
        </p:txBody>
      </p:sp>
      <p:sp>
        <p:nvSpPr>
          <p:cNvPr id="618" name="Rounded Rectangle 287" descr="n416 Fb Dinh Thu Huyen">
            <a:extLst>
              <a:ext uri="{FF2B5EF4-FFF2-40B4-BE49-F238E27FC236}">
                <a16:creationId xmlns:a16="http://schemas.microsoft.com/office/drawing/2014/main" id="{EB5443DA-B503-48D7-3388-206B21AFEF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00:17</a:t>
            </a:r>
          </a:p>
        </p:txBody>
      </p:sp>
      <p:sp>
        <p:nvSpPr>
          <p:cNvPr id="619" name="Rounded Rectangle 288" descr="n416 Fb Dinh Thu Huyen">
            <a:extLst>
              <a:ext uri="{FF2B5EF4-FFF2-40B4-BE49-F238E27FC236}">
                <a16:creationId xmlns:a16="http://schemas.microsoft.com/office/drawing/2014/main" id="{0DCBC1F3-95B3-976D-743B-F7BF304ABEF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00:16</a:t>
            </a:r>
          </a:p>
        </p:txBody>
      </p:sp>
      <p:sp>
        <p:nvSpPr>
          <p:cNvPr id="620" name="Rounded Rectangle 289" descr="n416 Fb Dinh Thu Huyen">
            <a:extLst>
              <a:ext uri="{FF2B5EF4-FFF2-40B4-BE49-F238E27FC236}">
                <a16:creationId xmlns:a16="http://schemas.microsoft.com/office/drawing/2014/main" id="{23A61B1C-7EFC-9BE3-7F10-51E15E56024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00:15</a:t>
            </a:r>
          </a:p>
        </p:txBody>
      </p:sp>
      <p:sp>
        <p:nvSpPr>
          <p:cNvPr id="621" name="Rounded Rectangle 290" descr="n416 Fb Dinh Thu Huyen">
            <a:extLst>
              <a:ext uri="{FF2B5EF4-FFF2-40B4-BE49-F238E27FC236}">
                <a16:creationId xmlns:a16="http://schemas.microsoft.com/office/drawing/2014/main" id="{1DF6BC91-535D-7D1A-F84C-AA3B4A01A4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00:14</a:t>
            </a:r>
          </a:p>
        </p:txBody>
      </p:sp>
      <p:sp>
        <p:nvSpPr>
          <p:cNvPr id="622" name="Rounded Rectangle 291" descr="n416 Fb Dinh Thu Huyen">
            <a:extLst>
              <a:ext uri="{FF2B5EF4-FFF2-40B4-BE49-F238E27FC236}">
                <a16:creationId xmlns:a16="http://schemas.microsoft.com/office/drawing/2014/main" id="{E6863DF3-80EB-6B34-682F-2CBAC4836D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00:13</a:t>
            </a:r>
          </a:p>
        </p:txBody>
      </p:sp>
      <p:sp>
        <p:nvSpPr>
          <p:cNvPr id="623" name="Rounded Rectangle 292" descr="n416 Fb Dinh Thu Huyen">
            <a:extLst>
              <a:ext uri="{FF2B5EF4-FFF2-40B4-BE49-F238E27FC236}">
                <a16:creationId xmlns:a16="http://schemas.microsoft.com/office/drawing/2014/main" id="{1E6F5E88-E8C1-B82D-DA5F-F97686408F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00:12</a:t>
            </a:r>
          </a:p>
        </p:txBody>
      </p:sp>
      <p:sp>
        <p:nvSpPr>
          <p:cNvPr id="624" name="Rounded Rectangle 293" descr="n416 Fb Dinh Thu Huyen">
            <a:extLst>
              <a:ext uri="{FF2B5EF4-FFF2-40B4-BE49-F238E27FC236}">
                <a16:creationId xmlns:a16="http://schemas.microsoft.com/office/drawing/2014/main" id="{D3BADAA9-3500-CF98-3C1C-EAB9AA92D66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00:11</a:t>
            </a:r>
          </a:p>
        </p:txBody>
      </p:sp>
      <p:sp>
        <p:nvSpPr>
          <p:cNvPr id="625" name="Rounded Rectangle 294" descr="n416 Fb Dinh Thu Huyen">
            <a:extLst>
              <a:ext uri="{FF2B5EF4-FFF2-40B4-BE49-F238E27FC236}">
                <a16:creationId xmlns:a16="http://schemas.microsoft.com/office/drawing/2014/main" id="{D059112C-4480-F63E-6C1C-78186CBC97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00:10</a:t>
            </a:r>
          </a:p>
        </p:txBody>
      </p:sp>
      <p:sp>
        <p:nvSpPr>
          <p:cNvPr id="626" name="Rounded Rectangle 295" descr="n416 Fb Dinh Thu Huyen">
            <a:extLst>
              <a:ext uri="{FF2B5EF4-FFF2-40B4-BE49-F238E27FC236}">
                <a16:creationId xmlns:a16="http://schemas.microsoft.com/office/drawing/2014/main" id="{0BFE6274-B603-45BD-0E1D-BA5747A3423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00:09</a:t>
            </a:r>
          </a:p>
        </p:txBody>
      </p:sp>
      <p:sp>
        <p:nvSpPr>
          <p:cNvPr id="627" name="Rounded Rectangle 296" descr="n416 Fb Dinh Thu Huyen">
            <a:extLst>
              <a:ext uri="{FF2B5EF4-FFF2-40B4-BE49-F238E27FC236}">
                <a16:creationId xmlns:a16="http://schemas.microsoft.com/office/drawing/2014/main" id="{1EC0F43D-8534-349E-1703-09C7B16B44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00:08</a:t>
            </a:r>
          </a:p>
        </p:txBody>
      </p:sp>
      <p:sp>
        <p:nvSpPr>
          <p:cNvPr id="628" name="Rounded Rectangle 297" descr="n416 Fb Dinh Thu Huyen">
            <a:extLst>
              <a:ext uri="{FF2B5EF4-FFF2-40B4-BE49-F238E27FC236}">
                <a16:creationId xmlns:a16="http://schemas.microsoft.com/office/drawing/2014/main" id="{7B1D68ED-A16C-3550-A96E-26D3C648ED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00:07</a:t>
            </a:r>
          </a:p>
        </p:txBody>
      </p:sp>
      <p:sp>
        <p:nvSpPr>
          <p:cNvPr id="629" name="Rounded Rectangle 298" descr="n416 Fb Dinh Thu Huyen">
            <a:extLst>
              <a:ext uri="{FF2B5EF4-FFF2-40B4-BE49-F238E27FC236}">
                <a16:creationId xmlns:a16="http://schemas.microsoft.com/office/drawing/2014/main" id="{FC054685-247F-8539-F627-981C9D262FE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00:06</a:t>
            </a:r>
          </a:p>
        </p:txBody>
      </p:sp>
      <p:sp>
        <p:nvSpPr>
          <p:cNvPr id="630" name="Rounded Rectangle 299" descr="n416 Fb Dinh Thu Huyen">
            <a:extLst>
              <a:ext uri="{FF2B5EF4-FFF2-40B4-BE49-F238E27FC236}">
                <a16:creationId xmlns:a16="http://schemas.microsoft.com/office/drawing/2014/main" id="{1616A77F-182B-3D3B-3D84-2EE2617C3F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00:05</a:t>
            </a:r>
          </a:p>
        </p:txBody>
      </p:sp>
      <p:sp>
        <p:nvSpPr>
          <p:cNvPr id="631" name="Rounded Rectangle 300" descr="n416 Fb Dinh Thu Huyen">
            <a:extLst>
              <a:ext uri="{FF2B5EF4-FFF2-40B4-BE49-F238E27FC236}">
                <a16:creationId xmlns:a16="http://schemas.microsoft.com/office/drawing/2014/main" id="{728B03B9-86C1-7B33-154C-75119D702F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00:04</a:t>
            </a:r>
          </a:p>
        </p:txBody>
      </p:sp>
      <p:sp>
        <p:nvSpPr>
          <p:cNvPr id="632" name="Rounded Rectangle 301" descr="n416 Fb Dinh Thu Huyen">
            <a:extLst>
              <a:ext uri="{FF2B5EF4-FFF2-40B4-BE49-F238E27FC236}">
                <a16:creationId xmlns:a16="http://schemas.microsoft.com/office/drawing/2014/main" id="{15B0969F-1A6D-3BB1-60BF-9D1A870C88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00:03</a:t>
            </a:r>
          </a:p>
        </p:txBody>
      </p:sp>
      <p:sp>
        <p:nvSpPr>
          <p:cNvPr id="633" name="Rounded Rectangle 302" descr="n416 Fb Dinh Thu Huyen">
            <a:extLst>
              <a:ext uri="{FF2B5EF4-FFF2-40B4-BE49-F238E27FC236}">
                <a16:creationId xmlns:a16="http://schemas.microsoft.com/office/drawing/2014/main" id="{4E5C96FF-0C40-9EBE-BBC6-082582FD9B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00:02</a:t>
            </a:r>
          </a:p>
        </p:txBody>
      </p:sp>
      <p:sp>
        <p:nvSpPr>
          <p:cNvPr id="634" name="Rounded Rectangle 303" descr="n416 Fb Dinh Thu Huyen">
            <a:extLst>
              <a:ext uri="{FF2B5EF4-FFF2-40B4-BE49-F238E27FC236}">
                <a16:creationId xmlns:a16="http://schemas.microsoft.com/office/drawing/2014/main" id="{B0460A5F-69D3-C528-7C67-67EA90B103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00:01</a:t>
            </a:r>
          </a:p>
        </p:txBody>
      </p:sp>
      <p:sp>
        <p:nvSpPr>
          <p:cNvPr id="635" name="Rounded Rectangle 304" descr="n416 Fb Dinh Thu Huyen">
            <a:extLst>
              <a:ext uri="{FF2B5EF4-FFF2-40B4-BE49-F238E27FC236}">
                <a16:creationId xmlns:a16="http://schemas.microsoft.com/office/drawing/2014/main" id="{1AC89949-BE68-6677-E827-7A7B0A6CAD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mbria" panose="02040503050406030204" pitchFamily="18" charset="0"/>
                <a:ea typeface="Cambria" panose="02040503050406030204" pitchFamily="18" charset="0"/>
              </a:rPr>
              <a:t>00:00</a:t>
            </a:r>
          </a:p>
        </p:txBody>
      </p:sp>
      <p:sp>
        <p:nvSpPr>
          <p:cNvPr id="636" name="Oval 635" descr="n416 Fb Dinh Thu Huyen">
            <a:extLst>
              <a:ext uri="{FF2B5EF4-FFF2-40B4-BE49-F238E27FC236}">
                <a16:creationId xmlns:a16="http://schemas.microsoft.com/office/drawing/2014/main" id="{80F79169-F0A8-1C64-570C-04683AD53CF6}"/>
              </a:ext>
            </a:extLst>
          </p:cNvPr>
          <p:cNvSpPr/>
          <p:nvPr/>
        </p:nvSpPr>
        <p:spPr>
          <a:xfrm>
            <a:off x="1883585" y="2511432"/>
            <a:ext cx="1214928" cy="812434"/>
          </a:xfrm>
          <a:prstGeom prst="ellipse">
            <a:avLst/>
          </a:prstGeom>
          <a:solidFill>
            <a:srgbClr val="059BB0"/>
          </a:solidFill>
          <a:ln>
            <a:solidFill>
              <a:srgbClr val="059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Bắt</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đầu</a:t>
            </a:r>
            <a:endParaRPr lang="en-US" sz="2400" b="1" dirty="0">
              <a:solidFill>
                <a:schemeClr val="tx1"/>
              </a:solidFill>
              <a:latin typeface="Cambria" panose="02040503050406030204" pitchFamily="18" charset="0"/>
              <a:ea typeface="Cambria" panose="02040503050406030204" pitchFamily="18" charset="0"/>
            </a:endParaRPr>
          </a:p>
        </p:txBody>
      </p:sp>
      <p:sp>
        <p:nvSpPr>
          <p:cNvPr id="31" name="TextBox 30" descr="n416 Fb Dinh Thu Huyen">
            <a:extLst>
              <a:ext uri="{FF2B5EF4-FFF2-40B4-BE49-F238E27FC236}">
                <a16:creationId xmlns:a16="http://schemas.microsoft.com/office/drawing/2014/main" id="{9E38A5D4-9A2A-486D-4BBE-E3880ACC9E76}"/>
              </a:ext>
            </a:extLst>
          </p:cNvPr>
          <p:cNvSpPr txBox="1"/>
          <p:nvPr/>
        </p:nvSpPr>
        <p:spPr>
          <a:xfrm>
            <a:off x="3207566" y="4576350"/>
            <a:ext cx="6282866" cy="1815882"/>
          </a:xfrm>
          <a:prstGeom prst="rect">
            <a:avLst/>
          </a:prstGeom>
          <a:noFill/>
        </p:spPr>
        <p:txBody>
          <a:bodyPr wrap="square">
            <a:spAutoFit/>
          </a:bodyPr>
          <a:lstStyle/>
          <a:p>
            <a:pPr algn="ctr"/>
            <a:r>
              <a:rPr lang="en-US" sz="2800" dirty="0" err="1">
                <a:solidFill>
                  <a:srgbClr val="059BB0"/>
                </a:solidFill>
                <a:latin typeface="Cambria" panose="02040503050406030204" pitchFamily="18" charset="0"/>
                <a:ea typeface="Cambria" panose="02040503050406030204" pitchFamily="18" charset="0"/>
              </a:rPr>
              <a:t>Giáo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viên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phân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lớp</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4 </a:t>
            </a:r>
            <a:r>
              <a:rPr lang="en-US" sz="2800" dirty="0" err="1">
                <a:solidFill>
                  <a:srgbClr val="059BB0"/>
                </a:solidFill>
                <a:latin typeface="Cambria" panose="02040503050406030204" pitchFamily="18" charset="0"/>
                <a:ea typeface="Cambria" panose="02040503050406030204" pitchFamily="18" charset="0"/>
              </a:rPr>
              <a:t>nhóm</a:t>
            </a:r>
            <a:endParaRPr lang="en-US" sz="2800" dirty="0">
              <a:solidFill>
                <a:srgbClr val="059BB0"/>
              </a:solidFill>
              <a:latin typeface="Cambria" panose="02040503050406030204" pitchFamily="18" charset="0"/>
              <a:ea typeface="Cambria" panose="02040503050406030204" pitchFamily="18" charset="0"/>
            </a:endParaRPr>
          </a:p>
          <a:p>
            <a:pPr algn="ctr"/>
            <a:r>
              <a:rPr lang="en-US" sz="2800" dirty="0" err="1">
                <a:solidFill>
                  <a:srgbClr val="059BB0"/>
                </a:solidFill>
                <a:latin typeface="Cambria" panose="02040503050406030204" pitchFamily="18" charset="0"/>
                <a:ea typeface="Cambria" panose="02040503050406030204" pitchFamily="18" charset="0"/>
              </a:rPr>
              <a:t>Lần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lượt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hoàn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a:t>
            </a:r>
            <a:r>
              <a:rPr lang="en-US" sz="2800" err="1">
                <a:solidFill>
                  <a:srgbClr val="059BB0"/>
                </a:solidFill>
                <a:latin typeface="Cambria" panose="02040503050406030204" pitchFamily="18" charset="0"/>
                <a:ea typeface="Cambria" panose="02040503050406030204" pitchFamily="18" charset="0"/>
              </a:rPr>
              <a:t>số</a:t>
            </a:r>
            <a:r>
              <a:rPr lang="en-US" sz="2800">
                <a:solidFill>
                  <a:srgbClr val="059BB0"/>
                </a:solidFill>
                <a:latin typeface="Cambria" panose="02040503050406030204" pitchFamily="18" charset="0"/>
                <a:ea typeface="Cambria" panose="02040503050406030204" pitchFamily="18" charset="0"/>
              </a:rPr>
              <a:t> </a:t>
            </a:r>
          </a:p>
          <a:p>
            <a:pPr algn="ctr"/>
            <a:r>
              <a:rPr lang="en-US" sz="2800">
                <a:solidFill>
                  <a:srgbClr val="059BB0"/>
                </a:solidFill>
                <a:latin typeface="Cambria" panose="02040503050406030204" pitchFamily="18" charset="0"/>
                <a:ea typeface="Cambria" panose="02040503050406030204" pitchFamily="18" charset="0"/>
              </a:rPr>
              <a:t>2, 3, 4, 5</a:t>
            </a:r>
            <a:r>
              <a:rPr lang="en-US" sz="2800" dirty="0">
                <a:solidFill>
                  <a:srgbClr val="059BB0"/>
                </a:solidFill>
                <a:latin typeface="Cambria" panose="02040503050406030204" pitchFamily="18" charset="0"/>
                <a:ea typeface="Cambria" panose="02040503050406030204" pitchFamily="18" charset="0"/>
              </a:rPr>
              <a:t>.</a:t>
            </a:r>
          </a:p>
          <a:p>
            <a:pPr algn="ctr"/>
            <a:r>
              <a:rPr lang="en-US" sz="2800" dirty="0" err="1">
                <a:solidFill>
                  <a:srgbClr val="059BB0"/>
                </a:solidFill>
                <a:latin typeface="Cambria" panose="02040503050406030204" pitchFamily="18" charset="0"/>
                <a:ea typeface="Cambria" panose="02040503050406030204" pitchFamily="18" charset="0"/>
              </a:rPr>
              <a:t>Thời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gian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mỗi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5 </a:t>
            </a:r>
            <a:r>
              <a:rPr lang="en-US" sz="2800" dirty="0" err="1">
                <a:solidFill>
                  <a:srgbClr val="059BB0"/>
                </a:solidFill>
                <a:latin typeface="Cambria" panose="02040503050406030204" pitchFamily="18" charset="0"/>
                <a:ea typeface="Cambria" panose="02040503050406030204" pitchFamily="18" charset="0"/>
              </a:rPr>
              <a:t>phút</a:t>
            </a:r>
            <a:endParaRPr lang="en-US" sz="2800" dirty="0">
              <a:solidFill>
                <a:srgbClr val="059BB0"/>
              </a:solidFill>
              <a:latin typeface="Cambria" panose="02040503050406030204" pitchFamily="18" charset="0"/>
              <a:ea typeface="Cambria" panose="02040503050406030204" pitchFamily="18" charset="0"/>
            </a:endParaRPr>
          </a:p>
        </p:txBody>
      </p:sp>
      <p:pic>
        <p:nvPicPr>
          <p:cNvPr id="1028" name="Picture 4" descr="n416 Fb Dinh Thu Huyen">
            <a:extLst>
              <a:ext uri="{FF2B5EF4-FFF2-40B4-BE49-F238E27FC236}">
                <a16:creationId xmlns:a16="http://schemas.microsoft.com/office/drawing/2014/main" id="{2643D7BC-724E-C3F8-80A7-E7C4B9BEE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1552575"/>
            <a:ext cx="2905125" cy="218122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descr="n416 Fb Dinh Thu Huyen">
            <a:extLst>
              <a:ext uri="{FF2B5EF4-FFF2-40B4-BE49-F238E27FC236}">
                <a16:creationId xmlns:a16="http://schemas.microsoft.com/office/drawing/2014/main" id="{14DAF347-439E-1C50-7828-ED1DA57DF6EB}"/>
              </a:ext>
            </a:extLst>
          </p:cNvPr>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5" descr="n416 Fb Dinh Thu Huyen">
            <a:extLst>
              <a:ext uri="{FF2B5EF4-FFF2-40B4-BE49-F238E27FC236}">
                <a16:creationId xmlns:a16="http://schemas.microsoft.com/office/drawing/2014/main" id="{F1104202-56DB-CD11-866D-A4E7CBDFEFAF}"/>
              </a:ext>
            </a:extLst>
          </p:cNvPr>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6" descr="n416 Fb Dinh Thu Huyen">
            <a:extLst>
              <a:ext uri="{FF2B5EF4-FFF2-40B4-BE49-F238E27FC236}">
                <a16:creationId xmlns:a16="http://schemas.microsoft.com/office/drawing/2014/main" id="{6D369B29-5632-C95B-B339-1A763F11E29A}"/>
              </a:ext>
            </a:extLst>
          </p:cNvPr>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7" descr="n416 Fb Dinh Thu Huyen">
            <a:extLst>
              <a:ext uri="{FF2B5EF4-FFF2-40B4-BE49-F238E27FC236}">
                <a16:creationId xmlns:a16="http://schemas.microsoft.com/office/drawing/2014/main" id="{F0E3BC30-8D3E-433D-6213-83DA7635B675}"/>
              </a:ext>
            </a:extLst>
          </p:cNvPr>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8" descr="n416 Fb Dinh Thu Huyen">
            <a:extLst>
              <a:ext uri="{FF2B5EF4-FFF2-40B4-BE49-F238E27FC236}">
                <a16:creationId xmlns:a16="http://schemas.microsoft.com/office/drawing/2014/main" id="{DA9EF6BD-6CB0-6189-EF54-5F160B42AE7E}"/>
              </a:ext>
            </a:extLst>
          </p:cNvPr>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9" descr="n416 Fb Dinh Thu Huyen">
            <a:extLst>
              <a:ext uri="{FF2B5EF4-FFF2-40B4-BE49-F238E27FC236}">
                <a16:creationId xmlns:a16="http://schemas.microsoft.com/office/drawing/2014/main" id="{F97E97C5-C90F-C85A-7B9D-0E0E69EEA496}"/>
              </a:ext>
            </a:extLst>
          </p:cNvPr>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10" descr="n416 Fb Dinh Thu Huyen">
            <a:extLst>
              <a:ext uri="{FF2B5EF4-FFF2-40B4-BE49-F238E27FC236}">
                <a16:creationId xmlns:a16="http://schemas.microsoft.com/office/drawing/2014/main" id="{E3333571-CCEF-8F57-63B2-6AF90521FEA9}"/>
              </a:ext>
            </a:extLst>
          </p:cNvPr>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2" descr="n416 Fb Dinh Thu Huyen">
            <a:extLst>
              <a:ext uri="{FF2B5EF4-FFF2-40B4-BE49-F238E27FC236}">
                <a16:creationId xmlns:a16="http://schemas.microsoft.com/office/drawing/2014/main" id="{D875C484-1BFB-F321-5428-C205C2582803}"/>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0"/>
            <a:stretch>
              <a:fillRect/>
            </a:stretch>
          </a:blipFill>
        </p:spPr>
        <p:txBody>
          <a:bodyPr/>
          <a:lstStyle/>
          <a:p>
            <a:endParaRPr lang="en-US"/>
          </a:p>
        </p:txBody>
      </p:sp>
      <p:sp>
        <p:nvSpPr>
          <p:cNvPr id="25" name="Freeform 14" descr="n416 Fb Dinh Thu Huyen">
            <a:extLst>
              <a:ext uri="{FF2B5EF4-FFF2-40B4-BE49-F238E27FC236}">
                <a16:creationId xmlns:a16="http://schemas.microsoft.com/office/drawing/2014/main" id="{EEAD274F-146F-2EA3-EF78-278DD14BE153}"/>
              </a:ext>
            </a:extLst>
          </p:cNvPr>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7503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36"/>
                    </p:tgtEl>
                  </p:cond>
                </p:stCondLst>
                <p:endSync evt="end" delay="0">
                  <p:rtn val="all"/>
                </p:endSync>
                <p:childTnLst>
                  <p:par>
                    <p:cTn id="20" fill="hold">
                      <p:stCondLst>
                        <p:cond delay="0"/>
                      </p:stCondLst>
                      <p:childTnLst>
                        <p:par>
                          <p:cTn id="21" fill="hold">
                            <p:stCondLst>
                              <p:cond delay="0"/>
                            </p:stCondLst>
                            <p:childTnLst>
                              <p:par>
                                <p:cTn id="22" presetID="4" presetClass="exit" presetSubtype="16" fill="hold" grpId="0" nodeType="clickEffect">
                                  <p:stCondLst>
                                    <p:cond delay="0"/>
                                  </p:stCondLst>
                                  <p:childTnLst>
                                    <p:animEffect transition="out" filter="box(in)">
                                      <p:cBhvr>
                                        <p:cTn id="23" dur="500"/>
                                        <p:tgtEl>
                                          <p:spTgt spid="636"/>
                                        </p:tgtEl>
                                      </p:cBhvr>
                                    </p:animEffect>
                                    <p:set>
                                      <p:cBhvr>
                                        <p:cTn id="24" dur="1" fill="hold">
                                          <p:stCondLst>
                                            <p:cond delay="499"/>
                                          </p:stCondLst>
                                        </p:cTn>
                                        <p:tgtEl>
                                          <p:spTgt spid="636"/>
                                        </p:tgtEl>
                                        <p:attrNameLst>
                                          <p:attrName>style.visibility</p:attrName>
                                        </p:attrNameLst>
                                      </p:cBhvr>
                                      <p:to>
                                        <p:strVal val="hidden"/>
                                      </p:to>
                                    </p:set>
                                  </p:childTnLst>
                                </p:cTn>
                              </p:par>
                            </p:childTnLst>
                          </p:cTn>
                        </p:par>
                        <p:par>
                          <p:cTn id="25" fill="hold">
                            <p:stCondLst>
                              <p:cond delay="500"/>
                            </p:stCondLst>
                            <p:childTnLst>
                              <p:par>
                                <p:cTn id="26" presetID="11" presetClass="entr" presetSubtype="0" fill="hold" grpId="0" nodeType="afterEffect">
                                  <p:stCondLst>
                                    <p:cond delay="0"/>
                                  </p:stCondLst>
                                  <p:childTnLst>
                                    <p:set>
                                      <p:cBhvr>
                                        <p:cTn id="27" dur="1000">
                                          <p:stCondLst>
                                            <p:cond delay="0"/>
                                          </p:stCondLst>
                                        </p:cTn>
                                        <p:tgtEl>
                                          <p:spTgt spid="335"/>
                                        </p:tgtEl>
                                        <p:attrNameLst>
                                          <p:attrName>style.visibility</p:attrName>
                                        </p:attrNameLst>
                                      </p:cBhvr>
                                      <p:to>
                                        <p:strVal val="visible"/>
                                      </p:to>
                                    </p:set>
                                  </p:childTnLst>
                                </p:cTn>
                              </p:par>
                            </p:childTnLst>
                          </p:cTn>
                        </p:par>
                        <p:par>
                          <p:cTn id="28" fill="hold">
                            <p:stCondLst>
                              <p:cond delay="1500"/>
                            </p:stCondLst>
                            <p:childTnLst>
                              <p:par>
                                <p:cTn id="29" presetID="11" presetClass="entr" presetSubtype="0" fill="hold" grpId="0" nodeType="afterEffect">
                                  <p:stCondLst>
                                    <p:cond delay="0"/>
                                  </p:stCondLst>
                                  <p:childTnLst>
                                    <p:set>
                                      <p:cBhvr>
                                        <p:cTn id="30" dur="1000">
                                          <p:stCondLst>
                                            <p:cond delay="0"/>
                                          </p:stCondLst>
                                        </p:cTn>
                                        <p:tgtEl>
                                          <p:spTgt spid="336"/>
                                        </p:tgtEl>
                                        <p:attrNameLst>
                                          <p:attrName>style.visibility</p:attrName>
                                        </p:attrNameLst>
                                      </p:cBhvr>
                                      <p:to>
                                        <p:strVal val="visible"/>
                                      </p:to>
                                    </p:set>
                                  </p:childTnLst>
                                </p:cTn>
                              </p:par>
                            </p:childTnLst>
                          </p:cTn>
                        </p:par>
                        <p:par>
                          <p:cTn id="31" fill="hold">
                            <p:stCondLst>
                              <p:cond delay="2500"/>
                            </p:stCondLst>
                            <p:childTnLst>
                              <p:par>
                                <p:cTn id="32" presetID="11" presetClass="entr" presetSubtype="0" fill="hold" grpId="0" nodeType="afterEffect">
                                  <p:stCondLst>
                                    <p:cond delay="0"/>
                                  </p:stCondLst>
                                  <p:childTnLst>
                                    <p:set>
                                      <p:cBhvr>
                                        <p:cTn id="33" dur="1000">
                                          <p:stCondLst>
                                            <p:cond delay="0"/>
                                          </p:stCondLst>
                                        </p:cTn>
                                        <p:tgtEl>
                                          <p:spTgt spid="337"/>
                                        </p:tgtEl>
                                        <p:attrNameLst>
                                          <p:attrName>style.visibility</p:attrName>
                                        </p:attrNameLst>
                                      </p:cBhvr>
                                      <p:to>
                                        <p:strVal val="visible"/>
                                      </p:to>
                                    </p:set>
                                  </p:childTnLst>
                                </p:cTn>
                              </p:par>
                            </p:childTnLst>
                          </p:cTn>
                        </p:par>
                        <p:par>
                          <p:cTn id="34" fill="hold">
                            <p:stCondLst>
                              <p:cond delay="3500"/>
                            </p:stCondLst>
                            <p:childTnLst>
                              <p:par>
                                <p:cTn id="35" presetID="11" presetClass="entr" presetSubtype="0" fill="hold" grpId="0" nodeType="afterEffect">
                                  <p:stCondLst>
                                    <p:cond delay="0"/>
                                  </p:stCondLst>
                                  <p:childTnLst>
                                    <p:set>
                                      <p:cBhvr>
                                        <p:cTn id="36" dur="1000">
                                          <p:stCondLst>
                                            <p:cond delay="0"/>
                                          </p:stCondLst>
                                        </p:cTn>
                                        <p:tgtEl>
                                          <p:spTgt spid="338"/>
                                        </p:tgtEl>
                                        <p:attrNameLst>
                                          <p:attrName>style.visibility</p:attrName>
                                        </p:attrNameLst>
                                      </p:cBhvr>
                                      <p:to>
                                        <p:strVal val="visible"/>
                                      </p:to>
                                    </p:set>
                                  </p:childTnLst>
                                </p:cTn>
                              </p:par>
                            </p:childTnLst>
                          </p:cTn>
                        </p:par>
                        <p:par>
                          <p:cTn id="37" fill="hold">
                            <p:stCondLst>
                              <p:cond delay="4500"/>
                            </p:stCondLst>
                            <p:childTnLst>
                              <p:par>
                                <p:cTn id="38" presetID="11" presetClass="entr" presetSubtype="0" fill="hold" grpId="0" nodeType="afterEffect">
                                  <p:stCondLst>
                                    <p:cond delay="0"/>
                                  </p:stCondLst>
                                  <p:childTnLst>
                                    <p:set>
                                      <p:cBhvr>
                                        <p:cTn id="39" dur="1000">
                                          <p:stCondLst>
                                            <p:cond delay="0"/>
                                          </p:stCondLst>
                                        </p:cTn>
                                        <p:tgtEl>
                                          <p:spTgt spid="339"/>
                                        </p:tgtEl>
                                        <p:attrNameLst>
                                          <p:attrName>style.visibility</p:attrName>
                                        </p:attrNameLst>
                                      </p:cBhvr>
                                      <p:to>
                                        <p:strVal val="visible"/>
                                      </p:to>
                                    </p:set>
                                  </p:childTnLst>
                                </p:cTn>
                              </p:par>
                            </p:childTnLst>
                          </p:cTn>
                        </p:par>
                        <p:par>
                          <p:cTn id="40" fill="hold">
                            <p:stCondLst>
                              <p:cond delay="5500"/>
                            </p:stCondLst>
                            <p:childTnLst>
                              <p:par>
                                <p:cTn id="41" presetID="11" presetClass="entr" presetSubtype="0" fill="hold" grpId="0" nodeType="afterEffect">
                                  <p:stCondLst>
                                    <p:cond delay="0"/>
                                  </p:stCondLst>
                                  <p:childTnLst>
                                    <p:set>
                                      <p:cBhvr>
                                        <p:cTn id="42" dur="1000">
                                          <p:stCondLst>
                                            <p:cond delay="0"/>
                                          </p:stCondLst>
                                        </p:cTn>
                                        <p:tgtEl>
                                          <p:spTgt spid="340"/>
                                        </p:tgtEl>
                                        <p:attrNameLst>
                                          <p:attrName>style.visibility</p:attrName>
                                        </p:attrNameLst>
                                      </p:cBhvr>
                                      <p:to>
                                        <p:strVal val="visible"/>
                                      </p:to>
                                    </p:set>
                                  </p:childTnLst>
                                </p:cTn>
                              </p:par>
                            </p:childTnLst>
                          </p:cTn>
                        </p:par>
                        <p:par>
                          <p:cTn id="43" fill="hold">
                            <p:stCondLst>
                              <p:cond delay="6500"/>
                            </p:stCondLst>
                            <p:childTnLst>
                              <p:par>
                                <p:cTn id="44" presetID="11" presetClass="entr" presetSubtype="0" fill="hold" grpId="0" nodeType="afterEffect">
                                  <p:stCondLst>
                                    <p:cond delay="0"/>
                                  </p:stCondLst>
                                  <p:childTnLst>
                                    <p:set>
                                      <p:cBhvr>
                                        <p:cTn id="45" dur="1000">
                                          <p:stCondLst>
                                            <p:cond delay="0"/>
                                          </p:stCondLst>
                                        </p:cTn>
                                        <p:tgtEl>
                                          <p:spTgt spid="341"/>
                                        </p:tgtEl>
                                        <p:attrNameLst>
                                          <p:attrName>style.visibility</p:attrName>
                                        </p:attrNameLst>
                                      </p:cBhvr>
                                      <p:to>
                                        <p:strVal val="visible"/>
                                      </p:to>
                                    </p:set>
                                  </p:childTnLst>
                                </p:cTn>
                              </p:par>
                            </p:childTnLst>
                          </p:cTn>
                        </p:par>
                        <p:par>
                          <p:cTn id="46" fill="hold">
                            <p:stCondLst>
                              <p:cond delay="7500"/>
                            </p:stCondLst>
                            <p:childTnLst>
                              <p:par>
                                <p:cTn id="47" presetID="11" presetClass="entr" presetSubtype="0" fill="hold" grpId="0" nodeType="afterEffect">
                                  <p:stCondLst>
                                    <p:cond delay="0"/>
                                  </p:stCondLst>
                                  <p:childTnLst>
                                    <p:set>
                                      <p:cBhvr>
                                        <p:cTn id="48" dur="1000">
                                          <p:stCondLst>
                                            <p:cond delay="0"/>
                                          </p:stCondLst>
                                        </p:cTn>
                                        <p:tgtEl>
                                          <p:spTgt spid="342"/>
                                        </p:tgtEl>
                                        <p:attrNameLst>
                                          <p:attrName>style.visibility</p:attrName>
                                        </p:attrNameLst>
                                      </p:cBhvr>
                                      <p:to>
                                        <p:strVal val="visible"/>
                                      </p:to>
                                    </p:set>
                                  </p:childTnLst>
                                </p:cTn>
                              </p:par>
                            </p:childTnLst>
                          </p:cTn>
                        </p:par>
                        <p:par>
                          <p:cTn id="49" fill="hold">
                            <p:stCondLst>
                              <p:cond delay="8500"/>
                            </p:stCondLst>
                            <p:childTnLst>
                              <p:par>
                                <p:cTn id="50" presetID="11" presetClass="entr" presetSubtype="0" fill="hold" grpId="0" nodeType="afterEffect">
                                  <p:stCondLst>
                                    <p:cond delay="0"/>
                                  </p:stCondLst>
                                  <p:childTnLst>
                                    <p:set>
                                      <p:cBhvr>
                                        <p:cTn id="51" dur="1000">
                                          <p:stCondLst>
                                            <p:cond delay="0"/>
                                          </p:stCondLst>
                                        </p:cTn>
                                        <p:tgtEl>
                                          <p:spTgt spid="343"/>
                                        </p:tgtEl>
                                        <p:attrNameLst>
                                          <p:attrName>style.visibility</p:attrName>
                                        </p:attrNameLst>
                                      </p:cBhvr>
                                      <p:to>
                                        <p:strVal val="visible"/>
                                      </p:to>
                                    </p:set>
                                  </p:childTnLst>
                                </p:cTn>
                              </p:par>
                            </p:childTnLst>
                          </p:cTn>
                        </p:par>
                        <p:par>
                          <p:cTn id="52" fill="hold">
                            <p:stCondLst>
                              <p:cond delay="9500"/>
                            </p:stCondLst>
                            <p:childTnLst>
                              <p:par>
                                <p:cTn id="53" presetID="11" presetClass="entr" presetSubtype="0" fill="hold" grpId="0" nodeType="afterEffect">
                                  <p:stCondLst>
                                    <p:cond delay="0"/>
                                  </p:stCondLst>
                                  <p:childTnLst>
                                    <p:set>
                                      <p:cBhvr>
                                        <p:cTn id="54" dur="1000">
                                          <p:stCondLst>
                                            <p:cond delay="0"/>
                                          </p:stCondLst>
                                        </p:cTn>
                                        <p:tgtEl>
                                          <p:spTgt spid="344"/>
                                        </p:tgtEl>
                                        <p:attrNameLst>
                                          <p:attrName>style.visibility</p:attrName>
                                        </p:attrNameLst>
                                      </p:cBhvr>
                                      <p:to>
                                        <p:strVal val="visible"/>
                                      </p:to>
                                    </p:set>
                                  </p:childTnLst>
                                </p:cTn>
                              </p:par>
                            </p:childTnLst>
                          </p:cTn>
                        </p:par>
                        <p:par>
                          <p:cTn id="55" fill="hold">
                            <p:stCondLst>
                              <p:cond delay="10500"/>
                            </p:stCondLst>
                            <p:childTnLst>
                              <p:par>
                                <p:cTn id="56" presetID="11" presetClass="entr" presetSubtype="0" fill="hold" grpId="0" nodeType="afterEffect">
                                  <p:stCondLst>
                                    <p:cond delay="0"/>
                                  </p:stCondLst>
                                  <p:childTnLst>
                                    <p:set>
                                      <p:cBhvr>
                                        <p:cTn id="57" dur="1000">
                                          <p:stCondLst>
                                            <p:cond delay="0"/>
                                          </p:stCondLst>
                                        </p:cTn>
                                        <p:tgtEl>
                                          <p:spTgt spid="345"/>
                                        </p:tgtEl>
                                        <p:attrNameLst>
                                          <p:attrName>style.visibility</p:attrName>
                                        </p:attrNameLst>
                                      </p:cBhvr>
                                      <p:to>
                                        <p:strVal val="visible"/>
                                      </p:to>
                                    </p:set>
                                  </p:childTnLst>
                                </p:cTn>
                              </p:par>
                            </p:childTnLst>
                          </p:cTn>
                        </p:par>
                        <p:par>
                          <p:cTn id="58" fill="hold">
                            <p:stCondLst>
                              <p:cond delay="11500"/>
                            </p:stCondLst>
                            <p:childTnLst>
                              <p:par>
                                <p:cTn id="59" presetID="11" presetClass="entr" presetSubtype="0" fill="hold" grpId="0" nodeType="afterEffect">
                                  <p:stCondLst>
                                    <p:cond delay="0"/>
                                  </p:stCondLst>
                                  <p:childTnLst>
                                    <p:set>
                                      <p:cBhvr>
                                        <p:cTn id="60" dur="1000">
                                          <p:stCondLst>
                                            <p:cond delay="0"/>
                                          </p:stCondLst>
                                        </p:cTn>
                                        <p:tgtEl>
                                          <p:spTgt spid="346"/>
                                        </p:tgtEl>
                                        <p:attrNameLst>
                                          <p:attrName>style.visibility</p:attrName>
                                        </p:attrNameLst>
                                      </p:cBhvr>
                                      <p:to>
                                        <p:strVal val="visible"/>
                                      </p:to>
                                    </p:set>
                                  </p:childTnLst>
                                </p:cTn>
                              </p:par>
                            </p:childTnLst>
                          </p:cTn>
                        </p:par>
                        <p:par>
                          <p:cTn id="61" fill="hold">
                            <p:stCondLst>
                              <p:cond delay="12500"/>
                            </p:stCondLst>
                            <p:childTnLst>
                              <p:par>
                                <p:cTn id="62" presetID="11" presetClass="entr" presetSubtype="0" fill="hold" grpId="0" nodeType="afterEffect">
                                  <p:stCondLst>
                                    <p:cond delay="0"/>
                                  </p:stCondLst>
                                  <p:childTnLst>
                                    <p:set>
                                      <p:cBhvr>
                                        <p:cTn id="63" dur="1000">
                                          <p:stCondLst>
                                            <p:cond delay="0"/>
                                          </p:stCondLst>
                                        </p:cTn>
                                        <p:tgtEl>
                                          <p:spTgt spid="347"/>
                                        </p:tgtEl>
                                        <p:attrNameLst>
                                          <p:attrName>style.visibility</p:attrName>
                                        </p:attrNameLst>
                                      </p:cBhvr>
                                      <p:to>
                                        <p:strVal val="visible"/>
                                      </p:to>
                                    </p:set>
                                  </p:childTnLst>
                                </p:cTn>
                              </p:par>
                            </p:childTnLst>
                          </p:cTn>
                        </p:par>
                        <p:par>
                          <p:cTn id="64" fill="hold">
                            <p:stCondLst>
                              <p:cond delay="13500"/>
                            </p:stCondLst>
                            <p:childTnLst>
                              <p:par>
                                <p:cTn id="65" presetID="11" presetClass="entr" presetSubtype="0" fill="hold" grpId="0" nodeType="afterEffect">
                                  <p:stCondLst>
                                    <p:cond delay="0"/>
                                  </p:stCondLst>
                                  <p:childTnLst>
                                    <p:set>
                                      <p:cBhvr>
                                        <p:cTn id="66" dur="1000">
                                          <p:stCondLst>
                                            <p:cond delay="0"/>
                                          </p:stCondLst>
                                        </p:cTn>
                                        <p:tgtEl>
                                          <p:spTgt spid="348"/>
                                        </p:tgtEl>
                                        <p:attrNameLst>
                                          <p:attrName>style.visibility</p:attrName>
                                        </p:attrNameLst>
                                      </p:cBhvr>
                                      <p:to>
                                        <p:strVal val="visible"/>
                                      </p:to>
                                    </p:set>
                                  </p:childTnLst>
                                </p:cTn>
                              </p:par>
                            </p:childTnLst>
                          </p:cTn>
                        </p:par>
                        <p:par>
                          <p:cTn id="67" fill="hold">
                            <p:stCondLst>
                              <p:cond delay="14500"/>
                            </p:stCondLst>
                            <p:childTnLst>
                              <p:par>
                                <p:cTn id="68" presetID="11" presetClass="entr" presetSubtype="0" fill="hold" grpId="0" nodeType="afterEffect">
                                  <p:stCondLst>
                                    <p:cond delay="0"/>
                                  </p:stCondLst>
                                  <p:childTnLst>
                                    <p:set>
                                      <p:cBhvr>
                                        <p:cTn id="69" dur="1000">
                                          <p:stCondLst>
                                            <p:cond delay="0"/>
                                          </p:stCondLst>
                                        </p:cTn>
                                        <p:tgtEl>
                                          <p:spTgt spid="349"/>
                                        </p:tgtEl>
                                        <p:attrNameLst>
                                          <p:attrName>style.visibility</p:attrName>
                                        </p:attrNameLst>
                                      </p:cBhvr>
                                      <p:to>
                                        <p:strVal val="visible"/>
                                      </p:to>
                                    </p:set>
                                  </p:childTnLst>
                                </p:cTn>
                              </p:par>
                            </p:childTnLst>
                          </p:cTn>
                        </p:par>
                        <p:par>
                          <p:cTn id="70" fill="hold">
                            <p:stCondLst>
                              <p:cond delay="15500"/>
                            </p:stCondLst>
                            <p:childTnLst>
                              <p:par>
                                <p:cTn id="71" presetID="11" presetClass="entr" presetSubtype="0" fill="hold" grpId="0" nodeType="afterEffect">
                                  <p:stCondLst>
                                    <p:cond delay="0"/>
                                  </p:stCondLst>
                                  <p:childTnLst>
                                    <p:set>
                                      <p:cBhvr>
                                        <p:cTn id="72" dur="1000">
                                          <p:stCondLst>
                                            <p:cond delay="0"/>
                                          </p:stCondLst>
                                        </p:cTn>
                                        <p:tgtEl>
                                          <p:spTgt spid="350"/>
                                        </p:tgtEl>
                                        <p:attrNameLst>
                                          <p:attrName>style.visibility</p:attrName>
                                        </p:attrNameLst>
                                      </p:cBhvr>
                                      <p:to>
                                        <p:strVal val="visible"/>
                                      </p:to>
                                    </p:set>
                                  </p:childTnLst>
                                </p:cTn>
                              </p:par>
                            </p:childTnLst>
                          </p:cTn>
                        </p:par>
                        <p:par>
                          <p:cTn id="73" fill="hold">
                            <p:stCondLst>
                              <p:cond delay="16500"/>
                            </p:stCondLst>
                            <p:childTnLst>
                              <p:par>
                                <p:cTn id="74" presetID="11" presetClass="entr" presetSubtype="0" fill="hold" grpId="0" nodeType="afterEffect">
                                  <p:stCondLst>
                                    <p:cond delay="0"/>
                                  </p:stCondLst>
                                  <p:childTnLst>
                                    <p:set>
                                      <p:cBhvr>
                                        <p:cTn id="75" dur="1000">
                                          <p:stCondLst>
                                            <p:cond delay="0"/>
                                          </p:stCondLst>
                                        </p:cTn>
                                        <p:tgtEl>
                                          <p:spTgt spid="351"/>
                                        </p:tgtEl>
                                        <p:attrNameLst>
                                          <p:attrName>style.visibility</p:attrName>
                                        </p:attrNameLst>
                                      </p:cBhvr>
                                      <p:to>
                                        <p:strVal val="visible"/>
                                      </p:to>
                                    </p:set>
                                  </p:childTnLst>
                                </p:cTn>
                              </p:par>
                            </p:childTnLst>
                          </p:cTn>
                        </p:par>
                        <p:par>
                          <p:cTn id="76" fill="hold">
                            <p:stCondLst>
                              <p:cond delay="17500"/>
                            </p:stCondLst>
                            <p:childTnLst>
                              <p:par>
                                <p:cTn id="77" presetID="11" presetClass="entr" presetSubtype="0" fill="hold" grpId="0" nodeType="afterEffect">
                                  <p:stCondLst>
                                    <p:cond delay="0"/>
                                  </p:stCondLst>
                                  <p:childTnLst>
                                    <p:set>
                                      <p:cBhvr>
                                        <p:cTn id="78" dur="1000">
                                          <p:stCondLst>
                                            <p:cond delay="0"/>
                                          </p:stCondLst>
                                        </p:cTn>
                                        <p:tgtEl>
                                          <p:spTgt spid="352"/>
                                        </p:tgtEl>
                                        <p:attrNameLst>
                                          <p:attrName>style.visibility</p:attrName>
                                        </p:attrNameLst>
                                      </p:cBhvr>
                                      <p:to>
                                        <p:strVal val="visible"/>
                                      </p:to>
                                    </p:set>
                                  </p:childTnLst>
                                </p:cTn>
                              </p:par>
                            </p:childTnLst>
                          </p:cTn>
                        </p:par>
                        <p:par>
                          <p:cTn id="79" fill="hold">
                            <p:stCondLst>
                              <p:cond delay="18500"/>
                            </p:stCondLst>
                            <p:childTnLst>
                              <p:par>
                                <p:cTn id="80" presetID="11" presetClass="entr" presetSubtype="0" fill="hold" grpId="0" nodeType="afterEffect">
                                  <p:stCondLst>
                                    <p:cond delay="0"/>
                                  </p:stCondLst>
                                  <p:childTnLst>
                                    <p:set>
                                      <p:cBhvr>
                                        <p:cTn id="81" dur="1000">
                                          <p:stCondLst>
                                            <p:cond delay="0"/>
                                          </p:stCondLst>
                                        </p:cTn>
                                        <p:tgtEl>
                                          <p:spTgt spid="353"/>
                                        </p:tgtEl>
                                        <p:attrNameLst>
                                          <p:attrName>style.visibility</p:attrName>
                                        </p:attrNameLst>
                                      </p:cBhvr>
                                      <p:to>
                                        <p:strVal val="visible"/>
                                      </p:to>
                                    </p:set>
                                  </p:childTnLst>
                                </p:cTn>
                              </p:par>
                            </p:childTnLst>
                          </p:cTn>
                        </p:par>
                        <p:par>
                          <p:cTn id="82" fill="hold">
                            <p:stCondLst>
                              <p:cond delay="19500"/>
                            </p:stCondLst>
                            <p:childTnLst>
                              <p:par>
                                <p:cTn id="83" presetID="11" presetClass="entr" presetSubtype="0" fill="hold" grpId="0" nodeType="afterEffect">
                                  <p:stCondLst>
                                    <p:cond delay="0"/>
                                  </p:stCondLst>
                                  <p:childTnLst>
                                    <p:set>
                                      <p:cBhvr>
                                        <p:cTn id="84" dur="1000">
                                          <p:stCondLst>
                                            <p:cond delay="0"/>
                                          </p:stCondLst>
                                        </p:cTn>
                                        <p:tgtEl>
                                          <p:spTgt spid="354"/>
                                        </p:tgtEl>
                                        <p:attrNameLst>
                                          <p:attrName>style.visibility</p:attrName>
                                        </p:attrNameLst>
                                      </p:cBhvr>
                                      <p:to>
                                        <p:strVal val="visible"/>
                                      </p:to>
                                    </p:set>
                                  </p:childTnLst>
                                </p:cTn>
                              </p:par>
                            </p:childTnLst>
                          </p:cTn>
                        </p:par>
                        <p:par>
                          <p:cTn id="85" fill="hold">
                            <p:stCondLst>
                              <p:cond delay="20500"/>
                            </p:stCondLst>
                            <p:childTnLst>
                              <p:par>
                                <p:cTn id="86" presetID="11" presetClass="entr" presetSubtype="0" fill="hold" grpId="0" nodeType="afterEffect">
                                  <p:stCondLst>
                                    <p:cond delay="0"/>
                                  </p:stCondLst>
                                  <p:childTnLst>
                                    <p:set>
                                      <p:cBhvr>
                                        <p:cTn id="87" dur="1000">
                                          <p:stCondLst>
                                            <p:cond delay="0"/>
                                          </p:stCondLst>
                                        </p:cTn>
                                        <p:tgtEl>
                                          <p:spTgt spid="355"/>
                                        </p:tgtEl>
                                        <p:attrNameLst>
                                          <p:attrName>style.visibility</p:attrName>
                                        </p:attrNameLst>
                                      </p:cBhvr>
                                      <p:to>
                                        <p:strVal val="visible"/>
                                      </p:to>
                                    </p:set>
                                  </p:childTnLst>
                                </p:cTn>
                              </p:par>
                            </p:childTnLst>
                          </p:cTn>
                        </p:par>
                        <p:par>
                          <p:cTn id="88" fill="hold">
                            <p:stCondLst>
                              <p:cond delay="21500"/>
                            </p:stCondLst>
                            <p:childTnLst>
                              <p:par>
                                <p:cTn id="89" presetID="11" presetClass="entr" presetSubtype="0" fill="hold" grpId="0" nodeType="afterEffect">
                                  <p:stCondLst>
                                    <p:cond delay="0"/>
                                  </p:stCondLst>
                                  <p:childTnLst>
                                    <p:set>
                                      <p:cBhvr>
                                        <p:cTn id="90" dur="1000">
                                          <p:stCondLst>
                                            <p:cond delay="0"/>
                                          </p:stCondLst>
                                        </p:cTn>
                                        <p:tgtEl>
                                          <p:spTgt spid="356"/>
                                        </p:tgtEl>
                                        <p:attrNameLst>
                                          <p:attrName>style.visibility</p:attrName>
                                        </p:attrNameLst>
                                      </p:cBhvr>
                                      <p:to>
                                        <p:strVal val="visible"/>
                                      </p:to>
                                    </p:set>
                                  </p:childTnLst>
                                </p:cTn>
                              </p:par>
                            </p:childTnLst>
                          </p:cTn>
                        </p:par>
                        <p:par>
                          <p:cTn id="91" fill="hold">
                            <p:stCondLst>
                              <p:cond delay="22500"/>
                            </p:stCondLst>
                            <p:childTnLst>
                              <p:par>
                                <p:cTn id="92" presetID="11" presetClass="entr" presetSubtype="0" fill="hold" grpId="0" nodeType="afterEffect">
                                  <p:stCondLst>
                                    <p:cond delay="0"/>
                                  </p:stCondLst>
                                  <p:childTnLst>
                                    <p:set>
                                      <p:cBhvr>
                                        <p:cTn id="93" dur="1000">
                                          <p:stCondLst>
                                            <p:cond delay="0"/>
                                          </p:stCondLst>
                                        </p:cTn>
                                        <p:tgtEl>
                                          <p:spTgt spid="357"/>
                                        </p:tgtEl>
                                        <p:attrNameLst>
                                          <p:attrName>style.visibility</p:attrName>
                                        </p:attrNameLst>
                                      </p:cBhvr>
                                      <p:to>
                                        <p:strVal val="visible"/>
                                      </p:to>
                                    </p:set>
                                  </p:childTnLst>
                                </p:cTn>
                              </p:par>
                            </p:childTnLst>
                          </p:cTn>
                        </p:par>
                        <p:par>
                          <p:cTn id="94" fill="hold">
                            <p:stCondLst>
                              <p:cond delay="23500"/>
                            </p:stCondLst>
                            <p:childTnLst>
                              <p:par>
                                <p:cTn id="95" presetID="11" presetClass="entr" presetSubtype="0" fill="hold" grpId="0" nodeType="afterEffect">
                                  <p:stCondLst>
                                    <p:cond delay="0"/>
                                  </p:stCondLst>
                                  <p:childTnLst>
                                    <p:set>
                                      <p:cBhvr>
                                        <p:cTn id="96" dur="1000">
                                          <p:stCondLst>
                                            <p:cond delay="0"/>
                                          </p:stCondLst>
                                        </p:cTn>
                                        <p:tgtEl>
                                          <p:spTgt spid="358"/>
                                        </p:tgtEl>
                                        <p:attrNameLst>
                                          <p:attrName>style.visibility</p:attrName>
                                        </p:attrNameLst>
                                      </p:cBhvr>
                                      <p:to>
                                        <p:strVal val="visible"/>
                                      </p:to>
                                    </p:set>
                                  </p:childTnLst>
                                </p:cTn>
                              </p:par>
                            </p:childTnLst>
                          </p:cTn>
                        </p:par>
                        <p:par>
                          <p:cTn id="97" fill="hold">
                            <p:stCondLst>
                              <p:cond delay="24500"/>
                            </p:stCondLst>
                            <p:childTnLst>
                              <p:par>
                                <p:cTn id="98" presetID="11" presetClass="entr" presetSubtype="0" fill="hold" grpId="0" nodeType="afterEffect">
                                  <p:stCondLst>
                                    <p:cond delay="0"/>
                                  </p:stCondLst>
                                  <p:childTnLst>
                                    <p:set>
                                      <p:cBhvr>
                                        <p:cTn id="99" dur="1000">
                                          <p:stCondLst>
                                            <p:cond delay="0"/>
                                          </p:stCondLst>
                                        </p:cTn>
                                        <p:tgtEl>
                                          <p:spTgt spid="359"/>
                                        </p:tgtEl>
                                        <p:attrNameLst>
                                          <p:attrName>style.visibility</p:attrName>
                                        </p:attrNameLst>
                                      </p:cBhvr>
                                      <p:to>
                                        <p:strVal val="visible"/>
                                      </p:to>
                                    </p:set>
                                  </p:childTnLst>
                                </p:cTn>
                              </p:par>
                            </p:childTnLst>
                          </p:cTn>
                        </p:par>
                        <p:par>
                          <p:cTn id="100" fill="hold">
                            <p:stCondLst>
                              <p:cond delay="25500"/>
                            </p:stCondLst>
                            <p:childTnLst>
                              <p:par>
                                <p:cTn id="101" presetID="11" presetClass="entr" presetSubtype="0" fill="hold" grpId="0" nodeType="afterEffect">
                                  <p:stCondLst>
                                    <p:cond delay="0"/>
                                  </p:stCondLst>
                                  <p:childTnLst>
                                    <p:set>
                                      <p:cBhvr>
                                        <p:cTn id="102" dur="1000">
                                          <p:stCondLst>
                                            <p:cond delay="0"/>
                                          </p:stCondLst>
                                        </p:cTn>
                                        <p:tgtEl>
                                          <p:spTgt spid="360"/>
                                        </p:tgtEl>
                                        <p:attrNameLst>
                                          <p:attrName>style.visibility</p:attrName>
                                        </p:attrNameLst>
                                      </p:cBhvr>
                                      <p:to>
                                        <p:strVal val="visible"/>
                                      </p:to>
                                    </p:set>
                                  </p:childTnLst>
                                </p:cTn>
                              </p:par>
                            </p:childTnLst>
                          </p:cTn>
                        </p:par>
                        <p:par>
                          <p:cTn id="103" fill="hold">
                            <p:stCondLst>
                              <p:cond delay="26500"/>
                            </p:stCondLst>
                            <p:childTnLst>
                              <p:par>
                                <p:cTn id="104" presetID="11" presetClass="entr" presetSubtype="0" fill="hold" grpId="0" nodeType="afterEffect">
                                  <p:stCondLst>
                                    <p:cond delay="0"/>
                                  </p:stCondLst>
                                  <p:childTnLst>
                                    <p:set>
                                      <p:cBhvr>
                                        <p:cTn id="105" dur="1000">
                                          <p:stCondLst>
                                            <p:cond delay="0"/>
                                          </p:stCondLst>
                                        </p:cTn>
                                        <p:tgtEl>
                                          <p:spTgt spid="361"/>
                                        </p:tgtEl>
                                        <p:attrNameLst>
                                          <p:attrName>style.visibility</p:attrName>
                                        </p:attrNameLst>
                                      </p:cBhvr>
                                      <p:to>
                                        <p:strVal val="visible"/>
                                      </p:to>
                                    </p:set>
                                  </p:childTnLst>
                                </p:cTn>
                              </p:par>
                            </p:childTnLst>
                          </p:cTn>
                        </p:par>
                        <p:par>
                          <p:cTn id="106" fill="hold">
                            <p:stCondLst>
                              <p:cond delay="27500"/>
                            </p:stCondLst>
                            <p:childTnLst>
                              <p:par>
                                <p:cTn id="107" presetID="11" presetClass="entr" presetSubtype="0" fill="hold" grpId="0" nodeType="afterEffect">
                                  <p:stCondLst>
                                    <p:cond delay="0"/>
                                  </p:stCondLst>
                                  <p:childTnLst>
                                    <p:set>
                                      <p:cBhvr>
                                        <p:cTn id="108" dur="1000">
                                          <p:stCondLst>
                                            <p:cond delay="0"/>
                                          </p:stCondLst>
                                        </p:cTn>
                                        <p:tgtEl>
                                          <p:spTgt spid="362"/>
                                        </p:tgtEl>
                                        <p:attrNameLst>
                                          <p:attrName>style.visibility</p:attrName>
                                        </p:attrNameLst>
                                      </p:cBhvr>
                                      <p:to>
                                        <p:strVal val="visible"/>
                                      </p:to>
                                    </p:set>
                                  </p:childTnLst>
                                </p:cTn>
                              </p:par>
                            </p:childTnLst>
                          </p:cTn>
                        </p:par>
                        <p:par>
                          <p:cTn id="109" fill="hold">
                            <p:stCondLst>
                              <p:cond delay="28500"/>
                            </p:stCondLst>
                            <p:childTnLst>
                              <p:par>
                                <p:cTn id="110" presetID="11" presetClass="entr" presetSubtype="0" fill="hold" grpId="0" nodeType="afterEffect">
                                  <p:stCondLst>
                                    <p:cond delay="0"/>
                                  </p:stCondLst>
                                  <p:childTnLst>
                                    <p:set>
                                      <p:cBhvr>
                                        <p:cTn id="111" dur="1000">
                                          <p:stCondLst>
                                            <p:cond delay="0"/>
                                          </p:stCondLst>
                                        </p:cTn>
                                        <p:tgtEl>
                                          <p:spTgt spid="363"/>
                                        </p:tgtEl>
                                        <p:attrNameLst>
                                          <p:attrName>style.visibility</p:attrName>
                                        </p:attrNameLst>
                                      </p:cBhvr>
                                      <p:to>
                                        <p:strVal val="visible"/>
                                      </p:to>
                                    </p:set>
                                  </p:childTnLst>
                                </p:cTn>
                              </p:par>
                            </p:childTnLst>
                          </p:cTn>
                        </p:par>
                        <p:par>
                          <p:cTn id="112" fill="hold">
                            <p:stCondLst>
                              <p:cond delay="29500"/>
                            </p:stCondLst>
                            <p:childTnLst>
                              <p:par>
                                <p:cTn id="113" presetID="11" presetClass="entr" presetSubtype="0" fill="hold" grpId="0" nodeType="afterEffect">
                                  <p:stCondLst>
                                    <p:cond delay="0"/>
                                  </p:stCondLst>
                                  <p:childTnLst>
                                    <p:set>
                                      <p:cBhvr>
                                        <p:cTn id="114" dur="1000">
                                          <p:stCondLst>
                                            <p:cond delay="0"/>
                                          </p:stCondLst>
                                        </p:cTn>
                                        <p:tgtEl>
                                          <p:spTgt spid="364"/>
                                        </p:tgtEl>
                                        <p:attrNameLst>
                                          <p:attrName>style.visibility</p:attrName>
                                        </p:attrNameLst>
                                      </p:cBhvr>
                                      <p:to>
                                        <p:strVal val="visible"/>
                                      </p:to>
                                    </p:set>
                                  </p:childTnLst>
                                </p:cTn>
                              </p:par>
                            </p:childTnLst>
                          </p:cTn>
                        </p:par>
                        <p:par>
                          <p:cTn id="115" fill="hold">
                            <p:stCondLst>
                              <p:cond delay="30500"/>
                            </p:stCondLst>
                            <p:childTnLst>
                              <p:par>
                                <p:cTn id="116" presetID="11" presetClass="entr" presetSubtype="0" fill="hold" grpId="0" nodeType="afterEffect">
                                  <p:stCondLst>
                                    <p:cond delay="0"/>
                                  </p:stCondLst>
                                  <p:childTnLst>
                                    <p:set>
                                      <p:cBhvr>
                                        <p:cTn id="117" dur="1000">
                                          <p:stCondLst>
                                            <p:cond delay="0"/>
                                          </p:stCondLst>
                                        </p:cTn>
                                        <p:tgtEl>
                                          <p:spTgt spid="365"/>
                                        </p:tgtEl>
                                        <p:attrNameLst>
                                          <p:attrName>style.visibility</p:attrName>
                                        </p:attrNameLst>
                                      </p:cBhvr>
                                      <p:to>
                                        <p:strVal val="visible"/>
                                      </p:to>
                                    </p:set>
                                  </p:childTnLst>
                                </p:cTn>
                              </p:par>
                            </p:childTnLst>
                          </p:cTn>
                        </p:par>
                        <p:par>
                          <p:cTn id="118" fill="hold">
                            <p:stCondLst>
                              <p:cond delay="31500"/>
                            </p:stCondLst>
                            <p:childTnLst>
                              <p:par>
                                <p:cTn id="119" presetID="11" presetClass="entr" presetSubtype="0" fill="hold" grpId="0" nodeType="afterEffect">
                                  <p:stCondLst>
                                    <p:cond delay="0"/>
                                  </p:stCondLst>
                                  <p:childTnLst>
                                    <p:set>
                                      <p:cBhvr>
                                        <p:cTn id="120" dur="1000">
                                          <p:stCondLst>
                                            <p:cond delay="0"/>
                                          </p:stCondLst>
                                        </p:cTn>
                                        <p:tgtEl>
                                          <p:spTgt spid="366"/>
                                        </p:tgtEl>
                                        <p:attrNameLst>
                                          <p:attrName>style.visibility</p:attrName>
                                        </p:attrNameLst>
                                      </p:cBhvr>
                                      <p:to>
                                        <p:strVal val="visible"/>
                                      </p:to>
                                    </p:set>
                                  </p:childTnLst>
                                </p:cTn>
                              </p:par>
                            </p:childTnLst>
                          </p:cTn>
                        </p:par>
                        <p:par>
                          <p:cTn id="121" fill="hold">
                            <p:stCondLst>
                              <p:cond delay="32500"/>
                            </p:stCondLst>
                            <p:childTnLst>
                              <p:par>
                                <p:cTn id="122" presetID="11" presetClass="entr" presetSubtype="0" fill="hold" grpId="0" nodeType="afterEffect">
                                  <p:stCondLst>
                                    <p:cond delay="0"/>
                                  </p:stCondLst>
                                  <p:childTnLst>
                                    <p:set>
                                      <p:cBhvr>
                                        <p:cTn id="123" dur="1000">
                                          <p:stCondLst>
                                            <p:cond delay="0"/>
                                          </p:stCondLst>
                                        </p:cTn>
                                        <p:tgtEl>
                                          <p:spTgt spid="367"/>
                                        </p:tgtEl>
                                        <p:attrNameLst>
                                          <p:attrName>style.visibility</p:attrName>
                                        </p:attrNameLst>
                                      </p:cBhvr>
                                      <p:to>
                                        <p:strVal val="visible"/>
                                      </p:to>
                                    </p:set>
                                  </p:childTnLst>
                                </p:cTn>
                              </p:par>
                            </p:childTnLst>
                          </p:cTn>
                        </p:par>
                        <p:par>
                          <p:cTn id="124" fill="hold">
                            <p:stCondLst>
                              <p:cond delay="33500"/>
                            </p:stCondLst>
                            <p:childTnLst>
                              <p:par>
                                <p:cTn id="125" presetID="11" presetClass="entr" presetSubtype="0" fill="hold" grpId="0" nodeType="afterEffect">
                                  <p:stCondLst>
                                    <p:cond delay="0"/>
                                  </p:stCondLst>
                                  <p:childTnLst>
                                    <p:set>
                                      <p:cBhvr>
                                        <p:cTn id="126" dur="1000">
                                          <p:stCondLst>
                                            <p:cond delay="0"/>
                                          </p:stCondLst>
                                        </p:cTn>
                                        <p:tgtEl>
                                          <p:spTgt spid="368"/>
                                        </p:tgtEl>
                                        <p:attrNameLst>
                                          <p:attrName>style.visibility</p:attrName>
                                        </p:attrNameLst>
                                      </p:cBhvr>
                                      <p:to>
                                        <p:strVal val="visible"/>
                                      </p:to>
                                    </p:set>
                                  </p:childTnLst>
                                </p:cTn>
                              </p:par>
                            </p:childTnLst>
                          </p:cTn>
                        </p:par>
                        <p:par>
                          <p:cTn id="127" fill="hold">
                            <p:stCondLst>
                              <p:cond delay="34500"/>
                            </p:stCondLst>
                            <p:childTnLst>
                              <p:par>
                                <p:cTn id="128" presetID="11" presetClass="entr" presetSubtype="0" fill="hold" grpId="0" nodeType="afterEffect">
                                  <p:stCondLst>
                                    <p:cond delay="0"/>
                                  </p:stCondLst>
                                  <p:childTnLst>
                                    <p:set>
                                      <p:cBhvr>
                                        <p:cTn id="129" dur="1000">
                                          <p:stCondLst>
                                            <p:cond delay="0"/>
                                          </p:stCondLst>
                                        </p:cTn>
                                        <p:tgtEl>
                                          <p:spTgt spid="369"/>
                                        </p:tgtEl>
                                        <p:attrNameLst>
                                          <p:attrName>style.visibility</p:attrName>
                                        </p:attrNameLst>
                                      </p:cBhvr>
                                      <p:to>
                                        <p:strVal val="visible"/>
                                      </p:to>
                                    </p:set>
                                  </p:childTnLst>
                                </p:cTn>
                              </p:par>
                            </p:childTnLst>
                          </p:cTn>
                        </p:par>
                        <p:par>
                          <p:cTn id="130" fill="hold">
                            <p:stCondLst>
                              <p:cond delay="35500"/>
                            </p:stCondLst>
                            <p:childTnLst>
                              <p:par>
                                <p:cTn id="131" presetID="11" presetClass="entr" presetSubtype="0" fill="hold" grpId="0" nodeType="afterEffect">
                                  <p:stCondLst>
                                    <p:cond delay="0"/>
                                  </p:stCondLst>
                                  <p:childTnLst>
                                    <p:set>
                                      <p:cBhvr>
                                        <p:cTn id="132" dur="1000">
                                          <p:stCondLst>
                                            <p:cond delay="0"/>
                                          </p:stCondLst>
                                        </p:cTn>
                                        <p:tgtEl>
                                          <p:spTgt spid="370"/>
                                        </p:tgtEl>
                                        <p:attrNameLst>
                                          <p:attrName>style.visibility</p:attrName>
                                        </p:attrNameLst>
                                      </p:cBhvr>
                                      <p:to>
                                        <p:strVal val="visible"/>
                                      </p:to>
                                    </p:set>
                                  </p:childTnLst>
                                </p:cTn>
                              </p:par>
                            </p:childTnLst>
                          </p:cTn>
                        </p:par>
                        <p:par>
                          <p:cTn id="133" fill="hold">
                            <p:stCondLst>
                              <p:cond delay="36500"/>
                            </p:stCondLst>
                            <p:childTnLst>
                              <p:par>
                                <p:cTn id="134" presetID="11" presetClass="entr" presetSubtype="0" fill="hold" grpId="0" nodeType="afterEffect">
                                  <p:stCondLst>
                                    <p:cond delay="0"/>
                                  </p:stCondLst>
                                  <p:childTnLst>
                                    <p:set>
                                      <p:cBhvr>
                                        <p:cTn id="135" dur="1000">
                                          <p:stCondLst>
                                            <p:cond delay="0"/>
                                          </p:stCondLst>
                                        </p:cTn>
                                        <p:tgtEl>
                                          <p:spTgt spid="371"/>
                                        </p:tgtEl>
                                        <p:attrNameLst>
                                          <p:attrName>style.visibility</p:attrName>
                                        </p:attrNameLst>
                                      </p:cBhvr>
                                      <p:to>
                                        <p:strVal val="visible"/>
                                      </p:to>
                                    </p:set>
                                  </p:childTnLst>
                                </p:cTn>
                              </p:par>
                            </p:childTnLst>
                          </p:cTn>
                        </p:par>
                        <p:par>
                          <p:cTn id="136" fill="hold">
                            <p:stCondLst>
                              <p:cond delay="37500"/>
                            </p:stCondLst>
                            <p:childTnLst>
                              <p:par>
                                <p:cTn id="137" presetID="11" presetClass="entr" presetSubtype="0" fill="hold" grpId="0" nodeType="afterEffect">
                                  <p:stCondLst>
                                    <p:cond delay="0"/>
                                  </p:stCondLst>
                                  <p:childTnLst>
                                    <p:set>
                                      <p:cBhvr>
                                        <p:cTn id="138" dur="1000">
                                          <p:stCondLst>
                                            <p:cond delay="0"/>
                                          </p:stCondLst>
                                        </p:cTn>
                                        <p:tgtEl>
                                          <p:spTgt spid="372"/>
                                        </p:tgtEl>
                                        <p:attrNameLst>
                                          <p:attrName>style.visibility</p:attrName>
                                        </p:attrNameLst>
                                      </p:cBhvr>
                                      <p:to>
                                        <p:strVal val="visible"/>
                                      </p:to>
                                    </p:set>
                                  </p:childTnLst>
                                </p:cTn>
                              </p:par>
                            </p:childTnLst>
                          </p:cTn>
                        </p:par>
                        <p:par>
                          <p:cTn id="139" fill="hold">
                            <p:stCondLst>
                              <p:cond delay="38500"/>
                            </p:stCondLst>
                            <p:childTnLst>
                              <p:par>
                                <p:cTn id="140" presetID="11" presetClass="entr" presetSubtype="0" fill="hold" grpId="0" nodeType="afterEffect">
                                  <p:stCondLst>
                                    <p:cond delay="0"/>
                                  </p:stCondLst>
                                  <p:childTnLst>
                                    <p:set>
                                      <p:cBhvr>
                                        <p:cTn id="141" dur="1000">
                                          <p:stCondLst>
                                            <p:cond delay="0"/>
                                          </p:stCondLst>
                                        </p:cTn>
                                        <p:tgtEl>
                                          <p:spTgt spid="373"/>
                                        </p:tgtEl>
                                        <p:attrNameLst>
                                          <p:attrName>style.visibility</p:attrName>
                                        </p:attrNameLst>
                                      </p:cBhvr>
                                      <p:to>
                                        <p:strVal val="visible"/>
                                      </p:to>
                                    </p:set>
                                  </p:childTnLst>
                                </p:cTn>
                              </p:par>
                            </p:childTnLst>
                          </p:cTn>
                        </p:par>
                        <p:par>
                          <p:cTn id="142" fill="hold">
                            <p:stCondLst>
                              <p:cond delay="39500"/>
                            </p:stCondLst>
                            <p:childTnLst>
                              <p:par>
                                <p:cTn id="143" presetID="11" presetClass="entr" presetSubtype="0" fill="hold" grpId="0" nodeType="afterEffect">
                                  <p:stCondLst>
                                    <p:cond delay="0"/>
                                  </p:stCondLst>
                                  <p:childTnLst>
                                    <p:set>
                                      <p:cBhvr>
                                        <p:cTn id="144" dur="1000">
                                          <p:stCondLst>
                                            <p:cond delay="0"/>
                                          </p:stCondLst>
                                        </p:cTn>
                                        <p:tgtEl>
                                          <p:spTgt spid="374"/>
                                        </p:tgtEl>
                                        <p:attrNameLst>
                                          <p:attrName>style.visibility</p:attrName>
                                        </p:attrNameLst>
                                      </p:cBhvr>
                                      <p:to>
                                        <p:strVal val="visible"/>
                                      </p:to>
                                    </p:set>
                                  </p:childTnLst>
                                </p:cTn>
                              </p:par>
                            </p:childTnLst>
                          </p:cTn>
                        </p:par>
                        <p:par>
                          <p:cTn id="145" fill="hold">
                            <p:stCondLst>
                              <p:cond delay="40500"/>
                            </p:stCondLst>
                            <p:childTnLst>
                              <p:par>
                                <p:cTn id="146" presetID="11" presetClass="entr" presetSubtype="0" fill="hold" grpId="0" nodeType="afterEffect">
                                  <p:stCondLst>
                                    <p:cond delay="0"/>
                                  </p:stCondLst>
                                  <p:childTnLst>
                                    <p:set>
                                      <p:cBhvr>
                                        <p:cTn id="147" dur="1000">
                                          <p:stCondLst>
                                            <p:cond delay="0"/>
                                          </p:stCondLst>
                                        </p:cTn>
                                        <p:tgtEl>
                                          <p:spTgt spid="375"/>
                                        </p:tgtEl>
                                        <p:attrNameLst>
                                          <p:attrName>style.visibility</p:attrName>
                                        </p:attrNameLst>
                                      </p:cBhvr>
                                      <p:to>
                                        <p:strVal val="visible"/>
                                      </p:to>
                                    </p:set>
                                  </p:childTnLst>
                                </p:cTn>
                              </p:par>
                            </p:childTnLst>
                          </p:cTn>
                        </p:par>
                        <p:par>
                          <p:cTn id="148" fill="hold">
                            <p:stCondLst>
                              <p:cond delay="41500"/>
                            </p:stCondLst>
                            <p:childTnLst>
                              <p:par>
                                <p:cTn id="149" presetID="11" presetClass="entr" presetSubtype="0" fill="hold" grpId="0" nodeType="afterEffect">
                                  <p:stCondLst>
                                    <p:cond delay="0"/>
                                  </p:stCondLst>
                                  <p:childTnLst>
                                    <p:set>
                                      <p:cBhvr>
                                        <p:cTn id="150" dur="1000">
                                          <p:stCondLst>
                                            <p:cond delay="0"/>
                                          </p:stCondLst>
                                        </p:cTn>
                                        <p:tgtEl>
                                          <p:spTgt spid="376"/>
                                        </p:tgtEl>
                                        <p:attrNameLst>
                                          <p:attrName>style.visibility</p:attrName>
                                        </p:attrNameLst>
                                      </p:cBhvr>
                                      <p:to>
                                        <p:strVal val="visible"/>
                                      </p:to>
                                    </p:set>
                                  </p:childTnLst>
                                </p:cTn>
                              </p:par>
                            </p:childTnLst>
                          </p:cTn>
                        </p:par>
                        <p:par>
                          <p:cTn id="151" fill="hold">
                            <p:stCondLst>
                              <p:cond delay="42500"/>
                            </p:stCondLst>
                            <p:childTnLst>
                              <p:par>
                                <p:cTn id="152" presetID="11" presetClass="entr" presetSubtype="0" fill="hold" grpId="0" nodeType="afterEffect">
                                  <p:stCondLst>
                                    <p:cond delay="0"/>
                                  </p:stCondLst>
                                  <p:childTnLst>
                                    <p:set>
                                      <p:cBhvr>
                                        <p:cTn id="153" dur="1000">
                                          <p:stCondLst>
                                            <p:cond delay="0"/>
                                          </p:stCondLst>
                                        </p:cTn>
                                        <p:tgtEl>
                                          <p:spTgt spid="377"/>
                                        </p:tgtEl>
                                        <p:attrNameLst>
                                          <p:attrName>style.visibility</p:attrName>
                                        </p:attrNameLst>
                                      </p:cBhvr>
                                      <p:to>
                                        <p:strVal val="visible"/>
                                      </p:to>
                                    </p:set>
                                  </p:childTnLst>
                                </p:cTn>
                              </p:par>
                            </p:childTnLst>
                          </p:cTn>
                        </p:par>
                        <p:par>
                          <p:cTn id="154" fill="hold">
                            <p:stCondLst>
                              <p:cond delay="43500"/>
                            </p:stCondLst>
                            <p:childTnLst>
                              <p:par>
                                <p:cTn id="155" presetID="11" presetClass="entr" presetSubtype="0" fill="hold" grpId="0" nodeType="afterEffect">
                                  <p:stCondLst>
                                    <p:cond delay="0"/>
                                  </p:stCondLst>
                                  <p:childTnLst>
                                    <p:set>
                                      <p:cBhvr>
                                        <p:cTn id="156" dur="1000">
                                          <p:stCondLst>
                                            <p:cond delay="0"/>
                                          </p:stCondLst>
                                        </p:cTn>
                                        <p:tgtEl>
                                          <p:spTgt spid="378"/>
                                        </p:tgtEl>
                                        <p:attrNameLst>
                                          <p:attrName>style.visibility</p:attrName>
                                        </p:attrNameLst>
                                      </p:cBhvr>
                                      <p:to>
                                        <p:strVal val="visible"/>
                                      </p:to>
                                    </p:set>
                                  </p:childTnLst>
                                </p:cTn>
                              </p:par>
                            </p:childTnLst>
                          </p:cTn>
                        </p:par>
                        <p:par>
                          <p:cTn id="157" fill="hold">
                            <p:stCondLst>
                              <p:cond delay="44500"/>
                            </p:stCondLst>
                            <p:childTnLst>
                              <p:par>
                                <p:cTn id="158" presetID="11" presetClass="entr" presetSubtype="0" fill="hold" grpId="0" nodeType="afterEffect">
                                  <p:stCondLst>
                                    <p:cond delay="0"/>
                                  </p:stCondLst>
                                  <p:childTnLst>
                                    <p:set>
                                      <p:cBhvr>
                                        <p:cTn id="159" dur="1000">
                                          <p:stCondLst>
                                            <p:cond delay="0"/>
                                          </p:stCondLst>
                                        </p:cTn>
                                        <p:tgtEl>
                                          <p:spTgt spid="379"/>
                                        </p:tgtEl>
                                        <p:attrNameLst>
                                          <p:attrName>style.visibility</p:attrName>
                                        </p:attrNameLst>
                                      </p:cBhvr>
                                      <p:to>
                                        <p:strVal val="visible"/>
                                      </p:to>
                                    </p:set>
                                  </p:childTnLst>
                                </p:cTn>
                              </p:par>
                            </p:childTnLst>
                          </p:cTn>
                        </p:par>
                        <p:par>
                          <p:cTn id="160" fill="hold">
                            <p:stCondLst>
                              <p:cond delay="45500"/>
                            </p:stCondLst>
                            <p:childTnLst>
                              <p:par>
                                <p:cTn id="161" presetID="11" presetClass="entr" presetSubtype="0" fill="hold" grpId="0" nodeType="afterEffect">
                                  <p:stCondLst>
                                    <p:cond delay="0"/>
                                  </p:stCondLst>
                                  <p:childTnLst>
                                    <p:set>
                                      <p:cBhvr>
                                        <p:cTn id="162" dur="1000">
                                          <p:stCondLst>
                                            <p:cond delay="0"/>
                                          </p:stCondLst>
                                        </p:cTn>
                                        <p:tgtEl>
                                          <p:spTgt spid="380"/>
                                        </p:tgtEl>
                                        <p:attrNameLst>
                                          <p:attrName>style.visibility</p:attrName>
                                        </p:attrNameLst>
                                      </p:cBhvr>
                                      <p:to>
                                        <p:strVal val="visible"/>
                                      </p:to>
                                    </p:set>
                                  </p:childTnLst>
                                </p:cTn>
                              </p:par>
                            </p:childTnLst>
                          </p:cTn>
                        </p:par>
                        <p:par>
                          <p:cTn id="163" fill="hold">
                            <p:stCondLst>
                              <p:cond delay="46500"/>
                            </p:stCondLst>
                            <p:childTnLst>
                              <p:par>
                                <p:cTn id="164" presetID="11" presetClass="entr" presetSubtype="0" fill="hold" grpId="0" nodeType="afterEffect">
                                  <p:stCondLst>
                                    <p:cond delay="0"/>
                                  </p:stCondLst>
                                  <p:childTnLst>
                                    <p:set>
                                      <p:cBhvr>
                                        <p:cTn id="165" dur="1000">
                                          <p:stCondLst>
                                            <p:cond delay="0"/>
                                          </p:stCondLst>
                                        </p:cTn>
                                        <p:tgtEl>
                                          <p:spTgt spid="381"/>
                                        </p:tgtEl>
                                        <p:attrNameLst>
                                          <p:attrName>style.visibility</p:attrName>
                                        </p:attrNameLst>
                                      </p:cBhvr>
                                      <p:to>
                                        <p:strVal val="visible"/>
                                      </p:to>
                                    </p:set>
                                  </p:childTnLst>
                                </p:cTn>
                              </p:par>
                            </p:childTnLst>
                          </p:cTn>
                        </p:par>
                        <p:par>
                          <p:cTn id="166" fill="hold">
                            <p:stCondLst>
                              <p:cond delay="47500"/>
                            </p:stCondLst>
                            <p:childTnLst>
                              <p:par>
                                <p:cTn id="167" presetID="11" presetClass="entr" presetSubtype="0" fill="hold" grpId="0" nodeType="afterEffect">
                                  <p:stCondLst>
                                    <p:cond delay="0"/>
                                  </p:stCondLst>
                                  <p:childTnLst>
                                    <p:set>
                                      <p:cBhvr>
                                        <p:cTn id="168" dur="1000">
                                          <p:stCondLst>
                                            <p:cond delay="0"/>
                                          </p:stCondLst>
                                        </p:cTn>
                                        <p:tgtEl>
                                          <p:spTgt spid="382"/>
                                        </p:tgtEl>
                                        <p:attrNameLst>
                                          <p:attrName>style.visibility</p:attrName>
                                        </p:attrNameLst>
                                      </p:cBhvr>
                                      <p:to>
                                        <p:strVal val="visible"/>
                                      </p:to>
                                    </p:set>
                                  </p:childTnLst>
                                </p:cTn>
                              </p:par>
                            </p:childTnLst>
                          </p:cTn>
                        </p:par>
                        <p:par>
                          <p:cTn id="169" fill="hold">
                            <p:stCondLst>
                              <p:cond delay="48500"/>
                            </p:stCondLst>
                            <p:childTnLst>
                              <p:par>
                                <p:cTn id="170" presetID="11" presetClass="entr" presetSubtype="0" fill="hold" grpId="0" nodeType="afterEffect">
                                  <p:stCondLst>
                                    <p:cond delay="0"/>
                                  </p:stCondLst>
                                  <p:childTnLst>
                                    <p:set>
                                      <p:cBhvr>
                                        <p:cTn id="171" dur="1000">
                                          <p:stCondLst>
                                            <p:cond delay="0"/>
                                          </p:stCondLst>
                                        </p:cTn>
                                        <p:tgtEl>
                                          <p:spTgt spid="383"/>
                                        </p:tgtEl>
                                        <p:attrNameLst>
                                          <p:attrName>style.visibility</p:attrName>
                                        </p:attrNameLst>
                                      </p:cBhvr>
                                      <p:to>
                                        <p:strVal val="visible"/>
                                      </p:to>
                                    </p:set>
                                  </p:childTnLst>
                                </p:cTn>
                              </p:par>
                            </p:childTnLst>
                          </p:cTn>
                        </p:par>
                        <p:par>
                          <p:cTn id="172" fill="hold">
                            <p:stCondLst>
                              <p:cond delay="49500"/>
                            </p:stCondLst>
                            <p:childTnLst>
                              <p:par>
                                <p:cTn id="173" presetID="11" presetClass="entr" presetSubtype="0" fill="hold" grpId="0" nodeType="afterEffect">
                                  <p:stCondLst>
                                    <p:cond delay="0"/>
                                  </p:stCondLst>
                                  <p:childTnLst>
                                    <p:set>
                                      <p:cBhvr>
                                        <p:cTn id="174" dur="1000">
                                          <p:stCondLst>
                                            <p:cond delay="0"/>
                                          </p:stCondLst>
                                        </p:cTn>
                                        <p:tgtEl>
                                          <p:spTgt spid="384"/>
                                        </p:tgtEl>
                                        <p:attrNameLst>
                                          <p:attrName>style.visibility</p:attrName>
                                        </p:attrNameLst>
                                      </p:cBhvr>
                                      <p:to>
                                        <p:strVal val="visible"/>
                                      </p:to>
                                    </p:set>
                                  </p:childTnLst>
                                </p:cTn>
                              </p:par>
                            </p:childTnLst>
                          </p:cTn>
                        </p:par>
                        <p:par>
                          <p:cTn id="175" fill="hold">
                            <p:stCondLst>
                              <p:cond delay="50500"/>
                            </p:stCondLst>
                            <p:childTnLst>
                              <p:par>
                                <p:cTn id="176" presetID="11" presetClass="entr" presetSubtype="0" fill="hold" grpId="0" nodeType="afterEffect">
                                  <p:stCondLst>
                                    <p:cond delay="0"/>
                                  </p:stCondLst>
                                  <p:childTnLst>
                                    <p:set>
                                      <p:cBhvr>
                                        <p:cTn id="177" dur="1000">
                                          <p:stCondLst>
                                            <p:cond delay="0"/>
                                          </p:stCondLst>
                                        </p:cTn>
                                        <p:tgtEl>
                                          <p:spTgt spid="385"/>
                                        </p:tgtEl>
                                        <p:attrNameLst>
                                          <p:attrName>style.visibility</p:attrName>
                                        </p:attrNameLst>
                                      </p:cBhvr>
                                      <p:to>
                                        <p:strVal val="visible"/>
                                      </p:to>
                                    </p:set>
                                  </p:childTnLst>
                                </p:cTn>
                              </p:par>
                            </p:childTnLst>
                          </p:cTn>
                        </p:par>
                        <p:par>
                          <p:cTn id="178" fill="hold">
                            <p:stCondLst>
                              <p:cond delay="51500"/>
                            </p:stCondLst>
                            <p:childTnLst>
                              <p:par>
                                <p:cTn id="179" presetID="11" presetClass="entr" presetSubtype="0" fill="hold" grpId="0" nodeType="afterEffect">
                                  <p:stCondLst>
                                    <p:cond delay="0"/>
                                  </p:stCondLst>
                                  <p:childTnLst>
                                    <p:set>
                                      <p:cBhvr>
                                        <p:cTn id="180" dur="1000">
                                          <p:stCondLst>
                                            <p:cond delay="0"/>
                                          </p:stCondLst>
                                        </p:cTn>
                                        <p:tgtEl>
                                          <p:spTgt spid="386"/>
                                        </p:tgtEl>
                                        <p:attrNameLst>
                                          <p:attrName>style.visibility</p:attrName>
                                        </p:attrNameLst>
                                      </p:cBhvr>
                                      <p:to>
                                        <p:strVal val="visible"/>
                                      </p:to>
                                    </p:set>
                                  </p:childTnLst>
                                </p:cTn>
                              </p:par>
                            </p:childTnLst>
                          </p:cTn>
                        </p:par>
                        <p:par>
                          <p:cTn id="181" fill="hold">
                            <p:stCondLst>
                              <p:cond delay="52500"/>
                            </p:stCondLst>
                            <p:childTnLst>
                              <p:par>
                                <p:cTn id="182" presetID="11" presetClass="entr" presetSubtype="0" fill="hold" grpId="0" nodeType="afterEffect">
                                  <p:stCondLst>
                                    <p:cond delay="0"/>
                                  </p:stCondLst>
                                  <p:childTnLst>
                                    <p:set>
                                      <p:cBhvr>
                                        <p:cTn id="183" dur="1000">
                                          <p:stCondLst>
                                            <p:cond delay="0"/>
                                          </p:stCondLst>
                                        </p:cTn>
                                        <p:tgtEl>
                                          <p:spTgt spid="387"/>
                                        </p:tgtEl>
                                        <p:attrNameLst>
                                          <p:attrName>style.visibility</p:attrName>
                                        </p:attrNameLst>
                                      </p:cBhvr>
                                      <p:to>
                                        <p:strVal val="visible"/>
                                      </p:to>
                                    </p:set>
                                  </p:childTnLst>
                                </p:cTn>
                              </p:par>
                            </p:childTnLst>
                          </p:cTn>
                        </p:par>
                        <p:par>
                          <p:cTn id="184" fill="hold">
                            <p:stCondLst>
                              <p:cond delay="53500"/>
                            </p:stCondLst>
                            <p:childTnLst>
                              <p:par>
                                <p:cTn id="185" presetID="11" presetClass="entr" presetSubtype="0" fill="hold" grpId="0" nodeType="afterEffect">
                                  <p:stCondLst>
                                    <p:cond delay="0"/>
                                  </p:stCondLst>
                                  <p:childTnLst>
                                    <p:set>
                                      <p:cBhvr>
                                        <p:cTn id="186" dur="1000">
                                          <p:stCondLst>
                                            <p:cond delay="0"/>
                                          </p:stCondLst>
                                        </p:cTn>
                                        <p:tgtEl>
                                          <p:spTgt spid="388"/>
                                        </p:tgtEl>
                                        <p:attrNameLst>
                                          <p:attrName>style.visibility</p:attrName>
                                        </p:attrNameLst>
                                      </p:cBhvr>
                                      <p:to>
                                        <p:strVal val="visible"/>
                                      </p:to>
                                    </p:set>
                                  </p:childTnLst>
                                </p:cTn>
                              </p:par>
                            </p:childTnLst>
                          </p:cTn>
                        </p:par>
                        <p:par>
                          <p:cTn id="187" fill="hold">
                            <p:stCondLst>
                              <p:cond delay="54500"/>
                            </p:stCondLst>
                            <p:childTnLst>
                              <p:par>
                                <p:cTn id="188" presetID="11" presetClass="entr" presetSubtype="0" fill="hold" grpId="0" nodeType="afterEffect">
                                  <p:stCondLst>
                                    <p:cond delay="0"/>
                                  </p:stCondLst>
                                  <p:childTnLst>
                                    <p:set>
                                      <p:cBhvr>
                                        <p:cTn id="189" dur="1000">
                                          <p:stCondLst>
                                            <p:cond delay="0"/>
                                          </p:stCondLst>
                                        </p:cTn>
                                        <p:tgtEl>
                                          <p:spTgt spid="389"/>
                                        </p:tgtEl>
                                        <p:attrNameLst>
                                          <p:attrName>style.visibility</p:attrName>
                                        </p:attrNameLst>
                                      </p:cBhvr>
                                      <p:to>
                                        <p:strVal val="visible"/>
                                      </p:to>
                                    </p:set>
                                  </p:childTnLst>
                                </p:cTn>
                              </p:par>
                            </p:childTnLst>
                          </p:cTn>
                        </p:par>
                        <p:par>
                          <p:cTn id="190" fill="hold">
                            <p:stCondLst>
                              <p:cond delay="55500"/>
                            </p:stCondLst>
                            <p:childTnLst>
                              <p:par>
                                <p:cTn id="191" presetID="11" presetClass="entr" presetSubtype="0" fill="hold" grpId="0" nodeType="afterEffect">
                                  <p:stCondLst>
                                    <p:cond delay="0"/>
                                  </p:stCondLst>
                                  <p:childTnLst>
                                    <p:set>
                                      <p:cBhvr>
                                        <p:cTn id="192" dur="1000">
                                          <p:stCondLst>
                                            <p:cond delay="0"/>
                                          </p:stCondLst>
                                        </p:cTn>
                                        <p:tgtEl>
                                          <p:spTgt spid="390"/>
                                        </p:tgtEl>
                                        <p:attrNameLst>
                                          <p:attrName>style.visibility</p:attrName>
                                        </p:attrNameLst>
                                      </p:cBhvr>
                                      <p:to>
                                        <p:strVal val="visible"/>
                                      </p:to>
                                    </p:set>
                                  </p:childTnLst>
                                </p:cTn>
                              </p:par>
                            </p:childTnLst>
                          </p:cTn>
                        </p:par>
                        <p:par>
                          <p:cTn id="193" fill="hold">
                            <p:stCondLst>
                              <p:cond delay="56500"/>
                            </p:stCondLst>
                            <p:childTnLst>
                              <p:par>
                                <p:cTn id="194" presetID="11" presetClass="entr" presetSubtype="0" fill="hold" grpId="0" nodeType="afterEffect">
                                  <p:stCondLst>
                                    <p:cond delay="0"/>
                                  </p:stCondLst>
                                  <p:childTnLst>
                                    <p:set>
                                      <p:cBhvr>
                                        <p:cTn id="195" dur="1000">
                                          <p:stCondLst>
                                            <p:cond delay="0"/>
                                          </p:stCondLst>
                                        </p:cTn>
                                        <p:tgtEl>
                                          <p:spTgt spid="391"/>
                                        </p:tgtEl>
                                        <p:attrNameLst>
                                          <p:attrName>style.visibility</p:attrName>
                                        </p:attrNameLst>
                                      </p:cBhvr>
                                      <p:to>
                                        <p:strVal val="visible"/>
                                      </p:to>
                                    </p:set>
                                  </p:childTnLst>
                                </p:cTn>
                              </p:par>
                            </p:childTnLst>
                          </p:cTn>
                        </p:par>
                        <p:par>
                          <p:cTn id="196" fill="hold">
                            <p:stCondLst>
                              <p:cond delay="57500"/>
                            </p:stCondLst>
                            <p:childTnLst>
                              <p:par>
                                <p:cTn id="197" presetID="11" presetClass="entr" presetSubtype="0" fill="hold" grpId="0" nodeType="afterEffect">
                                  <p:stCondLst>
                                    <p:cond delay="0"/>
                                  </p:stCondLst>
                                  <p:childTnLst>
                                    <p:set>
                                      <p:cBhvr>
                                        <p:cTn id="198" dur="1000">
                                          <p:stCondLst>
                                            <p:cond delay="0"/>
                                          </p:stCondLst>
                                        </p:cTn>
                                        <p:tgtEl>
                                          <p:spTgt spid="392"/>
                                        </p:tgtEl>
                                        <p:attrNameLst>
                                          <p:attrName>style.visibility</p:attrName>
                                        </p:attrNameLst>
                                      </p:cBhvr>
                                      <p:to>
                                        <p:strVal val="visible"/>
                                      </p:to>
                                    </p:set>
                                  </p:childTnLst>
                                </p:cTn>
                              </p:par>
                            </p:childTnLst>
                          </p:cTn>
                        </p:par>
                        <p:par>
                          <p:cTn id="199" fill="hold">
                            <p:stCondLst>
                              <p:cond delay="58500"/>
                            </p:stCondLst>
                            <p:childTnLst>
                              <p:par>
                                <p:cTn id="200" presetID="11" presetClass="entr" presetSubtype="0" fill="hold" grpId="0" nodeType="afterEffect">
                                  <p:stCondLst>
                                    <p:cond delay="0"/>
                                  </p:stCondLst>
                                  <p:childTnLst>
                                    <p:set>
                                      <p:cBhvr>
                                        <p:cTn id="201" dur="1000">
                                          <p:stCondLst>
                                            <p:cond delay="0"/>
                                          </p:stCondLst>
                                        </p:cTn>
                                        <p:tgtEl>
                                          <p:spTgt spid="393"/>
                                        </p:tgtEl>
                                        <p:attrNameLst>
                                          <p:attrName>style.visibility</p:attrName>
                                        </p:attrNameLst>
                                      </p:cBhvr>
                                      <p:to>
                                        <p:strVal val="visible"/>
                                      </p:to>
                                    </p:set>
                                  </p:childTnLst>
                                </p:cTn>
                              </p:par>
                            </p:childTnLst>
                          </p:cTn>
                        </p:par>
                        <p:par>
                          <p:cTn id="202" fill="hold">
                            <p:stCondLst>
                              <p:cond delay="59500"/>
                            </p:stCondLst>
                            <p:childTnLst>
                              <p:par>
                                <p:cTn id="203" presetID="11" presetClass="entr" presetSubtype="0" fill="hold" grpId="0" nodeType="afterEffect">
                                  <p:stCondLst>
                                    <p:cond delay="0"/>
                                  </p:stCondLst>
                                  <p:childTnLst>
                                    <p:set>
                                      <p:cBhvr>
                                        <p:cTn id="204" dur="1000">
                                          <p:stCondLst>
                                            <p:cond delay="0"/>
                                          </p:stCondLst>
                                        </p:cTn>
                                        <p:tgtEl>
                                          <p:spTgt spid="394"/>
                                        </p:tgtEl>
                                        <p:attrNameLst>
                                          <p:attrName>style.visibility</p:attrName>
                                        </p:attrNameLst>
                                      </p:cBhvr>
                                      <p:to>
                                        <p:strVal val="visible"/>
                                      </p:to>
                                    </p:set>
                                  </p:childTnLst>
                                </p:cTn>
                              </p:par>
                            </p:childTnLst>
                          </p:cTn>
                        </p:par>
                        <p:par>
                          <p:cTn id="205" fill="hold">
                            <p:stCondLst>
                              <p:cond delay="60500"/>
                            </p:stCondLst>
                            <p:childTnLst>
                              <p:par>
                                <p:cTn id="206" presetID="11" presetClass="entr" presetSubtype="0" fill="hold" grpId="0" nodeType="afterEffect">
                                  <p:stCondLst>
                                    <p:cond delay="0"/>
                                  </p:stCondLst>
                                  <p:childTnLst>
                                    <p:set>
                                      <p:cBhvr>
                                        <p:cTn id="207" dur="1000">
                                          <p:stCondLst>
                                            <p:cond delay="0"/>
                                          </p:stCondLst>
                                        </p:cTn>
                                        <p:tgtEl>
                                          <p:spTgt spid="395"/>
                                        </p:tgtEl>
                                        <p:attrNameLst>
                                          <p:attrName>style.visibility</p:attrName>
                                        </p:attrNameLst>
                                      </p:cBhvr>
                                      <p:to>
                                        <p:strVal val="visible"/>
                                      </p:to>
                                    </p:set>
                                  </p:childTnLst>
                                </p:cTn>
                              </p:par>
                            </p:childTnLst>
                          </p:cTn>
                        </p:par>
                        <p:par>
                          <p:cTn id="208" fill="hold">
                            <p:stCondLst>
                              <p:cond delay="61500"/>
                            </p:stCondLst>
                            <p:childTnLst>
                              <p:par>
                                <p:cTn id="209" presetID="11" presetClass="entr" presetSubtype="0" fill="hold" grpId="0" nodeType="afterEffect">
                                  <p:stCondLst>
                                    <p:cond delay="0"/>
                                  </p:stCondLst>
                                  <p:childTnLst>
                                    <p:set>
                                      <p:cBhvr>
                                        <p:cTn id="210" dur="1000">
                                          <p:stCondLst>
                                            <p:cond delay="0"/>
                                          </p:stCondLst>
                                        </p:cTn>
                                        <p:tgtEl>
                                          <p:spTgt spid="396"/>
                                        </p:tgtEl>
                                        <p:attrNameLst>
                                          <p:attrName>style.visibility</p:attrName>
                                        </p:attrNameLst>
                                      </p:cBhvr>
                                      <p:to>
                                        <p:strVal val="visible"/>
                                      </p:to>
                                    </p:set>
                                  </p:childTnLst>
                                </p:cTn>
                              </p:par>
                            </p:childTnLst>
                          </p:cTn>
                        </p:par>
                        <p:par>
                          <p:cTn id="211" fill="hold">
                            <p:stCondLst>
                              <p:cond delay="62500"/>
                            </p:stCondLst>
                            <p:childTnLst>
                              <p:par>
                                <p:cTn id="212" presetID="11" presetClass="entr" presetSubtype="0" fill="hold" grpId="0" nodeType="afterEffect">
                                  <p:stCondLst>
                                    <p:cond delay="0"/>
                                  </p:stCondLst>
                                  <p:childTnLst>
                                    <p:set>
                                      <p:cBhvr>
                                        <p:cTn id="213" dur="1000">
                                          <p:stCondLst>
                                            <p:cond delay="0"/>
                                          </p:stCondLst>
                                        </p:cTn>
                                        <p:tgtEl>
                                          <p:spTgt spid="397"/>
                                        </p:tgtEl>
                                        <p:attrNameLst>
                                          <p:attrName>style.visibility</p:attrName>
                                        </p:attrNameLst>
                                      </p:cBhvr>
                                      <p:to>
                                        <p:strVal val="visible"/>
                                      </p:to>
                                    </p:set>
                                  </p:childTnLst>
                                </p:cTn>
                              </p:par>
                            </p:childTnLst>
                          </p:cTn>
                        </p:par>
                        <p:par>
                          <p:cTn id="214" fill="hold">
                            <p:stCondLst>
                              <p:cond delay="63500"/>
                            </p:stCondLst>
                            <p:childTnLst>
                              <p:par>
                                <p:cTn id="215" presetID="11" presetClass="entr" presetSubtype="0" fill="hold" grpId="0" nodeType="afterEffect">
                                  <p:stCondLst>
                                    <p:cond delay="0"/>
                                  </p:stCondLst>
                                  <p:childTnLst>
                                    <p:set>
                                      <p:cBhvr>
                                        <p:cTn id="216" dur="1000">
                                          <p:stCondLst>
                                            <p:cond delay="0"/>
                                          </p:stCondLst>
                                        </p:cTn>
                                        <p:tgtEl>
                                          <p:spTgt spid="398"/>
                                        </p:tgtEl>
                                        <p:attrNameLst>
                                          <p:attrName>style.visibility</p:attrName>
                                        </p:attrNameLst>
                                      </p:cBhvr>
                                      <p:to>
                                        <p:strVal val="visible"/>
                                      </p:to>
                                    </p:set>
                                  </p:childTnLst>
                                </p:cTn>
                              </p:par>
                            </p:childTnLst>
                          </p:cTn>
                        </p:par>
                        <p:par>
                          <p:cTn id="217" fill="hold">
                            <p:stCondLst>
                              <p:cond delay="64500"/>
                            </p:stCondLst>
                            <p:childTnLst>
                              <p:par>
                                <p:cTn id="218" presetID="11" presetClass="entr" presetSubtype="0" fill="hold" grpId="0" nodeType="afterEffect">
                                  <p:stCondLst>
                                    <p:cond delay="0"/>
                                  </p:stCondLst>
                                  <p:childTnLst>
                                    <p:set>
                                      <p:cBhvr>
                                        <p:cTn id="219" dur="1000">
                                          <p:stCondLst>
                                            <p:cond delay="0"/>
                                          </p:stCondLst>
                                        </p:cTn>
                                        <p:tgtEl>
                                          <p:spTgt spid="399"/>
                                        </p:tgtEl>
                                        <p:attrNameLst>
                                          <p:attrName>style.visibility</p:attrName>
                                        </p:attrNameLst>
                                      </p:cBhvr>
                                      <p:to>
                                        <p:strVal val="visible"/>
                                      </p:to>
                                    </p:set>
                                  </p:childTnLst>
                                </p:cTn>
                              </p:par>
                            </p:childTnLst>
                          </p:cTn>
                        </p:par>
                        <p:par>
                          <p:cTn id="220" fill="hold">
                            <p:stCondLst>
                              <p:cond delay="65500"/>
                            </p:stCondLst>
                            <p:childTnLst>
                              <p:par>
                                <p:cTn id="221" presetID="11" presetClass="entr" presetSubtype="0" fill="hold" grpId="0" nodeType="afterEffect">
                                  <p:stCondLst>
                                    <p:cond delay="0"/>
                                  </p:stCondLst>
                                  <p:childTnLst>
                                    <p:set>
                                      <p:cBhvr>
                                        <p:cTn id="222" dur="1000">
                                          <p:stCondLst>
                                            <p:cond delay="0"/>
                                          </p:stCondLst>
                                        </p:cTn>
                                        <p:tgtEl>
                                          <p:spTgt spid="400"/>
                                        </p:tgtEl>
                                        <p:attrNameLst>
                                          <p:attrName>style.visibility</p:attrName>
                                        </p:attrNameLst>
                                      </p:cBhvr>
                                      <p:to>
                                        <p:strVal val="visible"/>
                                      </p:to>
                                    </p:set>
                                  </p:childTnLst>
                                </p:cTn>
                              </p:par>
                            </p:childTnLst>
                          </p:cTn>
                        </p:par>
                        <p:par>
                          <p:cTn id="223" fill="hold">
                            <p:stCondLst>
                              <p:cond delay="66500"/>
                            </p:stCondLst>
                            <p:childTnLst>
                              <p:par>
                                <p:cTn id="224" presetID="11" presetClass="entr" presetSubtype="0" fill="hold" grpId="0" nodeType="afterEffect">
                                  <p:stCondLst>
                                    <p:cond delay="0"/>
                                  </p:stCondLst>
                                  <p:childTnLst>
                                    <p:set>
                                      <p:cBhvr>
                                        <p:cTn id="225" dur="1000">
                                          <p:stCondLst>
                                            <p:cond delay="0"/>
                                          </p:stCondLst>
                                        </p:cTn>
                                        <p:tgtEl>
                                          <p:spTgt spid="401"/>
                                        </p:tgtEl>
                                        <p:attrNameLst>
                                          <p:attrName>style.visibility</p:attrName>
                                        </p:attrNameLst>
                                      </p:cBhvr>
                                      <p:to>
                                        <p:strVal val="visible"/>
                                      </p:to>
                                    </p:set>
                                  </p:childTnLst>
                                </p:cTn>
                              </p:par>
                            </p:childTnLst>
                          </p:cTn>
                        </p:par>
                        <p:par>
                          <p:cTn id="226" fill="hold">
                            <p:stCondLst>
                              <p:cond delay="67500"/>
                            </p:stCondLst>
                            <p:childTnLst>
                              <p:par>
                                <p:cTn id="227" presetID="11" presetClass="entr" presetSubtype="0" fill="hold" grpId="0" nodeType="afterEffect">
                                  <p:stCondLst>
                                    <p:cond delay="0"/>
                                  </p:stCondLst>
                                  <p:childTnLst>
                                    <p:set>
                                      <p:cBhvr>
                                        <p:cTn id="228" dur="1000">
                                          <p:stCondLst>
                                            <p:cond delay="0"/>
                                          </p:stCondLst>
                                        </p:cTn>
                                        <p:tgtEl>
                                          <p:spTgt spid="402"/>
                                        </p:tgtEl>
                                        <p:attrNameLst>
                                          <p:attrName>style.visibility</p:attrName>
                                        </p:attrNameLst>
                                      </p:cBhvr>
                                      <p:to>
                                        <p:strVal val="visible"/>
                                      </p:to>
                                    </p:set>
                                  </p:childTnLst>
                                </p:cTn>
                              </p:par>
                            </p:childTnLst>
                          </p:cTn>
                        </p:par>
                        <p:par>
                          <p:cTn id="229" fill="hold">
                            <p:stCondLst>
                              <p:cond delay="68500"/>
                            </p:stCondLst>
                            <p:childTnLst>
                              <p:par>
                                <p:cTn id="230" presetID="11" presetClass="entr" presetSubtype="0" fill="hold" grpId="0" nodeType="afterEffect">
                                  <p:stCondLst>
                                    <p:cond delay="0"/>
                                  </p:stCondLst>
                                  <p:childTnLst>
                                    <p:set>
                                      <p:cBhvr>
                                        <p:cTn id="231" dur="1000">
                                          <p:stCondLst>
                                            <p:cond delay="0"/>
                                          </p:stCondLst>
                                        </p:cTn>
                                        <p:tgtEl>
                                          <p:spTgt spid="403"/>
                                        </p:tgtEl>
                                        <p:attrNameLst>
                                          <p:attrName>style.visibility</p:attrName>
                                        </p:attrNameLst>
                                      </p:cBhvr>
                                      <p:to>
                                        <p:strVal val="visible"/>
                                      </p:to>
                                    </p:set>
                                  </p:childTnLst>
                                </p:cTn>
                              </p:par>
                            </p:childTnLst>
                          </p:cTn>
                        </p:par>
                        <p:par>
                          <p:cTn id="232" fill="hold">
                            <p:stCondLst>
                              <p:cond delay="69500"/>
                            </p:stCondLst>
                            <p:childTnLst>
                              <p:par>
                                <p:cTn id="233" presetID="11" presetClass="entr" presetSubtype="0" fill="hold" grpId="0" nodeType="afterEffect">
                                  <p:stCondLst>
                                    <p:cond delay="0"/>
                                  </p:stCondLst>
                                  <p:childTnLst>
                                    <p:set>
                                      <p:cBhvr>
                                        <p:cTn id="234" dur="1000">
                                          <p:stCondLst>
                                            <p:cond delay="0"/>
                                          </p:stCondLst>
                                        </p:cTn>
                                        <p:tgtEl>
                                          <p:spTgt spid="404"/>
                                        </p:tgtEl>
                                        <p:attrNameLst>
                                          <p:attrName>style.visibility</p:attrName>
                                        </p:attrNameLst>
                                      </p:cBhvr>
                                      <p:to>
                                        <p:strVal val="visible"/>
                                      </p:to>
                                    </p:set>
                                  </p:childTnLst>
                                </p:cTn>
                              </p:par>
                            </p:childTnLst>
                          </p:cTn>
                        </p:par>
                        <p:par>
                          <p:cTn id="235" fill="hold">
                            <p:stCondLst>
                              <p:cond delay="70500"/>
                            </p:stCondLst>
                            <p:childTnLst>
                              <p:par>
                                <p:cTn id="236" presetID="11" presetClass="entr" presetSubtype="0" fill="hold" grpId="0" nodeType="afterEffect">
                                  <p:stCondLst>
                                    <p:cond delay="0"/>
                                  </p:stCondLst>
                                  <p:childTnLst>
                                    <p:set>
                                      <p:cBhvr>
                                        <p:cTn id="237" dur="1000">
                                          <p:stCondLst>
                                            <p:cond delay="0"/>
                                          </p:stCondLst>
                                        </p:cTn>
                                        <p:tgtEl>
                                          <p:spTgt spid="405"/>
                                        </p:tgtEl>
                                        <p:attrNameLst>
                                          <p:attrName>style.visibility</p:attrName>
                                        </p:attrNameLst>
                                      </p:cBhvr>
                                      <p:to>
                                        <p:strVal val="visible"/>
                                      </p:to>
                                    </p:set>
                                  </p:childTnLst>
                                </p:cTn>
                              </p:par>
                            </p:childTnLst>
                          </p:cTn>
                        </p:par>
                        <p:par>
                          <p:cTn id="238" fill="hold">
                            <p:stCondLst>
                              <p:cond delay="71500"/>
                            </p:stCondLst>
                            <p:childTnLst>
                              <p:par>
                                <p:cTn id="239" presetID="11" presetClass="entr" presetSubtype="0" fill="hold" grpId="0" nodeType="afterEffect">
                                  <p:stCondLst>
                                    <p:cond delay="0"/>
                                  </p:stCondLst>
                                  <p:childTnLst>
                                    <p:set>
                                      <p:cBhvr>
                                        <p:cTn id="240" dur="1000">
                                          <p:stCondLst>
                                            <p:cond delay="0"/>
                                          </p:stCondLst>
                                        </p:cTn>
                                        <p:tgtEl>
                                          <p:spTgt spid="406"/>
                                        </p:tgtEl>
                                        <p:attrNameLst>
                                          <p:attrName>style.visibility</p:attrName>
                                        </p:attrNameLst>
                                      </p:cBhvr>
                                      <p:to>
                                        <p:strVal val="visible"/>
                                      </p:to>
                                    </p:set>
                                  </p:childTnLst>
                                </p:cTn>
                              </p:par>
                            </p:childTnLst>
                          </p:cTn>
                        </p:par>
                        <p:par>
                          <p:cTn id="241" fill="hold">
                            <p:stCondLst>
                              <p:cond delay="72500"/>
                            </p:stCondLst>
                            <p:childTnLst>
                              <p:par>
                                <p:cTn id="242" presetID="11" presetClass="entr" presetSubtype="0" fill="hold" grpId="0" nodeType="afterEffect">
                                  <p:stCondLst>
                                    <p:cond delay="0"/>
                                  </p:stCondLst>
                                  <p:childTnLst>
                                    <p:set>
                                      <p:cBhvr>
                                        <p:cTn id="243" dur="1000">
                                          <p:stCondLst>
                                            <p:cond delay="0"/>
                                          </p:stCondLst>
                                        </p:cTn>
                                        <p:tgtEl>
                                          <p:spTgt spid="407"/>
                                        </p:tgtEl>
                                        <p:attrNameLst>
                                          <p:attrName>style.visibility</p:attrName>
                                        </p:attrNameLst>
                                      </p:cBhvr>
                                      <p:to>
                                        <p:strVal val="visible"/>
                                      </p:to>
                                    </p:set>
                                  </p:childTnLst>
                                </p:cTn>
                              </p:par>
                            </p:childTnLst>
                          </p:cTn>
                        </p:par>
                        <p:par>
                          <p:cTn id="244" fill="hold">
                            <p:stCondLst>
                              <p:cond delay="73500"/>
                            </p:stCondLst>
                            <p:childTnLst>
                              <p:par>
                                <p:cTn id="245" presetID="11" presetClass="entr" presetSubtype="0" fill="hold" grpId="0" nodeType="afterEffect">
                                  <p:stCondLst>
                                    <p:cond delay="0"/>
                                  </p:stCondLst>
                                  <p:childTnLst>
                                    <p:set>
                                      <p:cBhvr>
                                        <p:cTn id="246" dur="1000">
                                          <p:stCondLst>
                                            <p:cond delay="0"/>
                                          </p:stCondLst>
                                        </p:cTn>
                                        <p:tgtEl>
                                          <p:spTgt spid="408"/>
                                        </p:tgtEl>
                                        <p:attrNameLst>
                                          <p:attrName>style.visibility</p:attrName>
                                        </p:attrNameLst>
                                      </p:cBhvr>
                                      <p:to>
                                        <p:strVal val="visible"/>
                                      </p:to>
                                    </p:set>
                                  </p:childTnLst>
                                </p:cTn>
                              </p:par>
                            </p:childTnLst>
                          </p:cTn>
                        </p:par>
                        <p:par>
                          <p:cTn id="247" fill="hold">
                            <p:stCondLst>
                              <p:cond delay="74500"/>
                            </p:stCondLst>
                            <p:childTnLst>
                              <p:par>
                                <p:cTn id="248" presetID="11" presetClass="entr" presetSubtype="0" fill="hold" grpId="0" nodeType="afterEffect">
                                  <p:stCondLst>
                                    <p:cond delay="0"/>
                                  </p:stCondLst>
                                  <p:childTnLst>
                                    <p:set>
                                      <p:cBhvr>
                                        <p:cTn id="249" dur="1000">
                                          <p:stCondLst>
                                            <p:cond delay="0"/>
                                          </p:stCondLst>
                                        </p:cTn>
                                        <p:tgtEl>
                                          <p:spTgt spid="409"/>
                                        </p:tgtEl>
                                        <p:attrNameLst>
                                          <p:attrName>style.visibility</p:attrName>
                                        </p:attrNameLst>
                                      </p:cBhvr>
                                      <p:to>
                                        <p:strVal val="visible"/>
                                      </p:to>
                                    </p:set>
                                  </p:childTnLst>
                                </p:cTn>
                              </p:par>
                            </p:childTnLst>
                          </p:cTn>
                        </p:par>
                        <p:par>
                          <p:cTn id="250" fill="hold">
                            <p:stCondLst>
                              <p:cond delay="75500"/>
                            </p:stCondLst>
                            <p:childTnLst>
                              <p:par>
                                <p:cTn id="251" presetID="11" presetClass="entr" presetSubtype="0" fill="hold" grpId="0" nodeType="afterEffect">
                                  <p:stCondLst>
                                    <p:cond delay="0"/>
                                  </p:stCondLst>
                                  <p:childTnLst>
                                    <p:set>
                                      <p:cBhvr>
                                        <p:cTn id="252" dur="1000">
                                          <p:stCondLst>
                                            <p:cond delay="0"/>
                                          </p:stCondLst>
                                        </p:cTn>
                                        <p:tgtEl>
                                          <p:spTgt spid="410"/>
                                        </p:tgtEl>
                                        <p:attrNameLst>
                                          <p:attrName>style.visibility</p:attrName>
                                        </p:attrNameLst>
                                      </p:cBhvr>
                                      <p:to>
                                        <p:strVal val="visible"/>
                                      </p:to>
                                    </p:set>
                                  </p:childTnLst>
                                </p:cTn>
                              </p:par>
                            </p:childTnLst>
                          </p:cTn>
                        </p:par>
                        <p:par>
                          <p:cTn id="253" fill="hold">
                            <p:stCondLst>
                              <p:cond delay="76500"/>
                            </p:stCondLst>
                            <p:childTnLst>
                              <p:par>
                                <p:cTn id="254" presetID="11" presetClass="entr" presetSubtype="0" fill="hold" grpId="0" nodeType="afterEffect">
                                  <p:stCondLst>
                                    <p:cond delay="0"/>
                                  </p:stCondLst>
                                  <p:childTnLst>
                                    <p:set>
                                      <p:cBhvr>
                                        <p:cTn id="255" dur="1000">
                                          <p:stCondLst>
                                            <p:cond delay="0"/>
                                          </p:stCondLst>
                                        </p:cTn>
                                        <p:tgtEl>
                                          <p:spTgt spid="411"/>
                                        </p:tgtEl>
                                        <p:attrNameLst>
                                          <p:attrName>style.visibility</p:attrName>
                                        </p:attrNameLst>
                                      </p:cBhvr>
                                      <p:to>
                                        <p:strVal val="visible"/>
                                      </p:to>
                                    </p:set>
                                  </p:childTnLst>
                                </p:cTn>
                              </p:par>
                            </p:childTnLst>
                          </p:cTn>
                        </p:par>
                        <p:par>
                          <p:cTn id="256" fill="hold">
                            <p:stCondLst>
                              <p:cond delay="77500"/>
                            </p:stCondLst>
                            <p:childTnLst>
                              <p:par>
                                <p:cTn id="257" presetID="11" presetClass="entr" presetSubtype="0" fill="hold" grpId="0" nodeType="afterEffect">
                                  <p:stCondLst>
                                    <p:cond delay="0"/>
                                  </p:stCondLst>
                                  <p:childTnLst>
                                    <p:set>
                                      <p:cBhvr>
                                        <p:cTn id="258" dur="1000">
                                          <p:stCondLst>
                                            <p:cond delay="0"/>
                                          </p:stCondLst>
                                        </p:cTn>
                                        <p:tgtEl>
                                          <p:spTgt spid="412"/>
                                        </p:tgtEl>
                                        <p:attrNameLst>
                                          <p:attrName>style.visibility</p:attrName>
                                        </p:attrNameLst>
                                      </p:cBhvr>
                                      <p:to>
                                        <p:strVal val="visible"/>
                                      </p:to>
                                    </p:set>
                                  </p:childTnLst>
                                </p:cTn>
                              </p:par>
                            </p:childTnLst>
                          </p:cTn>
                        </p:par>
                        <p:par>
                          <p:cTn id="259" fill="hold">
                            <p:stCondLst>
                              <p:cond delay="78500"/>
                            </p:stCondLst>
                            <p:childTnLst>
                              <p:par>
                                <p:cTn id="260" presetID="11" presetClass="entr" presetSubtype="0" fill="hold" grpId="0" nodeType="afterEffect">
                                  <p:stCondLst>
                                    <p:cond delay="0"/>
                                  </p:stCondLst>
                                  <p:childTnLst>
                                    <p:set>
                                      <p:cBhvr>
                                        <p:cTn id="261" dur="1000">
                                          <p:stCondLst>
                                            <p:cond delay="0"/>
                                          </p:stCondLst>
                                        </p:cTn>
                                        <p:tgtEl>
                                          <p:spTgt spid="413"/>
                                        </p:tgtEl>
                                        <p:attrNameLst>
                                          <p:attrName>style.visibility</p:attrName>
                                        </p:attrNameLst>
                                      </p:cBhvr>
                                      <p:to>
                                        <p:strVal val="visible"/>
                                      </p:to>
                                    </p:set>
                                  </p:childTnLst>
                                </p:cTn>
                              </p:par>
                            </p:childTnLst>
                          </p:cTn>
                        </p:par>
                        <p:par>
                          <p:cTn id="262" fill="hold">
                            <p:stCondLst>
                              <p:cond delay="79500"/>
                            </p:stCondLst>
                            <p:childTnLst>
                              <p:par>
                                <p:cTn id="263" presetID="11" presetClass="entr" presetSubtype="0" fill="hold" grpId="0" nodeType="afterEffect">
                                  <p:stCondLst>
                                    <p:cond delay="0"/>
                                  </p:stCondLst>
                                  <p:childTnLst>
                                    <p:set>
                                      <p:cBhvr>
                                        <p:cTn id="264" dur="1000">
                                          <p:stCondLst>
                                            <p:cond delay="0"/>
                                          </p:stCondLst>
                                        </p:cTn>
                                        <p:tgtEl>
                                          <p:spTgt spid="414"/>
                                        </p:tgtEl>
                                        <p:attrNameLst>
                                          <p:attrName>style.visibility</p:attrName>
                                        </p:attrNameLst>
                                      </p:cBhvr>
                                      <p:to>
                                        <p:strVal val="visible"/>
                                      </p:to>
                                    </p:set>
                                  </p:childTnLst>
                                </p:cTn>
                              </p:par>
                            </p:childTnLst>
                          </p:cTn>
                        </p:par>
                        <p:par>
                          <p:cTn id="265" fill="hold">
                            <p:stCondLst>
                              <p:cond delay="80500"/>
                            </p:stCondLst>
                            <p:childTnLst>
                              <p:par>
                                <p:cTn id="266" presetID="11" presetClass="entr" presetSubtype="0" fill="hold" grpId="0" nodeType="afterEffect">
                                  <p:stCondLst>
                                    <p:cond delay="0"/>
                                  </p:stCondLst>
                                  <p:childTnLst>
                                    <p:set>
                                      <p:cBhvr>
                                        <p:cTn id="267" dur="1000">
                                          <p:stCondLst>
                                            <p:cond delay="0"/>
                                          </p:stCondLst>
                                        </p:cTn>
                                        <p:tgtEl>
                                          <p:spTgt spid="415"/>
                                        </p:tgtEl>
                                        <p:attrNameLst>
                                          <p:attrName>style.visibility</p:attrName>
                                        </p:attrNameLst>
                                      </p:cBhvr>
                                      <p:to>
                                        <p:strVal val="visible"/>
                                      </p:to>
                                    </p:set>
                                  </p:childTnLst>
                                </p:cTn>
                              </p:par>
                            </p:childTnLst>
                          </p:cTn>
                        </p:par>
                        <p:par>
                          <p:cTn id="268" fill="hold">
                            <p:stCondLst>
                              <p:cond delay="81500"/>
                            </p:stCondLst>
                            <p:childTnLst>
                              <p:par>
                                <p:cTn id="269" presetID="11" presetClass="entr" presetSubtype="0" fill="hold" grpId="0" nodeType="afterEffect">
                                  <p:stCondLst>
                                    <p:cond delay="0"/>
                                  </p:stCondLst>
                                  <p:childTnLst>
                                    <p:set>
                                      <p:cBhvr>
                                        <p:cTn id="270" dur="1000">
                                          <p:stCondLst>
                                            <p:cond delay="0"/>
                                          </p:stCondLst>
                                        </p:cTn>
                                        <p:tgtEl>
                                          <p:spTgt spid="416"/>
                                        </p:tgtEl>
                                        <p:attrNameLst>
                                          <p:attrName>style.visibility</p:attrName>
                                        </p:attrNameLst>
                                      </p:cBhvr>
                                      <p:to>
                                        <p:strVal val="visible"/>
                                      </p:to>
                                    </p:set>
                                  </p:childTnLst>
                                </p:cTn>
                              </p:par>
                            </p:childTnLst>
                          </p:cTn>
                        </p:par>
                        <p:par>
                          <p:cTn id="271" fill="hold">
                            <p:stCondLst>
                              <p:cond delay="82500"/>
                            </p:stCondLst>
                            <p:childTnLst>
                              <p:par>
                                <p:cTn id="272" presetID="11" presetClass="entr" presetSubtype="0" fill="hold" grpId="0" nodeType="afterEffect">
                                  <p:stCondLst>
                                    <p:cond delay="0"/>
                                  </p:stCondLst>
                                  <p:childTnLst>
                                    <p:set>
                                      <p:cBhvr>
                                        <p:cTn id="273" dur="1000">
                                          <p:stCondLst>
                                            <p:cond delay="0"/>
                                          </p:stCondLst>
                                        </p:cTn>
                                        <p:tgtEl>
                                          <p:spTgt spid="417"/>
                                        </p:tgtEl>
                                        <p:attrNameLst>
                                          <p:attrName>style.visibility</p:attrName>
                                        </p:attrNameLst>
                                      </p:cBhvr>
                                      <p:to>
                                        <p:strVal val="visible"/>
                                      </p:to>
                                    </p:set>
                                  </p:childTnLst>
                                </p:cTn>
                              </p:par>
                            </p:childTnLst>
                          </p:cTn>
                        </p:par>
                        <p:par>
                          <p:cTn id="274" fill="hold">
                            <p:stCondLst>
                              <p:cond delay="83500"/>
                            </p:stCondLst>
                            <p:childTnLst>
                              <p:par>
                                <p:cTn id="275" presetID="11" presetClass="entr" presetSubtype="0" fill="hold" grpId="0" nodeType="afterEffect">
                                  <p:stCondLst>
                                    <p:cond delay="0"/>
                                  </p:stCondLst>
                                  <p:childTnLst>
                                    <p:set>
                                      <p:cBhvr>
                                        <p:cTn id="276" dur="1000">
                                          <p:stCondLst>
                                            <p:cond delay="0"/>
                                          </p:stCondLst>
                                        </p:cTn>
                                        <p:tgtEl>
                                          <p:spTgt spid="418"/>
                                        </p:tgtEl>
                                        <p:attrNameLst>
                                          <p:attrName>style.visibility</p:attrName>
                                        </p:attrNameLst>
                                      </p:cBhvr>
                                      <p:to>
                                        <p:strVal val="visible"/>
                                      </p:to>
                                    </p:set>
                                  </p:childTnLst>
                                </p:cTn>
                              </p:par>
                            </p:childTnLst>
                          </p:cTn>
                        </p:par>
                        <p:par>
                          <p:cTn id="277" fill="hold">
                            <p:stCondLst>
                              <p:cond delay="84500"/>
                            </p:stCondLst>
                            <p:childTnLst>
                              <p:par>
                                <p:cTn id="278" presetID="11" presetClass="entr" presetSubtype="0" fill="hold" grpId="0" nodeType="afterEffect">
                                  <p:stCondLst>
                                    <p:cond delay="0"/>
                                  </p:stCondLst>
                                  <p:childTnLst>
                                    <p:set>
                                      <p:cBhvr>
                                        <p:cTn id="279" dur="1000">
                                          <p:stCondLst>
                                            <p:cond delay="0"/>
                                          </p:stCondLst>
                                        </p:cTn>
                                        <p:tgtEl>
                                          <p:spTgt spid="419"/>
                                        </p:tgtEl>
                                        <p:attrNameLst>
                                          <p:attrName>style.visibility</p:attrName>
                                        </p:attrNameLst>
                                      </p:cBhvr>
                                      <p:to>
                                        <p:strVal val="visible"/>
                                      </p:to>
                                    </p:set>
                                  </p:childTnLst>
                                </p:cTn>
                              </p:par>
                            </p:childTnLst>
                          </p:cTn>
                        </p:par>
                        <p:par>
                          <p:cTn id="280" fill="hold">
                            <p:stCondLst>
                              <p:cond delay="85500"/>
                            </p:stCondLst>
                            <p:childTnLst>
                              <p:par>
                                <p:cTn id="281" presetID="11" presetClass="entr" presetSubtype="0" fill="hold" grpId="0" nodeType="afterEffect">
                                  <p:stCondLst>
                                    <p:cond delay="0"/>
                                  </p:stCondLst>
                                  <p:childTnLst>
                                    <p:set>
                                      <p:cBhvr>
                                        <p:cTn id="282" dur="1000">
                                          <p:stCondLst>
                                            <p:cond delay="0"/>
                                          </p:stCondLst>
                                        </p:cTn>
                                        <p:tgtEl>
                                          <p:spTgt spid="420"/>
                                        </p:tgtEl>
                                        <p:attrNameLst>
                                          <p:attrName>style.visibility</p:attrName>
                                        </p:attrNameLst>
                                      </p:cBhvr>
                                      <p:to>
                                        <p:strVal val="visible"/>
                                      </p:to>
                                    </p:set>
                                  </p:childTnLst>
                                </p:cTn>
                              </p:par>
                            </p:childTnLst>
                          </p:cTn>
                        </p:par>
                        <p:par>
                          <p:cTn id="283" fill="hold">
                            <p:stCondLst>
                              <p:cond delay="86500"/>
                            </p:stCondLst>
                            <p:childTnLst>
                              <p:par>
                                <p:cTn id="284" presetID="11" presetClass="entr" presetSubtype="0" fill="hold" grpId="0" nodeType="afterEffect">
                                  <p:stCondLst>
                                    <p:cond delay="0"/>
                                  </p:stCondLst>
                                  <p:childTnLst>
                                    <p:set>
                                      <p:cBhvr>
                                        <p:cTn id="285" dur="1000">
                                          <p:stCondLst>
                                            <p:cond delay="0"/>
                                          </p:stCondLst>
                                        </p:cTn>
                                        <p:tgtEl>
                                          <p:spTgt spid="421"/>
                                        </p:tgtEl>
                                        <p:attrNameLst>
                                          <p:attrName>style.visibility</p:attrName>
                                        </p:attrNameLst>
                                      </p:cBhvr>
                                      <p:to>
                                        <p:strVal val="visible"/>
                                      </p:to>
                                    </p:set>
                                  </p:childTnLst>
                                </p:cTn>
                              </p:par>
                            </p:childTnLst>
                          </p:cTn>
                        </p:par>
                        <p:par>
                          <p:cTn id="286" fill="hold">
                            <p:stCondLst>
                              <p:cond delay="87500"/>
                            </p:stCondLst>
                            <p:childTnLst>
                              <p:par>
                                <p:cTn id="287" presetID="11" presetClass="entr" presetSubtype="0" fill="hold" grpId="0" nodeType="afterEffect">
                                  <p:stCondLst>
                                    <p:cond delay="0"/>
                                  </p:stCondLst>
                                  <p:childTnLst>
                                    <p:set>
                                      <p:cBhvr>
                                        <p:cTn id="288" dur="1000">
                                          <p:stCondLst>
                                            <p:cond delay="0"/>
                                          </p:stCondLst>
                                        </p:cTn>
                                        <p:tgtEl>
                                          <p:spTgt spid="422"/>
                                        </p:tgtEl>
                                        <p:attrNameLst>
                                          <p:attrName>style.visibility</p:attrName>
                                        </p:attrNameLst>
                                      </p:cBhvr>
                                      <p:to>
                                        <p:strVal val="visible"/>
                                      </p:to>
                                    </p:set>
                                  </p:childTnLst>
                                </p:cTn>
                              </p:par>
                            </p:childTnLst>
                          </p:cTn>
                        </p:par>
                        <p:par>
                          <p:cTn id="289" fill="hold">
                            <p:stCondLst>
                              <p:cond delay="88500"/>
                            </p:stCondLst>
                            <p:childTnLst>
                              <p:par>
                                <p:cTn id="290" presetID="11" presetClass="entr" presetSubtype="0" fill="hold" grpId="0" nodeType="afterEffect">
                                  <p:stCondLst>
                                    <p:cond delay="0"/>
                                  </p:stCondLst>
                                  <p:childTnLst>
                                    <p:set>
                                      <p:cBhvr>
                                        <p:cTn id="291" dur="1000">
                                          <p:stCondLst>
                                            <p:cond delay="0"/>
                                          </p:stCondLst>
                                        </p:cTn>
                                        <p:tgtEl>
                                          <p:spTgt spid="423"/>
                                        </p:tgtEl>
                                        <p:attrNameLst>
                                          <p:attrName>style.visibility</p:attrName>
                                        </p:attrNameLst>
                                      </p:cBhvr>
                                      <p:to>
                                        <p:strVal val="visible"/>
                                      </p:to>
                                    </p:set>
                                  </p:childTnLst>
                                </p:cTn>
                              </p:par>
                            </p:childTnLst>
                          </p:cTn>
                        </p:par>
                        <p:par>
                          <p:cTn id="292" fill="hold">
                            <p:stCondLst>
                              <p:cond delay="89500"/>
                            </p:stCondLst>
                            <p:childTnLst>
                              <p:par>
                                <p:cTn id="293" presetID="11" presetClass="entr" presetSubtype="0" fill="hold" grpId="0" nodeType="afterEffect">
                                  <p:stCondLst>
                                    <p:cond delay="0"/>
                                  </p:stCondLst>
                                  <p:childTnLst>
                                    <p:set>
                                      <p:cBhvr>
                                        <p:cTn id="294" dur="1000">
                                          <p:stCondLst>
                                            <p:cond delay="0"/>
                                          </p:stCondLst>
                                        </p:cTn>
                                        <p:tgtEl>
                                          <p:spTgt spid="424"/>
                                        </p:tgtEl>
                                        <p:attrNameLst>
                                          <p:attrName>style.visibility</p:attrName>
                                        </p:attrNameLst>
                                      </p:cBhvr>
                                      <p:to>
                                        <p:strVal val="visible"/>
                                      </p:to>
                                    </p:set>
                                  </p:childTnLst>
                                </p:cTn>
                              </p:par>
                            </p:childTnLst>
                          </p:cTn>
                        </p:par>
                        <p:par>
                          <p:cTn id="295" fill="hold">
                            <p:stCondLst>
                              <p:cond delay="90500"/>
                            </p:stCondLst>
                            <p:childTnLst>
                              <p:par>
                                <p:cTn id="296" presetID="11" presetClass="entr" presetSubtype="0" fill="hold" grpId="0" nodeType="afterEffect">
                                  <p:stCondLst>
                                    <p:cond delay="0"/>
                                  </p:stCondLst>
                                  <p:childTnLst>
                                    <p:set>
                                      <p:cBhvr>
                                        <p:cTn id="297" dur="1000">
                                          <p:stCondLst>
                                            <p:cond delay="0"/>
                                          </p:stCondLst>
                                        </p:cTn>
                                        <p:tgtEl>
                                          <p:spTgt spid="425"/>
                                        </p:tgtEl>
                                        <p:attrNameLst>
                                          <p:attrName>style.visibility</p:attrName>
                                        </p:attrNameLst>
                                      </p:cBhvr>
                                      <p:to>
                                        <p:strVal val="visible"/>
                                      </p:to>
                                    </p:set>
                                  </p:childTnLst>
                                </p:cTn>
                              </p:par>
                            </p:childTnLst>
                          </p:cTn>
                        </p:par>
                        <p:par>
                          <p:cTn id="298" fill="hold">
                            <p:stCondLst>
                              <p:cond delay="91500"/>
                            </p:stCondLst>
                            <p:childTnLst>
                              <p:par>
                                <p:cTn id="299" presetID="11" presetClass="entr" presetSubtype="0" fill="hold" grpId="0" nodeType="afterEffect">
                                  <p:stCondLst>
                                    <p:cond delay="0"/>
                                  </p:stCondLst>
                                  <p:childTnLst>
                                    <p:set>
                                      <p:cBhvr>
                                        <p:cTn id="300" dur="1000">
                                          <p:stCondLst>
                                            <p:cond delay="0"/>
                                          </p:stCondLst>
                                        </p:cTn>
                                        <p:tgtEl>
                                          <p:spTgt spid="426"/>
                                        </p:tgtEl>
                                        <p:attrNameLst>
                                          <p:attrName>style.visibility</p:attrName>
                                        </p:attrNameLst>
                                      </p:cBhvr>
                                      <p:to>
                                        <p:strVal val="visible"/>
                                      </p:to>
                                    </p:set>
                                  </p:childTnLst>
                                </p:cTn>
                              </p:par>
                            </p:childTnLst>
                          </p:cTn>
                        </p:par>
                        <p:par>
                          <p:cTn id="301" fill="hold">
                            <p:stCondLst>
                              <p:cond delay="92500"/>
                            </p:stCondLst>
                            <p:childTnLst>
                              <p:par>
                                <p:cTn id="302" presetID="11" presetClass="entr" presetSubtype="0" fill="hold" grpId="0" nodeType="afterEffect">
                                  <p:stCondLst>
                                    <p:cond delay="0"/>
                                  </p:stCondLst>
                                  <p:childTnLst>
                                    <p:set>
                                      <p:cBhvr>
                                        <p:cTn id="303" dur="1000">
                                          <p:stCondLst>
                                            <p:cond delay="0"/>
                                          </p:stCondLst>
                                        </p:cTn>
                                        <p:tgtEl>
                                          <p:spTgt spid="427"/>
                                        </p:tgtEl>
                                        <p:attrNameLst>
                                          <p:attrName>style.visibility</p:attrName>
                                        </p:attrNameLst>
                                      </p:cBhvr>
                                      <p:to>
                                        <p:strVal val="visible"/>
                                      </p:to>
                                    </p:set>
                                  </p:childTnLst>
                                </p:cTn>
                              </p:par>
                            </p:childTnLst>
                          </p:cTn>
                        </p:par>
                        <p:par>
                          <p:cTn id="304" fill="hold">
                            <p:stCondLst>
                              <p:cond delay="93500"/>
                            </p:stCondLst>
                            <p:childTnLst>
                              <p:par>
                                <p:cTn id="305" presetID="11" presetClass="entr" presetSubtype="0" fill="hold" grpId="0" nodeType="afterEffect">
                                  <p:stCondLst>
                                    <p:cond delay="0"/>
                                  </p:stCondLst>
                                  <p:childTnLst>
                                    <p:set>
                                      <p:cBhvr>
                                        <p:cTn id="306" dur="1000">
                                          <p:stCondLst>
                                            <p:cond delay="0"/>
                                          </p:stCondLst>
                                        </p:cTn>
                                        <p:tgtEl>
                                          <p:spTgt spid="428"/>
                                        </p:tgtEl>
                                        <p:attrNameLst>
                                          <p:attrName>style.visibility</p:attrName>
                                        </p:attrNameLst>
                                      </p:cBhvr>
                                      <p:to>
                                        <p:strVal val="visible"/>
                                      </p:to>
                                    </p:set>
                                  </p:childTnLst>
                                </p:cTn>
                              </p:par>
                            </p:childTnLst>
                          </p:cTn>
                        </p:par>
                        <p:par>
                          <p:cTn id="307" fill="hold">
                            <p:stCondLst>
                              <p:cond delay="94500"/>
                            </p:stCondLst>
                            <p:childTnLst>
                              <p:par>
                                <p:cTn id="308" presetID="11" presetClass="entr" presetSubtype="0" fill="hold" grpId="0" nodeType="afterEffect">
                                  <p:stCondLst>
                                    <p:cond delay="0"/>
                                  </p:stCondLst>
                                  <p:childTnLst>
                                    <p:set>
                                      <p:cBhvr>
                                        <p:cTn id="309" dur="1000">
                                          <p:stCondLst>
                                            <p:cond delay="0"/>
                                          </p:stCondLst>
                                        </p:cTn>
                                        <p:tgtEl>
                                          <p:spTgt spid="429"/>
                                        </p:tgtEl>
                                        <p:attrNameLst>
                                          <p:attrName>style.visibility</p:attrName>
                                        </p:attrNameLst>
                                      </p:cBhvr>
                                      <p:to>
                                        <p:strVal val="visible"/>
                                      </p:to>
                                    </p:set>
                                  </p:childTnLst>
                                </p:cTn>
                              </p:par>
                            </p:childTnLst>
                          </p:cTn>
                        </p:par>
                        <p:par>
                          <p:cTn id="310" fill="hold">
                            <p:stCondLst>
                              <p:cond delay="95500"/>
                            </p:stCondLst>
                            <p:childTnLst>
                              <p:par>
                                <p:cTn id="311" presetID="11" presetClass="entr" presetSubtype="0" fill="hold" grpId="0" nodeType="afterEffect">
                                  <p:stCondLst>
                                    <p:cond delay="0"/>
                                  </p:stCondLst>
                                  <p:childTnLst>
                                    <p:set>
                                      <p:cBhvr>
                                        <p:cTn id="312" dur="1000">
                                          <p:stCondLst>
                                            <p:cond delay="0"/>
                                          </p:stCondLst>
                                        </p:cTn>
                                        <p:tgtEl>
                                          <p:spTgt spid="430"/>
                                        </p:tgtEl>
                                        <p:attrNameLst>
                                          <p:attrName>style.visibility</p:attrName>
                                        </p:attrNameLst>
                                      </p:cBhvr>
                                      <p:to>
                                        <p:strVal val="visible"/>
                                      </p:to>
                                    </p:set>
                                  </p:childTnLst>
                                </p:cTn>
                              </p:par>
                            </p:childTnLst>
                          </p:cTn>
                        </p:par>
                        <p:par>
                          <p:cTn id="313" fill="hold">
                            <p:stCondLst>
                              <p:cond delay="96500"/>
                            </p:stCondLst>
                            <p:childTnLst>
                              <p:par>
                                <p:cTn id="314" presetID="11" presetClass="entr" presetSubtype="0" fill="hold" grpId="0" nodeType="afterEffect">
                                  <p:stCondLst>
                                    <p:cond delay="0"/>
                                  </p:stCondLst>
                                  <p:childTnLst>
                                    <p:set>
                                      <p:cBhvr>
                                        <p:cTn id="315" dur="1000">
                                          <p:stCondLst>
                                            <p:cond delay="0"/>
                                          </p:stCondLst>
                                        </p:cTn>
                                        <p:tgtEl>
                                          <p:spTgt spid="431"/>
                                        </p:tgtEl>
                                        <p:attrNameLst>
                                          <p:attrName>style.visibility</p:attrName>
                                        </p:attrNameLst>
                                      </p:cBhvr>
                                      <p:to>
                                        <p:strVal val="visible"/>
                                      </p:to>
                                    </p:set>
                                  </p:childTnLst>
                                </p:cTn>
                              </p:par>
                            </p:childTnLst>
                          </p:cTn>
                        </p:par>
                        <p:par>
                          <p:cTn id="316" fill="hold">
                            <p:stCondLst>
                              <p:cond delay="97500"/>
                            </p:stCondLst>
                            <p:childTnLst>
                              <p:par>
                                <p:cTn id="317" presetID="11" presetClass="entr" presetSubtype="0" fill="hold" grpId="0" nodeType="afterEffect">
                                  <p:stCondLst>
                                    <p:cond delay="0"/>
                                  </p:stCondLst>
                                  <p:childTnLst>
                                    <p:set>
                                      <p:cBhvr>
                                        <p:cTn id="318" dur="1000">
                                          <p:stCondLst>
                                            <p:cond delay="0"/>
                                          </p:stCondLst>
                                        </p:cTn>
                                        <p:tgtEl>
                                          <p:spTgt spid="432"/>
                                        </p:tgtEl>
                                        <p:attrNameLst>
                                          <p:attrName>style.visibility</p:attrName>
                                        </p:attrNameLst>
                                      </p:cBhvr>
                                      <p:to>
                                        <p:strVal val="visible"/>
                                      </p:to>
                                    </p:set>
                                  </p:childTnLst>
                                </p:cTn>
                              </p:par>
                            </p:childTnLst>
                          </p:cTn>
                        </p:par>
                        <p:par>
                          <p:cTn id="319" fill="hold">
                            <p:stCondLst>
                              <p:cond delay="98500"/>
                            </p:stCondLst>
                            <p:childTnLst>
                              <p:par>
                                <p:cTn id="320" presetID="11" presetClass="entr" presetSubtype="0" fill="hold" grpId="0" nodeType="afterEffect">
                                  <p:stCondLst>
                                    <p:cond delay="0"/>
                                  </p:stCondLst>
                                  <p:childTnLst>
                                    <p:set>
                                      <p:cBhvr>
                                        <p:cTn id="321" dur="1000">
                                          <p:stCondLst>
                                            <p:cond delay="0"/>
                                          </p:stCondLst>
                                        </p:cTn>
                                        <p:tgtEl>
                                          <p:spTgt spid="433"/>
                                        </p:tgtEl>
                                        <p:attrNameLst>
                                          <p:attrName>style.visibility</p:attrName>
                                        </p:attrNameLst>
                                      </p:cBhvr>
                                      <p:to>
                                        <p:strVal val="visible"/>
                                      </p:to>
                                    </p:set>
                                  </p:childTnLst>
                                </p:cTn>
                              </p:par>
                            </p:childTnLst>
                          </p:cTn>
                        </p:par>
                        <p:par>
                          <p:cTn id="322" fill="hold">
                            <p:stCondLst>
                              <p:cond delay="99500"/>
                            </p:stCondLst>
                            <p:childTnLst>
                              <p:par>
                                <p:cTn id="323" presetID="11" presetClass="entr" presetSubtype="0" fill="hold" grpId="0" nodeType="afterEffect">
                                  <p:stCondLst>
                                    <p:cond delay="0"/>
                                  </p:stCondLst>
                                  <p:childTnLst>
                                    <p:set>
                                      <p:cBhvr>
                                        <p:cTn id="324" dur="1000">
                                          <p:stCondLst>
                                            <p:cond delay="0"/>
                                          </p:stCondLst>
                                        </p:cTn>
                                        <p:tgtEl>
                                          <p:spTgt spid="434"/>
                                        </p:tgtEl>
                                        <p:attrNameLst>
                                          <p:attrName>style.visibility</p:attrName>
                                        </p:attrNameLst>
                                      </p:cBhvr>
                                      <p:to>
                                        <p:strVal val="visible"/>
                                      </p:to>
                                    </p:set>
                                  </p:childTnLst>
                                </p:cTn>
                              </p:par>
                            </p:childTnLst>
                          </p:cTn>
                        </p:par>
                        <p:par>
                          <p:cTn id="325" fill="hold">
                            <p:stCondLst>
                              <p:cond delay="100500"/>
                            </p:stCondLst>
                            <p:childTnLst>
                              <p:par>
                                <p:cTn id="326" presetID="11" presetClass="entr" presetSubtype="0" fill="hold" grpId="0" nodeType="afterEffect">
                                  <p:stCondLst>
                                    <p:cond delay="0"/>
                                  </p:stCondLst>
                                  <p:childTnLst>
                                    <p:set>
                                      <p:cBhvr>
                                        <p:cTn id="327" dur="1000">
                                          <p:stCondLst>
                                            <p:cond delay="0"/>
                                          </p:stCondLst>
                                        </p:cTn>
                                        <p:tgtEl>
                                          <p:spTgt spid="435"/>
                                        </p:tgtEl>
                                        <p:attrNameLst>
                                          <p:attrName>style.visibility</p:attrName>
                                        </p:attrNameLst>
                                      </p:cBhvr>
                                      <p:to>
                                        <p:strVal val="visible"/>
                                      </p:to>
                                    </p:set>
                                  </p:childTnLst>
                                </p:cTn>
                              </p:par>
                            </p:childTnLst>
                          </p:cTn>
                        </p:par>
                        <p:par>
                          <p:cTn id="328" fill="hold">
                            <p:stCondLst>
                              <p:cond delay="101500"/>
                            </p:stCondLst>
                            <p:childTnLst>
                              <p:par>
                                <p:cTn id="329" presetID="11" presetClass="entr" presetSubtype="0" fill="hold" grpId="0" nodeType="afterEffect">
                                  <p:stCondLst>
                                    <p:cond delay="0"/>
                                  </p:stCondLst>
                                  <p:childTnLst>
                                    <p:set>
                                      <p:cBhvr>
                                        <p:cTn id="330" dur="1000">
                                          <p:stCondLst>
                                            <p:cond delay="0"/>
                                          </p:stCondLst>
                                        </p:cTn>
                                        <p:tgtEl>
                                          <p:spTgt spid="436"/>
                                        </p:tgtEl>
                                        <p:attrNameLst>
                                          <p:attrName>style.visibility</p:attrName>
                                        </p:attrNameLst>
                                      </p:cBhvr>
                                      <p:to>
                                        <p:strVal val="visible"/>
                                      </p:to>
                                    </p:set>
                                  </p:childTnLst>
                                </p:cTn>
                              </p:par>
                            </p:childTnLst>
                          </p:cTn>
                        </p:par>
                        <p:par>
                          <p:cTn id="331" fill="hold">
                            <p:stCondLst>
                              <p:cond delay="102500"/>
                            </p:stCondLst>
                            <p:childTnLst>
                              <p:par>
                                <p:cTn id="332" presetID="11" presetClass="entr" presetSubtype="0" fill="hold" grpId="0" nodeType="afterEffect">
                                  <p:stCondLst>
                                    <p:cond delay="0"/>
                                  </p:stCondLst>
                                  <p:childTnLst>
                                    <p:set>
                                      <p:cBhvr>
                                        <p:cTn id="333" dur="1000">
                                          <p:stCondLst>
                                            <p:cond delay="0"/>
                                          </p:stCondLst>
                                        </p:cTn>
                                        <p:tgtEl>
                                          <p:spTgt spid="437"/>
                                        </p:tgtEl>
                                        <p:attrNameLst>
                                          <p:attrName>style.visibility</p:attrName>
                                        </p:attrNameLst>
                                      </p:cBhvr>
                                      <p:to>
                                        <p:strVal val="visible"/>
                                      </p:to>
                                    </p:set>
                                  </p:childTnLst>
                                </p:cTn>
                              </p:par>
                            </p:childTnLst>
                          </p:cTn>
                        </p:par>
                        <p:par>
                          <p:cTn id="334" fill="hold">
                            <p:stCondLst>
                              <p:cond delay="103500"/>
                            </p:stCondLst>
                            <p:childTnLst>
                              <p:par>
                                <p:cTn id="335" presetID="11" presetClass="entr" presetSubtype="0" fill="hold" grpId="0" nodeType="afterEffect">
                                  <p:stCondLst>
                                    <p:cond delay="0"/>
                                  </p:stCondLst>
                                  <p:childTnLst>
                                    <p:set>
                                      <p:cBhvr>
                                        <p:cTn id="336" dur="1000">
                                          <p:stCondLst>
                                            <p:cond delay="0"/>
                                          </p:stCondLst>
                                        </p:cTn>
                                        <p:tgtEl>
                                          <p:spTgt spid="438"/>
                                        </p:tgtEl>
                                        <p:attrNameLst>
                                          <p:attrName>style.visibility</p:attrName>
                                        </p:attrNameLst>
                                      </p:cBhvr>
                                      <p:to>
                                        <p:strVal val="visible"/>
                                      </p:to>
                                    </p:set>
                                  </p:childTnLst>
                                </p:cTn>
                              </p:par>
                            </p:childTnLst>
                          </p:cTn>
                        </p:par>
                        <p:par>
                          <p:cTn id="337" fill="hold">
                            <p:stCondLst>
                              <p:cond delay="104500"/>
                            </p:stCondLst>
                            <p:childTnLst>
                              <p:par>
                                <p:cTn id="338" presetID="11" presetClass="entr" presetSubtype="0" fill="hold" grpId="0" nodeType="afterEffect">
                                  <p:stCondLst>
                                    <p:cond delay="0"/>
                                  </p:stCondLst>
                                  <p:childTnLst>
                                    <p:set>
                                      <p:cBhvr>
                                        <p:cTn id="339" dur="1000">
                                          <p:stCondLst>
                                            <p:cond delay="0"/>
                                          </p:stCondLst>
                                        </p:cTn>
                                        <p:tgtEl>
                                          <p:spTgt spid="439"/>
                                        </p:tgtEl>
                                        <p:attrNameLst>
                                          <p:attrName>style.visibility</p:attrName>
                                        </p:attrNameLst>
                                      </p:cBhvr>
                                      <p:to>
                                        <p:strVal val="visible"/>
                                      </p:to>
                                    </p:set>
                                  </p:childTnLst>
                                </p:cTn>
                              </p:par>
                            </p:childTnLst>
                          </p:cTn>
                        </p:par>
                        <p:par>
                          <p:cTn id="340" fill="hold">
                            <p:stCondLst>
                              <p:cond delay="105500"/>
                            </p:stCondLst>
                            <p:childTnLst>
                              <p:par>
                                <p:cTn id="341" presetID="11" presetClass="entr" presetSubtype="0" fill="hold" grpId="0" nodeType="afterEffect">
                                  <p:stCondLst>
                                    <p:cond delay="0"/>
                                  </p:stCondLst>
                                  <p:childTnLst>
                                    <p:set>
                                      <p:cBhvr>
                                        <p:cTn id="342" dur="1000">
                                          <p:stCondLst>
                                            <p:cond delay="0"/>
                                          </p:stCondLst>
                                        </p:cTn>
                                        <p:tgtEl>
                                          <p:spTgt spid="440"/>
                                        </p:tgtEl>
                                        <p:attrNameLst>
                                          <p:attrName>style.visibility</p:attrName>
                                        </p:attrNameLst>
                                      </p:cBhvr>
                                      <p:to>
                                        <p:strVal val="visible"/>
                                      </p:to>
                                    </p:set>
                                  </p:childTnLst>
                                </p:cTn>
                              </p:par>
                            </p:childTnLst>
                          </p:cTn>
                        </p:par>
                        <p:par>
                          <p:cTn id="343" fill="hold">
                            <p:stCondLst>
                              <p:cond delay="106500"/>
                            </p:stCondLst>
                            <p:childTnLst>
                              <p:par>
                                <p:cTn id="344" presetID="11" presetClass="entr" presetSubtype="0" fill="hold" grpId="0" nodeType="afterEffect">
                                  <p:stCondLst>
                                    <p:cond delay="0"/>
                                  </p:stCondLst>
                                  <p:childTnLst>
                                    <p:set>
                                      <p:cBhvr>
                                        <p:cTn id="345" dur="1000">
                                          <p:stCondLst>
                                            <p:cond delay="0"/>
                                          </p:stCondLst>
                                        </p:cTn>
                                        <p:tgtEl>
                                          <p:spTgt spid="441"/>
                                        </p:tgtEl>
                                        <p:attrNameLst>
                                          <p:attrName>style.visibility</p:attrName>
                                        </p:attrNameLst>
                                      </p:cBhvr>
                                      <p:to>
                                        <p:strVal val="visible"/>
                                      </p:to>
                                    </p:set>
                                  </p:childTnLst>
                                </p:cTn>
                              </p:par>
                            </p:childTnLst>
                          </p:cTn>
                        </p:par>
                        <p:par>
                          <p:cTn id="346" fill="hold">
                            <p:stCondLst>
                              <p:cond delay="107500"/>
                            </p:stCondLst>
                            <p:childTnLst>
                              <p:par>
                                <p:cTn id="347" presetID="11" presetClass="entr" presetSubtype="0" fill="hold" grpId="0" nodeType="afterEffect">
                                  <p:stCondLst>
                                    <p:cond delay="0"/>
                                  </p:stCondLst>
                                  <p:childTnLst>
                                    <p:set>
                                      <p:cBhvr>
                                        <p:cTn id="348" dur="1000">
                                          <p:stCondLst>
                                            <p:cond delay="0"/>
                                          </p:stCondLst>
                                        </p:cTn>
                                        <p:tgtEl>
                                          <p:spTgt spid="442"/>
                                        </p:tgtEl>
                                        <p:attrNameLst>
                                          <p:attrName>style.visibility</p:attrName>
                                        </p:attrNameLst>
                                      </p:cBhvr>
                                      <p:to>
                                        <p:strVal val="visible"/>
                                      </p:to>
                                    </p:set>
                                  </p:childTnLst>
                                </p:cTn>
                              </p:par>
                            </p:childTnLst>
                          </p:cTn>
                        </p:par>
                        <p:par>
                          <p:cTn id="349" fill="hold">
                            <p:stCondLst>
                              <p:cond delay="108500"/>
                            </p:stCondLst>
                            <p:childTnLst>
                              <p:par>
                                <p:cTn id="350" presetID="11" presetClass="entr" presetSubtype="0" fill="hold" grpId="0" nodeType="afterEffect">
                                  <p:stCondLst>
                                    <p:cond delay="0"/>
                                  </p:stCondLst>
                                  <p:childTnLst>
                                    <p:set>
                                      <p:cBhvr>
                                        <p:cTn id="351" dur="1000">
                                          <p:stCondLst>
                                            <p:cond delay="0"/>
                                          </p:stCondLst>
                                        </p:cTn>
                                        <p:tgtEl>
                                          <p:spTgt spid="443"/>
                                        </p:tgtEl>
                                        <p:attrNameLst>
                                          <p:attrName>style.visibility</p:attrName>
                                        </p:attrNameLst>
                                      </p:cBhvr>
                                      <p:to>
                                        <p:strVal val="visible"/>
                                      </p:to>
                                    </p:set>
                                  </p:childTnLst>
                                </p:cTn>
                              </p:par>
                            </p:childTnLst>
                          </p:cTn>
                        </p:par>
                        <p:par>
                          <p:cTn id="352" fill="hold">
                            <p:stCondLst>
                              <p:cond delay="109500"/>
                            </p:stCondLst>
                            <p:childTnLst>
                              <p:par>
                                <p:cTn id="353" presetID="11" presetClass="entr" presetSubtype="0" fill="hold" grpId="0" nodeType="afterEffect">
                                  <p:stCondLst>
                                    <p:cond delay="0"/>
                                  </p:stCondLst>
                                  <p:childTnLst>
                                    <p:set>
                                      <p:cBhvr>
                                        <p:cTn id="354" dur="1000">
                                          <p:stCondLst>
                                            <p:cond delay="0"/>
                                          </p:stCondLst>
                                        </p:cTn>
                                        <p:tgtEl>
                                          <p:spTgt spid="444"/>
                                        </p:tgtEl>
                                        <p:attrNameLst>
                                          <p:attrName>style.visibility</p:attrName>
                                        </p:attrNameLst>
                                      </p:cBhvr>
                                      <p:to>
                                        <p:strVal val="visible"/>
                                      </p:to>
                                    </p:set>
                                  </p:childTnLst>
                                </p:cTn>
                              </p:par>
                            </p:childTnLst>
                          </p:cTn>
                        </p:par>
                        <p:par>
                          <p:cTn id="355" fill="hold">
                            <p:stCondLst>
                              <p:cond delay="110500"/>
                            </p:stCondLst>
                            <p:childTnLst>
                              <p:par>
                                <p:cTn id="356" presetID="11" presetClass="entr" presetSubtype="0" fill="hold" grpId="0" nodeType="afterEffect">
                                  <p:stCondLst>
                                    <p:cond delay="0"/>
                                  </p:stCondLst>
                                  <p:childTnLst>
                                    <p:set>
                                      <p:cBhvr>
                                        <p:cTn id="357" dur="1000">
                                          <p:stCondLst>
                                            <p:cond delay="0"/>
                                          </p:stCondLst>
                                        </p:cTn>
                                        <p:tgtEl>
                                          <p:spTgt spid="445"/>
                                        </p:tgtEl>
                                        <p:attrNameLst>
                                          <p:attrName>style.visibility</p:attrName>
                                        </p:attrNameLst>
                                      </p:cBhvr>
                                      <p:to>
                                        <p:strVal val="visible"/>
                                      </p:to>
                                    </p:set>
                                  </p:childTnLst>
                                </p:cTn>
                              </p:par>
                            </p:childTnLst>
                          </p:cTn>
                        </p:par>
                        <p:par>
                          <p:cTn id="358" fill="hold">
                            <p:stCondLst>
                              <p:cond delay="111500"/>
                            </p:stCondLst>
                            <p:childTnLst>
                              <p:par>
                                <p:cTn id="359" presetID="11" presetClass="entr" presetSubtype="0" fill="hold" grpId="0" nodeType="afterEffect">
                                  <p:stCondLst>
                                    <p:cond delay="0"/>
                                  </p:stCondLst>
                                  <p:childTnLst>
                                    <p:set>
                                      <p:cBhvr>
                                        <p:cTn id="360" dur="1000">
                                          <p:stCondLst>
                                            <p:cond delay="0"/>
                                          </p:stCondLst>
                                        </p:cTn>
                                        <p:tgtEl>
                                          <p:spTgt spid="446"/>
                                        </p:tgtEl>
                                        <p:attrNameLst>
                                          <p:attrName>style.visibility</p:attrName>
                                        </p:attrNameLst>
                                      </p:cBhvr>
                                      <p:to>
                                        <p:strVal val="visible"/>
                                      </p:to>
                                    </p:set>
                                  </p:childTnLst>
                                </p:cTn>
                              </p:par>
                            </p:childTnLst>
                          </p:cTn>
                        </p:par>
                        <p:par>
                          <p:cTn id="361" fill="hold">
                            <p:stCondLst>
                              <p:cond delay="112500"/>
                            </p:stCondLst>
                            <p:childTnLst>
                              <p:par>
                                <p:cTn id="362" presetID="11" presetClass="entr" presetSubtype="0" fill="hold" grpId="0" nodeType="afterEffect">
                                  <p:stCondLst>
                                    <p:cond delay="0"/>
                                  </p:stCondLst>
                                  <p:childTnLst>
                                    <p:set>
                                      <p:cBhvr>
                                        <p:cTn id="363" dur="1000">
                                          <p:stCondLst>
                                            <p:cond delay="0"/>
                                          </p:stCondLst>
                                        </p:cTn>
                                        <p:tgtEl>
                                          <p:spTgt spid="447"/>
                                        </p:tgtEl>
                                        <p:attrNameLst>
                                          <p:attrName>style.visibility</p:attrName>
                                        </p:attrNameLst>
                                      </p:cBhvr>
                                      <p:to>
                                        <p:strVal val="visible"/>
                                      </p:to>
                                    </p:set>
                                  </p:childTnLst>
                                </p:cTn>
                              </p:par>
                            </p:childTnLst>
                          </p:cTn>
                        </p:par>
                        <p:par>
                          <p:cTn id="364" fill="hold">
                            <p:stCondLst>
                              <p:cond delay="113500"/>
                            </p:stCondLst>
                            <p:childTnLst>
                              <p:par>
                                <p:cTn id="365" presetID="11" presetClass="entr" presetSubtype="0" fill="hold" grpId="0" nodeType="afterEffect">
                                  <p:stCondLst>
                                    <p:cond delay="0"/>
                                  </p:stCondLst>
                                  <p:childTnLst>
                                    <p:set>
                                      <p:cBhvr>
                                        <p:cTn id="366" dur="1000">
                                          <p:stCondLst>
                                            <p:cond delay="0"/>
                                          </p:stCondLst>
                                        </p:cTn>
                                        <p:tgtEl>
                                          <p:spTgt spid="448"/>
                                        </p:tgtEl>
                                        <p:attrNameLst>
                                          <p:attrName>style.visibility</p:attrName>
                                        </p:attrNameLst>
                                      </p:cBhvr>
                                      <p:to>
                                        <p:strVal val="visible"/>
                                      </p:to>
                                    </p:set>
                                  </p:childTnLst>
                                </p:cTn>
                              </p:par>
                            </p:childTnLst>
                          </p:cTn>
                        </p:par>
                        <p:par>
                          <p:cTn id="367" fill="hold">
                            <p:stCondLst>
                              <p:cond delay="114500"/>
                            </p:stCondLst>
                            <p:childTnLst>
                              <p:par>
                                <p:cTn id="368" presetID="11" presetClass="entr" presetSubtype="0" fill="hold" grpId="0" nodeType="afterEffect">
                                  <p:stCondLst>
                                    <p:cond delay="0"/>
                                  </p:stCondLst>
                                  <p:childTnLst>
                                    <p:set>
                                      <p:cBhvr>
                                        <p:cTn id="369" dur="1000">
                                          <p:stCondLst>
                                            <p:cond delay="0"/>
                                          </p:stCondLst>
                                        </p:cTn>
                                        <p:tgtEl>
                                          <p:spTgt spid="449"/>
                                        </p:tgtEl>
                                        <p:attrNameLst>
                                          <p:attrName>style.visibility</p:attrName>
                                        </p:attrNameLst>
                                      </p:cBhvr>
                                      <p:to>
                                        <p:strVal val="visible"/>
                                      </p:to>
                                    </p:set>
                                  </p:childTnLst>
                                </p:cTn>
                              </p:par>
                            </p:childTnLst>
                          </p:cTn>
                        </p:par>
                        <p:par>
                          <p:cTn id="370" fill="hold">
                            <p:stCondLst>
                              <p:cond delay="115500"/>
                            </p:stCondLst>
                            <p:childTnLst>
                              <p:par>
                                <p:cTn id="371" presetID="11" presetClass="entr" presetSubtype="0" fill="hold" grpId="0" nodeType="afterEffect">
                                  <p:stCondLst>
                                    <p:cond delay="0"/>
                                  </p:stCondLst>
                                  <p:childTnLst>
                                    <p:set>
                                      <p:cBhvr>
                                        <p:cTn id="372" dur="1000">
                                          <p:stCondLst>
                                            <p:cond delay="0"/>
                                          </p:stCondLst>
                                        </p:cTn>
                                        <p:tgtEl>
                                          <p:spTgt spid="450"/>
                                        </p:tgtEl>
                                        <p:attrNameLst>
                                          <p:attrName>style.visibility</p:attrName>
                                        </p:attrNameLst>
                                      </p:cBhvr>
                                      <p:to>
                                        <p:strVal val="visible"/>
                                      </p:to>
                                    </p:set>
                                  </p:childTnLst>
                                </p:cTn>
                              </p:par>
                            </p:childTnLst>
                          </p:cTn>
                        </p:par>
                        <p:par>
                          <p:cTn id="373" fill="hold">
                            <p:stCondLst>
                              <p:cond delay="116500"/>
                            </p:stCondLst>
                            <p:childTnLst>
                              <p:par>
                                <p:cTn id="374" presetID="11" presetClass="entr" presetSubtype="0" fill="hold" grpId="0" nodeType="afterEffect">
                                  <p:stCondLst>
                                    <p:cond delay="0"/>
                                  </p:stCondLst>
                                  <p:childTnLst>
                                    <p:set>
                                      <p:cBhvr>
                                        <p:cTn id="375" dur="1000">
                                          <p:stCondLst>
                                            <p:cond delay="0"/>
                                          </p:stCondLst>
                                        </p:cTn>
                                        <p:tgtEl>
                                          <p:spTgt spid="451"/>
                                        </p:tgtEl>
                                        <p:attrNameLst>
                                          <p:attrName>style.visibility</p:attrName>
                                        </p:attrNameLst>
                                      </p:cBhvr>
                                      <p:to>
                                        <p:strVal val="visible"/>
                                      </p:to>
                                    </p:set>
                                  </p:childTnLst>
                                </p:cTn>
                              </p:par>
                            </p:childTnLst>
                          </p:cTn>
                        </p:par>
                        <p:par>
                          <p:cTn id="376" fill="hold">
                            <p:stCondLst>
                              <p:cond delay="117500"/>
                            </p:stCondLst>
                            <p:childTnLst>
                              <p:par>
                                <p:cTn id="377" presetID="11" presetClass="entr" presetSubtype="0" fill="hold" grpId="0" nodeType="afterEffect">
                                  <p:stCondLst>
                                    <p:cond delay="0"/>
                                  </p:stCondLst>
                                  <p:childTnLst>
                                    <p:set>
                                      <p:cBhvr>
                                        <p:cTn id="378" dur="1000">
                                          <p:stCondLst>
                                            <p:cond delay="0"/>
                                          </p:stCondLst>
                                        </p:cTn>
                                        <p:tgtEl>
                                          <p:spTgt spid="452"/>
                                        </p:tgtEl>
                                        <p:attrNameLst>
                                          <p:attrName>style.visibility</p:attrName>
                                        </p:attrNameLst>
                                      </p:cBhvr>
                                      <p:to>
                                        <p:strVal val="visible"/>
                                      </p:to>
                                    </p:set>
                                  </p:childTnLst>
                                </p:cTn>
                              </p:par>
                            </p:childTnLst>
                          </p:cTn>
                        </p:par>
                        <p:par>
                          <p:cTn id="379" fill="hold">
                            <p:stCondLst>
                              <p:cond delay="118500"/>
                            </p:stCondLst>
                            <p:childTnLst>
                              <p:par>
                                <p:cTn id="380" presetID="11" presetClass="entr" presetSubtype="0" fill="hold" grpId="0" nodeType="afterEffect">
                                  <p:stCondLst>
                                    <p:cond delay="0"/>
                                  </p:stCondLst>
                                  <p:childTnLst>
                                    <p:set>
                                      <p:cBhvr>
                                        <p:cTn id="381" dur="1000">
                                          <p:stCondLst>
                                            <p:cond delay="0"/>
                                          </p:stCondLst>
                                        </p:cTn>
                                        <p:tgtEl>
                                          <p:spTgt spid="453"/>
                                        </p:tgtEl>
                                        <p:attrNameLst>
                                          <p:attrName>style.visibility</p:attrName>
                                        </p:attrNameLst>
                                      </p:cBhvr>
                                      <p:to>
                                        <p:strVal val="visible"/>
                                      </p:to>
                                    </p:set>
                                  </p:childTnLst>
                                </p:cTn>
                              </p:par>
                            </p:childTnLst>
                          </p:cTn>
                        </p:par>
                        <p:par>
                          <p:cTn id="382" fill="hold">
                            <p:stCondLst>
                              <p:cond delay="119500"/>
                            </p:stCondLst>
                            <p:childTnLst>
                              <p:par>
                                <p:cTn id="383" presetID="11" presetClass="entr" presetSubtype="0" fill="hold" grpId="0" nodeType="afterEffect">
                                  <p:stCondLst>
                                    <p:cond delay="0"/>
                                  </p:stCondLst>
                                  <p:childTnLst>
                                    <p:set>
                                      <p:cBhvr>
                                        <p:cTn id="384" dur="1000">
                                          <p:stCondLst>
                                            <p:cond delay="0"/>
                                          </p:stCondLst>
                                        </p:cTn>
                                        <p:tgtEl>
                                          <p:spTgt spid="454"/>
                                        </p:tgtEl>
                                        <p:attrNameLst>
                                          <p:attrName>style.visibility</p:attrName>
                                        </p:attrNameLst>
                                      </p:cBhvr>
                                      <p:to>
                                        <p:strVal val="visible"/>
                                      </p:to>
                                    </p:set>
                                  </p:childTnLst>
                                </p:cTn>
                              </p:par>
                            </p:childTnLst>
                          </p:cTn>
                        </p:par>
                        <p:par>
                          <p:cTn id="385" fill="hold">
                            <p:stCondLst>
                              <p:cond delay="120500"/>
                            </p:stCondLst>
                            <p:childTnLst>
                              <p:par>
                                <p:cTn id="386" presetID="11" presetClass="entr" presetSubtype="0" fill="hold" grpId="0" nodeType="afterEffect">
                                  <p:stCondLst>
                                    <p:cond delay="0"/>
                                  </p:stCondLst>
                                  <p:childTnLst>
                                    <p:set>
                                      <p:cBhvr>
                                        <p:cTn id="387" dur="1000">
                                          <p:stCondLst>
                                            <p:cond delay="0"/>
                                          </p:stCondLst>
                                        </p:cTn>
                                        <p:tgtEl>
                                          <p:spTgt spid="455"/>
                                        </p:tgtEl>
                                        <p:attrNameLst>
                                          <p:attrName>style.visibility</p:attrName>
                                        </p:attrNameLst>
                                      </p:cBhvr>
                                      <p:to>
                                        <p:strVal val="visible"/>
                                      </p:to>
                                    </p:set>
                                  </p:childTnLst>
                                </p:cTn>
                              </p:par>
                            </p:childTnLst>
                          </p:cTn>
                        </p:par>
                        <p:par>
                          <p:cTn id="388" fill="hold">
                            <p:stCondLst>
                              <p:cond delay="121500"/>
                            </p:stCondLst>
                            <p:childTnLst>
                              <p:par>
                                <p:cTn id="389" presetID="11" presetClass="entr" presetSubtype="0" fill="hold" grpId="0" nodeType="afterEffect">
                                  <p:stCondLst>
                                    <p:cond delay="0"/>
                                  </p:stCondLst>
                                  <p:childTnLst>
                                    <p:set>
                                      <p:cBhvr>
                                        <p:cTn id="390" dur="1000">
                                          <p:stCondLst>
                                            <p:cond delay="0"/>
                                          </p:stCondLst>
                                        </p:cTn>
                                        <p:tgtEl>
                                          <p:spTgt spid="456"/>
                                        </p:tgtEl>
                                        <p:attrNameLst>
                                          <p:attrName>style.visibility</p:attrName>
                                        </p:attrNameLst>
                                      </p:cBhvr>
                                      <p:to>
                                        <p:strVal val="visible"/>
                                      </p:to>
                                    </p:set>
                                  </p:childTnLst>
                                </p:cTn>
                              </p:par>
                            </p:childTnLst>
                          </p:cTn>
                        </p:par>
                        <p:par>
                          <p:cTn id="391" fill="hold">
                            <p:stCondLst>
                              <p:cond delay="122500"/>
                            </p:stCondLst>
                            <p:childTnLst>
                              <p:par>
                                <p:cTn id="392" presetID="11" presetClass="entr" presetSubtype="0" fill="hold" grpId="0" nodeType="afterEffect">
                                  <p:stCondLst>
                                    <p:cond delay="0"/>
                                  </p:stCondLst>
                                  <p:childTnLst>
                                    <p:set>
                                      <p:cBhvr>
                                        <p:cTn id="393" dur="1000">
                                          <p:stCondLst>
                                            <p:cond delay="0"/>
                                          </p:stCondLst>
                                        </p:cTn>
                                        <p:tgtEl>
                                          <p:spTgt spid="457"/>
                                        </p:tgtEl>
                                        <p:attrNameLst>
                                          <p:attrName>style.visibility</p:attrName>
                                        </p:attrNameLst>
                                      </p:cBhvr>
                                      <p:to>
                                        <p:strVal val="visible"/>
                                      </p:to>
                                    </p:set>
                                  </p:childTnLst>
                                </p:cTn>
                              </p:par>
                            </p:childTnLst>
                          </p:cTn>
                        </p:par>
                        <p:par>
                          <p:cTn id="394" fill="hold">
                            <p:stCondLst>
                              <p:cond delay="123500"/>
                            </p:stCondLst>
                            <p:childTnLst>
                              <p:par>
                                <p:cTn id="395" presetID="11" presetClass="entr" presetSubtype="0" fill="hold" grpId="0" nodeType="afterEffect">
                                  <p:stCondLst>
                                    <p:cond delay="0"/>
                                  </p:stCondLst>
                                  <p:childTnLst>
                                    <p:set>
                                      <p:cBhvr>
                                        <p:cTn id="396" dur="1000">
                                          <p:stCondLst>
                                            <p:cond delay="0"/>
                                          </p:stCondLst>
                                        </p:cTn>
                                        <p:tgtEl>
                                          <p:spTgt spid="458"/>
                                        </p:tgtEl>
                                        <p:attrNameLst>
                                          <p:attrName>style.visibility</p:attrName>
                                        </p:attrNameLst>
                                      </p:cBhvr>
                                      <p:to>
                                        <p:strVal val="visible"/>
                                      </p:to>
                                    </p:set>
                                  </p:childTnLst>
                                </p:cTn>
                              </p:par>
                            </p:childTnLst>
                          </p:cTn>
                        </p:par>
                        <p:par>
                          <p:cTn id="397" fill="hold">
                            <p:stCondLst>
                              <p:cond delay="124500"/>
                            </p:stCondLst>
                            <p:childTnLst>
                              <p:par>
                                <p:cTn id="398" presetID="11" presetClass="entr" presetSubtype="0" fill="hold" grpId="0" nodeType="afterEffect">
                                  <p:stCondLst>
                                    <p:cond delay="0"/>
                                  </p:stCondLst>
                                  <p:childTnLst>
                                    <p:set>
                                      <p:cBhvr>
                                        <p:cTn id="399" dur="1000">
                                          <p:stCondLst>
                                            <p:cond delay="0"/>
                                          </p:stCondLst>
                                        </p:cTn>
                                        <p:tgtEl>
                                          <p:spTgt spid="459"/>
                                        </p:tgtEl>
                                        <p:attrNameLst>
                                          <p:attrName>style.visibility</p:attrName>
                                        </p:attrNameLst>
                                      </p:cBhvr>
                                      <p:to>
                                        <p:strVal val="visible"/>
                                      </p:to>
                                    </p:set>
                                  </p:childTnLst>
                                </p:cTn>
                              </p:par>
                            </p:childTnLst>
                          </p:cTn>
                        </p:par>
                        <p:par>
                          <p:cTn id="400" fill="hold">
                            <p:stCondLst>
                              <p:cond delay="125500"/>
                            </p:stCondLst>
                            <p:childTnLst>
                              <p:par>
                                <p:cTn id="401" presetID="11" presetClass="entr" presetSubtype="0" fill="hold" grpId="0" nodeType="afterEffect">
                                  <p:stCondLst>
                                    <p:cond delay="0"/>
                                  </p:stCondLst>
                                  <p:childTnLst>
                                    <p:set>
                                      <p:cBhvr>
                                        <p:cTn id="402" dur="1000">
                                          <p:stCondLst>
                                            <p:cond delay="0"/>
                                          </p:stCondLst>
                                        </p:cTn>
                                        <p:tgtEl>
                                          <p:spTgt spid="460"/>
                                        </p:tgtEl>
                                        <p:attrNameLst>
                                          <p:attrName>style.visibility</p:attrName>
                                        </p:attrNameLst>
                                      </p:cBhvr>
                                      <p:to>
                                        <p:strVal val="visible"/>
                                      </p:to>
                                    </p:set>
                                  </p:childTnLst>
                                </p:cTn>
                              </p:par>
                            </p:childTnLst>
                          </p:cTn>
                        </p:par>
                        <p:par>
                          <p:cTn id="403" fill="hold">
                            <p:stCondLst>
                              <p:cond delay="126500"/>
                            </p:stCondLst>
                            <p:childTnLst>
                              <p:par>
                                <p:cTn id="404" presetID="11" presetClass="entr" presetSubtype="0" fill="hold" grpId="0" nodeType="afterEffect">
                                  <p:stCondLst>
                                    <p:cond delay="0"/>
                                  </p:stCondLst>
                                  <p:childTnLst>
                                    <p:set>
                                      <p:cBhvr>
                                        <p:cTn id="405" dur="1000">
                                          <p:stCondLst>
                                            <p:cond delay="0"/>
                                          </p:stCondLst>
                                        </p:cTn>
                                        <p:tgtEl>
                                          <p:spTgt spid="461"/>
                                        </p:tgtEl>
                                        <p:attrNameLst>
                                          <p:attrName>style.visibility</p:attrName>
                                        </p:attrNameLst>
                                      </p:cBhvr>
                                      <p:to>
                                        <p:strVal val="visible"/>
                                      </p:to>
                                    </p:set>
                                  </p:childTnLst>
                                </p:cTn>
                              </p:par>
                            </p:childTnLst>
                          </p:cTn>
                        </p:par>
                        <p:par>
                          <p:cTn id="406" fill="hold">
                            <p:stCondLst>
                              <p:cond delay="127500"/>
                            </p:stCondLst>
                            <p:childTnLst>
                              <p:par>
                                <p:cTn id="407" presetID="11" presetClass="entr" presetSubtype="0" fill="hold" grpId="0" nodeType="afterEffect">
                                  <p:stCondLst>
                                    <p:cond delay="0"/>
                                  </p:stCondLst>
                                  <p:childTnLst>
                                    <p:set>
                                      <p:cBhvr>
                                        <p:cTn id="408" dur="1000">
                                          <p:stCondLst>
                                            <p:cond delay="0"/>
                                          </p:stCondLst>
                                        </p:cTn>
                                        <p:tgtEl>
                                          <p:spTgt spid="462"/>
                                        </p:tgtEl>
                                        <p:attrNameLst>
                                          <p:attrName>style.visibility</p:attrName>
                                        </p:attrNameLst>
                                      </p:cBhvr>
                                      <p:to>
                                        <p:strVal val="visible"/>
                                      </p:to>
                                    </p:set>
                                  </p:childTnLst>
                                </p:cTn>
                              </p:par>
                            </p:childTnLst>
                          </p:cTn>
                        </p:par>
                        <p:par>
                          <p:cTn id="409" fill="hold">
                            <p:stCondLst>
                              <p:cond delay="128500"/>
                            </p:stCondLst>
                            <p:childTnLst>
                              <p:par>
                                <p:cTn id="410" presetID="11" presetClass="entr" presetSubtype="0" fill="hold" grpId="0" nodeType="afterEffect">
                                  <p:stCondLst>
                                    <p:cond delay="0"/>
                                  </p:stCondLst>
                                  <p:childTnLst>
                                    <p:set>
                                      <p:cBhvr>
                                        <p:cTn id="411" dur="1000">
                                          <p:stCondLst>
                                            <p:cond delay="0"/>
                                          </p:stCondLst>
                                        </p:cTn>
                                        <p:tgtEl>
                                          <p:spTgt spid="463"/>
                                        </p:tgtEl>
                                        <p:attrNameLst>
                                          <p:attrName>style.visibility</p:attrName>
                                        </p:attrNameLst>
                                      </p:cBhvr>
                                      <p:to>
                                        <p:strVal val="visible"/>
                                      </p:to>
                                    </p:set>
                                  </p:childTnLst>
                                </p:cTn>
                              </p:par>
                            </p:childTnLst>
                          </p:cTn>
                        </p:par>
                        <p:par>
                          <p:cTn id="412" fill="hold">
                            <p:stCondLst>
                              <p:cond delay="129500"/>
                            </p:stCondLst>
                            <p:childTnLst>
                              <p:par>
                                <p:cTn id="413" presetID="11" presetClass="entr" presetSubtype="0" fill="hold" grpId="0" nodeType="afterEffect">
                                  <p:stCondLst>
                                    <p:cond delay="0"/>
                                  </p:stCondLst>
                                  <p:childTnLst>
                                    <p:set>
                                      <p:cBhvr>
                                        <p:cTn id="414" dur="1000">
                                          <p:stCondLst>
                                            <p:cond delay="0"/>
                                          </p:stCondLst>
                                        </p:cTn>
                                        <p:tgtEl>
                                          <p:spTgt spid="464"/>
                                        </p:tgtEl>
                                        <p:attrNameLst>
                                          <p:attrName>style.visibility</p:attrName>
                                        </p:attrNameLst>
                                      </p:cBhvr>
                                      <p:to>
                                        <p:strVal val="visible"/>
                                      </p:to>
                                    </p:set>
                                  </p:childTnLst>
                                </p:cTn>
                              </p:par>
                            </p:childTnLst>
                          </p:cTn>
                        </p:par>
                        <p:par>
                          <p:cTn id="415" fill="hold">
                            <p:stCondLst>
                              <p:cond delay="130500"/>
                            </p:stCondLst>
                            <p:childTnLst>
                              <p:par>
                                <p:cTn id="416" presetID="11" presetClass="entr" presetSubtype="0" fill="hold" grpId="0" nodeType="afterEffect">
                                  <p:stCondLst>
                                    <p:cond delay="0"/>
                                  </p:stCondLst>
                                  <p:childTnLst>
                                    <p:set>
                                      <p:cBhvr>
                                        <p:cTn id="417" dur="1000">
                                          <p:stCondLst>
                                            <p:cond delay="0"/>
                                          </p:stCondLst>
                                        </p:cTn>
                                        <p:tgtEl>
                                          <p:spTgt spid="465"/>
                                        </p:tgtEl>
                                        <p:attrNameLst>
                                          <p:attrName>style.visibility</p:attrName>
                                        </p:attrNameLst>
                                      </p:cBhvr>
                                      <p:to>
                                        <p:strVal val="visible"/>
                                      </p:to>
                                    </p:set>
                                  </p:childTnLst>
                                </p:cTn>
                              </p:par>
                            </p:childTnLst>
                          </p:cTn>
                        </p:par>
                        <p:par>
                          <p:cTn id="418" fill="hold">
                            <p:stCondLst>
                              <p:cond delay="131500"/>
                            </p:stCondLst>
                            <p:childTnLst>
                              <p:par>
                                <p:cTn id="419" presetID="11" presetClass="entr" presetSubtype="0" fill="hold" grpId="0" nodeType="afterEffect">
                                  <p:stCondLst>
                                    <p:cond delay="0"/>
                                  </p:stCondLst>
                                  <p:childTnLst>
                                    <p:set>
                                      <p:cBhvr>
                                        <p:cTn id="420" dur="1000">
                                          <p:stCondLst>
                                            <p:cond delay="0"/>
                                          </p:stCondLst>
                                        </p:cTn>
                                        <p:tgtEl>
                                          <p:spTgt spid="466"/>
                                        </p:tgtEl>
                                        <p:attrNameLst>
                                          <p:attrName>style.visibility</p:attrName>
                                        </p:attrNameLst>
                                      </p:cBhvr>
                                      <p:to>
                                        <p:strVal val="visible"/>
                                      </p:to>
                                    </p:set>
                                  </p:childTnLst>
                                </p:cTn>
                              </p:par>
                            </p:childTnLst>
                          </p:cTn>
                        </p:par>
                        <p:par>
                          <p:cTn id="421" fill="hold">
                            <p:stCondLst>
                              <p:cond delay="132500"/>
                            </p:stCondLst>
                            <p:childTnLst>
                              <p:par>
                                <p:cTn id="422" presetID="11" presetClass="entr" presetSubtype="0" fill="hold" grpId="0" nodeType="afterEffect">
                                  <p:stCondLst>
                                    <p:cond delay="0"/>
                                  </p:stCondLst>
                                  <p:childTnLst>
                                    <p:set>
                                      <p:cBhvr>
                                        <p:cTn id="423" dur="1000">
                                          <p:stCondLst>
                                            <p:cond delay="0"/>
                                          </p:stCondLst>
                                        </p:cTn>
                                        <p:tgtEl>
                                          <p:spTgt spid="467"/>
                                        </p:tgtEl>
                                        <p:attrNameLst>
                                          <p:attrName>style.visibility</p:attrName>
                                        </p:attrNameLst>
                                      </p:cBhvr>
                                      <p:to>
                                        <p:strVal val="visible"/>
                                      </p:to>
                                    </p:set>
                                  </p:childTnLst>
                                </p:cTn>
                              </p:par>
                            </p:childTnLst>
                          </p:cTn>
                        </p:par>
                        <p:par>
                          <p:cTn id="424" fill="hold">
                            <p:stCondLst>
                              <p:cond delay="133500"/>
                            </p:stCondLst>
                            <p:childTnLst>
                              <p:par>
                                <p:cTn id="425" presetID="11" presetClass="entr" presetSubtype="0" fill="hold" grpId="0" nodeType="afterEffect">
                                  <p:stCondLst>
                                    <p:cond delay="0"/>
                                  </p:stCondLst>
                                  <p:childTnLst>
                                    <p:set>
                                      <p:cBhvr>
                                        <p:cTn id="426" dur="1000">
                                          <p:stCondLst>
                                            <p:cond delay="0"/>
                                          </p:stCondLst>
                                        </p:cTn>
                                        <p:tgtEl>
                                          <p:spTgt spid="468"/>
                                        </p:tgtEl>
                                        <p:attrNameLst>
                                          <p:attrName>style.visibility</p:attrName>
                                        </p:attrNameLst>
                                      </p:cBhvr>
                                      <p:to>
                                        <p:strVal val="visible"/>
                                      </p:to>
                                    </p:set>
                                  </p:childTnLst>
                                </p:cTn>
                              </p:par>
                            </p:childTnLst>
                          </p:cTn>
                        </p:par>
                        <p:par>
                          <p:cTn id="427" fill="hold">
                            <p:stCondLst>
                              <p:cond delay="134500"/>
                            </p:stCondLst>
                            <p:childTnLst>
                              <p:par>
                                <p:cTn id="428" presetID="11" presetClass="entr" presetSubtype="0" fill="hold" grpId="0" nodeType="afterEffect">
                                  <p:stCondLst>
                                    <p:cond delay="0"/>
                                  </p:stCondLst>
                                  <p:childTnLst>
                                    <p:set>
                                      <p:cBhvr>
                                        <p:cTn id="429" dur="1000">
                                          <p:stCondLst>
                                            <p:cond delay="0"/>
                                          </p:stCondLst>
                                        </p:cTn>
                                        <p:tgtEl>
                                          <p:spTgt spid="469"/>
                                        </p:tgtEl>
                                        <p:attrNameLst>
                                          <p:attrName>style.visibility</p:attrName>
                                        </p:attrNameLst>
                                      </p:cBhvr>
                                      <p:to>
                                        <p:strVal val="visible"/>
                                      </p:to>
                                    </p:set>
                                  </p:childTnLst>
                                </p:cTn>
                              </p:par>
                            </p:childTnLst>
                          </p:cTn>
                        </p:par>
                        <p:par>
                          <p:cTn id="430" fill="hold">
                            <p:stCondLst>
                              <p:cond delay="135500"/>
                            </p:stCondLst>
                            <p:childTnLst>
                              <p:par>
                                <p:cTn id="431" presetID="11" presetClass="entr" presetSubtype="0" fill="hold" grpId="0" nodeType="afterEffect">
                                  <p:stCondLst>
                                    <p:cond delay="0"/>
                                  </p:stCondLst>
                                  <p:childTnLst>
                                    <p:set>
                                      <p:cBhvr>
                                        <p:cTn id="432" dur="1000">
                                          <p:stCondLst>
                                            <p:cond delay="0"/>
                                          </p:stCondLst>
                                        </p:cTn>
                                        <p:tgtEl>
                                          <p:spTgt spid="470"/>
                                        </p:tgtEl>
                                        <p:attrNameLst>
                                          <p:attrName>style.visibility</p:attrName>
                                        </p:attrNameLst>
                                      </p:cBhvr>
                                      <p:to>
                                        <p:strVal val="visible"/>
                                      </p:to>
                                    </p:set>
                                  </p:childTnLst>
                                </p:cTn>
                              </p:par>
                            </p:childTnLst>
                          </p:cTn>
                        </p:par>
                        <p:par>
                          <p:cTn id="433" fill="hold">
                            <p:stCondLst>
                              <p:cond delay="136500"/>
                            </p:stCondLst>
                            <p:childTnLst>
                              <p:par>
                                <p:cTn id="434" presetID="11" presetClass="entr" presetSubtype="0" fill="hold" grpId="0" nodeType="afterEffect">
                                  <p:stCondLst>
                                    <p:cond delay="0"/>
                                  </p:stCondLst>
                                  <p:childTnLst>
                                    <p:set>
                                      <p:cBhvr>
                                        <p:cTn id="435" dur="1000">
                                          <p:stCondLst>
                                            <p:cond delay="0"/>
                                          </p:stCondLst>
                                        </p:cTn>
                                        <p:tgtEl>
                                          <p:spTgt spid="471"/>
                                        </p:tgtEl>
                                        <p:attrNameLst>
                                          <p:attrName>style.visibility</p:attrName>
                                        </p:attrNameLst>
                                      </p:cBhvr>
                                      <p:to>
                                        <p:strVal val="visible"/>
                                      </p:to>
                                    </p:set>
                                  </p:childTnLst>
                                </p:cTn>
                              </p:par>
                            </p:childTnLst>
                          </p:cTn>
                        </p:par>
                        <p:par>
                          <p:cTn id="436" fill="hold">
                            <p:stCondLst>
                              <p:cond delay="137500"/>
                            </p:stCondLst>
                            <p:childTnLst>
                              <p:par>
                                <p:cTn id="437" presetID="11" presetClass="entr" presetSubtype="0" fill="hold" grpId="0" nodeType="afterEffect">
                                  <p:stCondLst>
                                    <p:cond delay="0"/>
                                  </p:stCondLst>
                                  <p:childTnLst>
                                    <p:set>
                                      <p:cBhvr>
                                        <p:cTn id="438" dur="1000">
                                          <p:stCondLst>
                                            <p:cond delay="0"/>
                                          </p:stCondLst>
                                        </p:cTn>
                                        <p:tgtEl>
                                          <p:spTgt spid="472"/>
                                        </p:tgtEl>
                                        <p:attrNameLst>
                                          <p:attrName>style.visibility</p:attrName>
                                        </p:attrNameLst>
                                      </p:cBhvr>
                                      <p:to>
                                        <p:strVal val="visible"/>
                                      </p:to>
                                    </p:set>
                                  </p:childTnLst>
                                </p:cTn>
                              </p:par>
                            </p:childTnLst>
                          </p:cTn>
                        </p:par>
                        <p:par>
                          <p:cTn id="439" fill="hold">
                            <p:stCondLst>
                              <p:cond delay="138500"/>
                            </p:stCondLst>
                            <p:childTnLst>
                              <p:par>
                                <p:cTn id="440" presetID="11" presetClass="entr" presetSubtype="0" fill="hold" grpId="0" nodeType="afterEffect">
                                  <p:stCondLst>
                                    <p:cond delay="0"/>
                                  </p:stCondLst>
                                  <p:childTnLst>
                                    <p:set>
                                      <p:cBhvr>
                                        <p:cTn id="441" dur="1000">
                                          <p:stCondLst>
                                            <p:cond delay="0"/>
                                          </p:stCondLst>
                                        </p:cTn>
                                        <p:tgtEl>
                                          <p:spTgt spid="473"/>
                                        </p:tgtEl>
                                        <p:attrNameLst>
                                          <p:attrName>style.visibility</p:attrName>
                                        </p:attrNameLst>
                                      </p:cBhvr>
                                      <p:to>
                                        <p:strVal val="visible"/>
                                      </p:to>
                                    </p:set>
                                  </p:childTnLst>
                                </p:cTn>
                              </p:par>
                            </p:childTnLst>
                          </p:cTn>
                        </p:par>
                        <p:par>
                          <p:cTn id="442" fill="hold">
                            <p:stCondLst>
                              <p:cond delay="139500"/>
                            </p:stCondLst>
                            <p:childTnLst>
                              <p:par>
                                <p:cTn id="443" presetID="11" presetClass="entr" presetSubtype="0" fill="hold" grpId="0" nodeType="afterEffect">
                                  <p:stCondLst>
                                    <p:cond delay="0"/>
                                  </p:stCondLst>
                                  <p:childTnLst>
                                    <p:set>
                                      <p:cBhvr>
                                        <p:cTn id="444" dur="1000">
                                          <p:stCondLst>
                                            <p:cond delay="0"/>
                                          </p:stCondLst>
                                        </p:cTn>
                                        <p:tgtEl>
                                          <p:spTgt spid="474"/>
                                        </p:tgtEl>
                                        <p:attrNameLst>
                                          <p:attrName>style.visibility</p:attrName>
                                        </p:attrNameLst>
                                      </p:cBhvr>
                                      <p:to>
                                        <p:strVal val="visible"/>
                                      </p:to>
                                    </p:set>
                                  </p:childTnLst>
                                </p:cTn>
                              </p:par>
                            </p:childTnLst>
                          </p:cTn>
                        </p:par>
                        <p:par>
                          <p:cTn id="445" fill="hold">
                            <p:stCondLst>
                              <p:cond delay="140500"/>
                            </p:stCondLst>
                            <p:childTnLst>
                              <p:par>
                                <p:cTn id="446" presetID="11" presetClass="entr" presetSubtype="0" fill="hold" grpId="0" nodeType="afterEffect">
                                  <p:stCondLst>
                                    <p:cond delay="0"/>
                                  </p:stCondLst>
                                  <p:childTnLst>
                                    <p:set>
                                      <p:cBhvr>
                                        <p:cTn id="447" dur="1000">
                                          <p:stCondLst>
                                            <p:cond delay="0"/>
                                          </p:stCondLst>
                                        </p:cTn>
                                        <p:tgtEl>
                                          <p:spTgt spid="475"/>
                                        </p:tgtEl>
                                        <p:attrNameLst>
                                          <p:attrName>style.visibility</p:attrName>
                                        </p:attrNameLst>
                                      </p:cBhvr>
                                      <p:to>
                                        <p:strVal val="visible"/>
                                      </p:to>
                                    </p:set>
                                  </p:childTnLst>
                                </p:cTn>
                              </p:par>
                            </p:childTnLst>
                          </p:cTn>
                        </p:par>
                        <p:par>
                          <p:cTn id="448" fill="hold">
                            <p:stCondLst>
                              <p:cond delay="141500"/>
                            </p:stCondLst>
                            <p:childTnLst>
                              <p:par>
                                <p:cTn id="449" presetID="11" presetClass="entr" presetSubtype="0" fill="hold" grpId="0" nodeType="afterEffect">
                                  <p:stCondLst>
                                    <p:cond delay="0"/>
                                  </p:stCondLst>
                                  <p:childTnLst>
                                    <p:set>
                                      <p:cBhvr>
                                        <p:cTn id="450" dur="1000">
                                          <p:stCondLst>
                                            <p:cond delay="0"/>
                                          </p:stCondLst>
                                        </p:cTn>
                                        <p:tgtEl>
                                          <p:spTgt spid="476"/>
                                        </p:tgtEl>
                                        <p:attrNameLst>
                                          <p:attrName>style.visibility</p:attrName>
                                        </p:attrNameLst>
                                      </p:cBhvr>
                                      <p:to>
                                        <p:strVal val="visible"/>
                                      </p:to>
                                    </p:set>
                                  </p:childTnLst>
                                </p:cTn>
                              </p:par>
                            </p:childTnLst>
                          </p:cTn>
                        </p:par>
                        <p:par>
                          <p:cTn id="451" fill="hold">
                            <p:stCondLst>
                              <p:cond delay="142500"/>
                            </p:stCondLst>
                            <p:childTnLst>
                              <p:par>
                                <p:cTn id="452" presetID="11" presetClass="entr" presetSubtype="0" fill="hold" grpId="0" nodeType="afterEffect">
                                  <p:stCondLst>
                                    <p:cond delay="0"/>
                                  </p:stCondLst>
                                  <p:childTnLst>
                                    <p:set>
                                      <p:cBhvr>
                                        <p:cTn id="453" dur="1000">
                                          <p:stCondLst>
                                            <p:cond delay="0"/>
                                          </p:stCondLst>
                                        </p:cTn>
                                        <p:tgtEl>
                                          <p:spTgt spid="477"/>
                                        </p:tgtEl>
                                        <p:attrNameLst>
                                          <p:attrName>style.visibility</p:attrName>
                                        </p:attrNameLst>
                                      </p:cBhvr>
                                      <p:to>
                                        <p:strVal val="visible"/>
                                      </p:to>
                                    </p:set>
                                  </p:childTnLst>
                                </p:cTn>
                              </p:par>
                            </p:childTnLst>
                          </p:cTn>
                        </p:par>
                        <p:par>
                          <p:cTn id="454" fill="hold">
                            <p:stCondLst>
                              <p:cond delay="143500"/>
                            </p:stCondLst>
                            <p:childTnLst>
                              <p:par>
                                <p:cTn id="455" presetID="11" presetClass="entr" presetSubtype="0" fill="hold" grpId="0" nodeType="afterEffect">
                                  <p:stCondLst>
                                    <p:cond delay="0"/>
                                  </p:stCondLst>
                                  <p:childTnLst>
                                    <p:set>
                                      <p:cBhvr>
                                        <p:cTn id="456" dur="1000">
                                          <p:stCondLst>
                                            <p:cond delay="0"/>
                                          </p:stCondLst>
                                        </p:cTn>
                                        <p:tgtEl>
                                          <p:spTgt spid="478"/>
                                        </p:tgtEl>
                                        <p:attrNameLst>
                                          <p:attrName>style.visibility</p:attrName>
                                        </p:attrNameLst>
                                      </p:cBhvr>
                                      <p:to>
                                        <p:strVal val="visible"/>
                                      </p:to>
                                    </p:set>
                                  </p:childTnLst>
                                </p:cTn>
                              </p:par>
                            </p:childTnLst>
                          </p:cTn>
                        </p:par>
                        <p:par>
                          <p:cTn id="457" fill="hold">
                            <p:stCondLst>
                              <p:cond delay="144500"/>
                            </p:stCondLst>
                            <p:childTnLst>
                              <p:par>
                                <p:cTn id="458" presetID="11" presetClass="entr" presetSubtype="0" fill="hold" grpId="0" nodeType="afterEffect">
                                  <p:stCondLst>
                                    <p:cond delay="0"/>
                                  </p:stCondLst>
                                  <p:childTnLst>
                                    <p:set>
                                      <p:cBhvr>
                                        <p:cTn id="459" dur="1000">
                                          <p:stCondLst>
                                            <p:cond delay="0"/>
                                          </p:stCondLst>
                                        </p:cTn>
                                        <p:tgtEl>
                                          <p:spTgt spid="479"/>
                                        </p:tgtEl>
                                        <p:attrNameLst>
                                          <p:attrName>style.visibility</p:attrName>
                                        </p:attrNameLst>
                                      </p:cBhvr>
                                      <p:to>
                                        <p:strVal val="visible"/>
                                      </p:to>
                                    </p:set>
                                  </p:childTnLst>
                                </p:cTn>
                              </p:par>
                            </p:childTnLst>
                          </p:cTn>
                        </p:par>
                        <p:par>
                          <p:cTn id="460" fill="hold">
                            <p:stCondLst>
                              <p:cond delay="145500"/>
                            </p:stCondLst>
                            <p:childTnLst>
                              <p:par>
                                <p:cTn id="461" presetID="11" presetClass="entr" presetSubtype="0" fill="hold" grpId="0" nodeType="afterEffect">
                                  <p:stCondLst>
                                    <p:cond delay="0"/>
                                  </p:stCondLst>
                                  <p:childTnLst>
                                    <p:set>
                                      <p:cBhvr>
                                        <p:cTn id="462" dur="1000">
                                          <p:stCondLst>
                                            <p:cond delay="0"/>
                                          </p:stCondLst>
                                        </p:cTn>
                                        <p:tgtEl>
                                          <p:spTgt spid="480"/>
                                        </p:tgtEl>
                                        <p:attrNameLst>
                                          <p:attrName>style.visibility</p:attrName>
                                        </p:attrNameLst>
                                      </p:cBhvr>
                                      <p:to>
                                        <p:strVal val="visible"/>
                                      </p:to>
                                    </p:set>
                                  </p:childTnLst>
                                </p:cTn>
                              </p:par>
                            </p:childTnLst>
                          </p:cTn>
                        </p:par>
                        <p:par>
                          <p:cTn id="463" fill="hold">
                            <p:stCondLst>
                              <p:cond delay="146500"/>
                            </p:stCondLst>
                            <p:childTnLst>
                              <p:par>
                                <p:cTn id="464" presetID="11" presetClass="entr" presetSubtype="0" fill="hold" grpId="0" nodeType="afterEffect">
                                  <p:stCondLst>
                                    <p:cond delay="0"/>
                                  </p:stCondLst>
                                  <p:childTnLst>
                                    <p:set>
                                      <p:cBhvr>
                                        <p:cTn id="465" dur="1000">
                                          <p:stCondLst>
                                            <p:cond delay="0"/>
                                          </p:stCondLst>
                                        </p:cTn>
                                        <p:tgtEl>
                                          <p:spTgt spid="481"/>
                                        </p:tgtEl>
                                        <p:attrNameLst>
                                          <p:attrName>style.visibility</p:attrName>
                                        </p:attrNameLst>
                                      </p:cBhvr>
                                      <p:to>
                                        <p:strVal val="visible"/>
                                      </p:to>
                                    </p:set>
                                  </p:childTnLst>
                                </p:cTn>
                              </p:par>
                            </p:childTnLst>
                          </p:cTn>
                        </p:par>
                        <p:par>
                          <p:cTn id="466" fill="hold">
                            <p:stCondLst>
                              <p:cond delay="147500"/>
                            </p:stCondLst>
                            <p:childTnLst>
                              <p:par>
                                <p:cTn id="467" presetID="11" presetClass="entr" presetSubtype="0" fill="hold" grpId="0" nodeType="afterEffect">
                                  <p:stCondLst>
                                    <p:cond delay="0"/>
                                  </p:stCondLst>
                                  <p:childTnLst>
                                    <p:set>
                                      <p:cBhvr>
                                        <p:cTn id="468" dur="1000">
                                          <p:stCondLst>
                                            <p:cond delay="0"/>
                                          </p:stCondLst>
                                        </p:cTn>
                                        <p:tgtEl>
                                          <p:spTgt spid="482"/>
                                        </p:tgtEl>
                                        <p:attrNameLst>
                                          <p:attrName>style.visibility</p:attrName>
                                        </p:attrNameLst>
                                      </p:cBhvr>
                                      <p:to>
                                        <p:strVal val="visible"/>
                                      </p:to>
                                    </p:set>
                                  </p:childTnLst>
                                </p:cTn>
                              </p:par>
                            </p:childTnLst>
                          </p:cTn>
                        </p:par>
                        <p:par>
                          <p:cTn id="469" fill="hold">
                            <p:stCondLst>
                              <p:cond delay="148500"/>
                            </p:stCondLst>
                            <p:childTnLst>
                              <p:par>
                                <p:cTn id="470" presetID="11" presetClass="entr" presetSubtype="0" fill="hold" grpId="0" nodeType="afterEffect">
                                  <p:stCondLst>
                                    <p:cond delay="0"/>
                                  </p:stCondLst>
                                  <p:childTnLst>
                                    <p:set>
                                      <p:cBhvr>
                                        <p:cTn id="471" dur="1000">
                                          <p:stCondLst>
                                            <p:cond delay="0"/>
                                          </p:stCondLst>
                                        </p:cTn>
                                        <p:tgtEl>
                                          <p:spTgt spid="483"/>
                                        </p:tgtEl>
                                        <p:attrNameLst>
                                          <p:attrName>style.visibility</p:attrName>
                                        </p:attrNameLst>
                                      </p:cBhvr>
                                      <p:to>
                                        <p:strVal val="visible"/>
                                      </p:to>
                                    </p:set>
                                  </p:childTnLst>
                                </p:cTn>
                              </p:par>
                            </p:childTnLst>
                          </p:cTn>
                        </p:par>
                        <p:par>
                          <p:cTn id="472" fill="hold">
                            <p:stCondLst>
                              <p:cond delay="149500"/>
                            </p:stCondLst>
                            <p:childTnLst>
                              <p:par>
                                <p:cTn id="473" presetID="11" presetClass="entr" presetSubtype="0" fill="hold" grpId="0" nodeType="afterEffect">
                                  <p:stCondLst>
                                    <p:cond delay="0"/>
                                  </p:stCondLst>
                                  <p:childTnLst>
                                    <p:set>
                                      <p:cBhvr>
                                        <p:cTn id="474" dur="1000">
                                          <p:stCondLst>
                                            <p:cond delay="0"/>
                                          </p:stCondLst>
                                        </p:cTn>
                                        <p:tgtEl>
                                          <p:spTgt spid="484"/>
                                        </p:tgtEl>
                                        <p:attrNameLst>
                                          <p:attrName>style.visibility</p:attrName>
                                        </p:attrNameLst>
                                      </p:cBhvr>
                                      <p:to>
                                        <p:strVal val="visible"/>
                                      </p:to>
                                    </p:set>
                                  </p:childTnLst>
                                </p:cTn>
                              </p:par>
                            </p:childTnLst>
                          </p:cTn>
                        </p:par>
                        <p:par>
                          <p:cTn id="475" fill="hold">
                            <p:stCondLst>
                              <p:cond delay="150500"/>
                            </p:stCondLst>
                            <p:childTnLst>
                              <p:par>
                                <p:cTn id="476" presetID="11" presetClass="entr" presetSubtype="0" fill="hold" grpId="0" nodeType="afterEffect">
                                  <p:stCondLst>
                                    <p:cond delay="0"/>
                                  </p:stCondLst>
                                  <p:childTnLst>
                                    <p:set>
                                      <p:cBhvr>
                                        <p:cTn id="477" dur="1000">
                                          <p:stCondLst>
                                            <p:cond delay="0"/>
                                          </p:stCondLst>
                                        </p:cTn>
                                        <p:tgtEl>
                                          <p:spTgt spid="485"/>
                                        </p:tgtEl>
                                        <p:attrNameLst>
                                          <p:attrName>style.visibility</p:attrName>
                                        </p:attrNameLst>
                                      </p:cBhvr>
                                      <p:to>
                                        <p:strVal val="visible"/>
                                      </p:to>
                                    </p:set>
                                  </p:childTnLst>
                                </p:cTn>
                              </p:par>
                            </p:childTnLst>
                          </p:cTn>
                        </p:par>
                        <p:par>
                          <p:cTn id="478" fill="hold">
                            <p:stCondLst>
                              <p:cond delay="151500"/>
                            </p:stCondLst>
                            <p:childTnLst>
                              <p:par>
                                <p:cTn id="479" presetID="11" presetClass="entr" presetSubtype="0" fill="hold" grpId="0" nodeType="afterEffect">
                                  <p:stCondLst>
                                    <p:cond delay="0"/>
                                  </p:stCondLst>
                                  <p:childTnLst>
                                    <p:set>
                                      <p:cBhvr>
                                        <p:cTn id="480" dur="1000">
                                          <p:stCondLst>
                                            <p:cond delay="0"/>
                                          </p:stCondLst>
                                        </p:cTn>
                                        <p:tgtEl>
                                          <p:spTgt spid="486"/>
                                        </p:tgtEl>
                                        <p:attrNameLst>
                                          <p:attrName>style.visibility</p:attrName>
                                        </p:attrNameLst>
                                      </p:cBhvr>
                                      <p:to>
                                        <p:strVal val="visible"/>
                                      </p:to>
                                    </p:set>
                                  </p:childTnLst>
                                </p:cTn>
                              </p:par>
                            </p:childTnLst>
                          </p:cTn>
                        </p:par>
                        <p:par>
                          <p:cTn id="481" fill="hold">
                            <p:stCondLst>
                              <p:cond delay="152500"/>
                            </p:stCondLst>
                            <p:childTnLst>
                              <p:par>
                                <p:cTn id="482" presetID="11" presetClass="entr" presetSubtype="0" fill="hold" grpId="0" nodeType="afterEffect">
                                  <p:stCondLst>
                                    <p:cond delay="0"/>
                                  </p:stCondLst>
                                  <p:childTnLst>
                                    <p:set>
                                      <p:cBhvr>
                                        <p:cTn id="483" dur="1000">
                                          <p:stCondLst>
                                            <p:cond delay="0"/>
                                          </p:stCondLst>
                                        </p:cTn>
                                        <p:tgtEl>
                                          <p:spTgt spid="487"/>
                                        </p:tgtEl>
                                        <p:attrNameLst>
                                          <p:attrName>style.visibility</p:attrName>
                                        </p:attrNameLst>
                                      </p:cBhvr>
                                      <p:to>
                                        <p:strVal val="visible"/>
                                      </p:to>
                                    </p:set>
                                  </p:childTnLst>
                                </p:cTn>
                              </p:par>
                            </p:childTnLst>
                          </p:cTn>
                        </p:par>
                        <p:par>
                          <p:cTn id="484" fill="hold">
                            <p:stCondLst>
                              <p:cond delay="153500"/>
                            </p:stCondLst>
                            <p:childTnLst>
                              <p:par>
                                <p:cTn id="485" presetID="11" presetClass="entr" presetSubtype="0" fill="hold" grpId="0" nodeType="afterEffect">
                                  <p:stCondLst>
                                    <p:cond delay="0"/>
                                  </p:stCondLst>
                                  <p:childTnLst>
                                    <p:set>
                                      <p:cBhvr>
                                        <p:cTn id="486" dur="1000">
                                          <p:stCondLst>
                                            <p:cond delay="0"/>
                                          </p:stCondLst>
                                        </p:cTn>
                                        <p:tgtEl>
                                          <p:spTgt spid="488"/>
                                        </p:tgtEl>
                                        <p:attrNameLst>
                                          <p:attrName>style.visibility</p:attrName>
                                        </p:attrNameLst>
                                      </p:cBhvr>
                                      <p:to>
                                        <p:strVal val="visible"/>
                                      </p:to>
                                    </p:set>
                                  </p:childTnLst>
                                </p:cTn>
                              </p:par>
                            </p:childTnLst>
                          </p:cTn>
                        </p:par>
                        <p:par>
                          <p:cTn id="487" fill="hold">
                            <p:stCondLst>
                              <p:cond delay="154500"/>
                            </p:stCondLst>
                            <p:childTnLst>
                              <p:par>
                                <p:cTn id="488" presetID="11" presetClass="entr" presetSubtype="0" fill="hold" grpId="0" nodeType="afterEffect">
                                  <p:stCondLst>
                                    <p:cond delay="0"/>
                                  </p:stCondLst>
                                  <p:childTnLst>
                                    <p:set>
                                      <p:cBhvr>
                                        <p:cTn id="489" dur="1000">
                                          <p:stCondLst>
                                            <p:cond delay="0"/>
                                          </p:stCondLst>
                                        </p:cTn>
                                        <p:tgtEl>
                                          <p:spTgt spid="489"/>
                                        </p:tgtEl>
                                        <p:attrNameLst>
                                          <p:attrName>style.visibility</p:attrName>
                                        </p:attrNameLst>
                                      </p:cBhvr>
                                      <p:to>
                                        <p:strVal val="visible"/>
                                      </p:to>
                                    </p:set>
                                  </p:childTnLst>
                                </p:cTn>
                              </p:par>
                            </p:childTnLst>
                          </p:cTn>
                        </p:par>
                        <p:par>
                          <p:cTn id="490" fill="hold">
                            <p:stCondLst>
                              <p:cond delay="155500"/>
                            </p:stCondLst>
                            <p:childTnLst>
                              <p:par>
                                <p:cTn id="491" presetID="11" presetClass="entr" presetSubtype="0" fill="hold" grpId="0" nodeType="afterEffect">
                                  <p:stCondLst>
                                    <p:cond delay="0"/>
                                  </p:stCondLst>
                                  <p:childTnLst>
                                    <p:set>
                                      <p:cBhvr>
                                        <p:cTn id="492" dur="1000">
                                          <p:stCondLst>
                                            <p:cond delay="0"/>
                                          </p:stCondLst>
                                        </p:cTn>
                                        <p:tgtEl>
                                          <p:spTgt spid="490"/>
                                        </p:tgtEl>
                                        <p:attrNameLst>
                                          <p:attrName>style.visibility</p:attrName>
                                        </p:attrNameLst>
                                      </p:cBhvr>
                                      <p:to>
                                        <p:strVal val="visible"/>
                                      </p:to>
                                    </p:set>
                                  </p:childTnLst>
                                </p:cTn>
                              </p:par>
                            </p:childTnLst>
                          </p:cTn>
                        </p:par>
                        <p:par>
                          <p:cTn id="493" fill="hold">
                            <p:stCondLst>
                              <p:cond delay="156500"/>
                            </p:stCondLst>
                            <p:childTnLst>
                              <p:par>
                                <p:cTn id="494" presetID="11" presetClass="entr" presetSubtype="0" fill="hold" grpId="0" nodeType="afterEffect">
                                  <p:stCondLst>
                                    <p:cond delay="0"/>
                                  </p:stCondLst>
                                  <p:childTnLst>
                                    <p:set>
                                      <p:cBhvr>
                                        <p:cTn id="495" dur="1000">
                                          <p:stCondLst>
                                            <p:cond delay="0"/>
                                          </p:stCondLst>
                                        </p:cTn>
                                        <p:tgtEl>
                                          <p:spTgt spid="491"/>
                                        </p:tgtEl>
                                        <p:attrNameLst>
                                          <p:attrName>style.visibility</p:attrName>
                                        </p:attrNameLst>
                                      </p:cBhvr>
                                      <p:to>
                                        <p:strVal val="visible"/>
                                      </p:to>
                                    </p:set>
                                  </p:childTnLst>
                                </p:cTn>
                              </p:par>
                            </p:childTnLst>
                          </p:cTn>
                        </p:par>
                        <p:par>
                          <p:cTn id="496" fill="hold">
                            <p:stCondLst>
                              <p:cond delay="157500"/>
                            </p:stCondLst>
                            <p:childTnLst>
                              <p:par>
                                <p:cTn id="497" presetID="11" presetClass="entr" presetSubtype="0" fill="hold" grpId="0" nodeType="afterEffect">
                                  <p:stCondLst>
                                    <p:cond delay="0"/>
                                  </p:stCondLst>
                                  <p:childTnLst>
                                    <p:set>
                                      <p:cBhvr>
                                        <p:cTn id="498" dur="1000">
                                          <p:stCondLst>
                                            <p:cond delay="0"/>
                                          </p:stCondLst>
                                        </p:cTn>
                                        <p:tgtEl>
                                          <p:spTgt spid="492"/>
                                        </p:tgtEl>
                                        <p:attrNameLst>
                                          <p:attrName>style.visibility</p:attrName>
                                        </p:attrNameLst>
                                      </p:cBhvr>
                                      <p:to>
                                        <p:strVal val="visible"/>
                                      </p:to>
                                    </p:set>
                                  </p:childTnLst>
                                </p:cTn>
                              </p:par>
                            </p:childTnLst>
                          </p:cTn>
                        </p:par>
                        <p:par>
                          <p:cTn id="499" fill="hold">
                            <p:stCondLst>
                              <p:cond delay="158500"/>
                            </p:stCondLst>
                            <p:childTnLst>
                              <p:par>
                                <p:cTn id="500" presetID="11" presetClass="entr" presetSubtype="0" fill="hold" grpId="0" nodeType="afterEffect">
                                  <p:stCondLst>
                                    <p:cond delay="0"/>
                                  </p:stCondLst>
                                  <p:childTnLst>
                                    <p:set>
                                      <p:cBhvr>
                                        <p:cTn id="501" dur="1000">
                                          <p:stCondLst>
                                            <p:cond delay="0"/>
                                          </p:stCondLst>
                                        </p:cTn>
                                        <p:tgtEl>
                                          <p:spTgt spid="493"/>
                                        </p:tgtEl>
                                        <p:attrNameLst>
                                          <p:attrName>style.visibility</p:attrName>
                                        </p:attrNameLst>
                                      </p:cBhvr>
                                      <p:to>
                                        <p:strVal val="visible"/>
                                      </p:to>
                                    </p:set>
                                  </p:childTnLst>
                                </p:cTn>
                              </p:par>
                            </p:childTnLst>
                          </p:cTn>
                        </p:par>
                        <p:par>
                          <p:cTn id="502" fill="hold">
                            <p:stCondLst>
                              <p:cond delay="159500"/>
                            </p:stCondLst>
                            <p:childTnLst>
                              <p:par>
                                <p:cTn id="503" presetID="11" presetClass="entr" presetSubtype="0" fill="hold" grpId="0" nodeType="afterEffect">
                                  <p:stCondLst>
                                    <p:cond delay="0"/>
                                  </p:stCondLst>
                                  <p:childTnLst>
                                    <p:set>
                                      <p:cBhvr>
                                        <p:cTn id="504" dur="1000">
                                          <p:stCondLst>
                                            <p:cond delay="0"/>
                                          </p:stCondLst>
                                        </p:cTn>
                                        <p:tgtEl>
                                          <p:spTgt spid="494"/>
                                        </p:tgtEl>
                                        <p:attrNameLst>
                                          <p:attrName>style.visibility</p:attrName>
                                        </p:attrNameLst>
                                      </p:cBhvr>
                                      <p:to>
                                        <p:strVal val="visible"/>
                                      </p:to>
                                    </p:set>
                                  </p:childTnLst>
                                </p:cTn>
                              </p:par>
                            </p:childTnLst>
                          </p:cTn>
                        </p:par>
                        <p:par>
                          <p:cTn id="505" fill="hold">
                            <p:stCondLst>
                              <p:cond delay="160500"/>
                            </p:stCondLst>
                            <p:childTnLst>
                              <p:par>
                                <p:cTn id="506" presetID="11" presetClass="entr" presetSubtype="0" fill="hold" grpId="0" nodeType="afterEffect">
                                  <p:stCondLst>
                                    <p:cond delay="0"/>
                                  </p:stCondLst>
                                  <p:childTnLst>
                                    <p:set>
                                      <p:cBhvr>
                                        <p:cTn id="507" dur="1000">
                                          <p:stCondLst>
                                            <p:cond delay="0"/>
                                          </p:stCondLst>
                                        </p:cTn>
                                        <p:tgtEl>
                                          <p:spTgt spid="495"/>
                                        </p:tgtEl>
                                        <p:attrNameLst>
                                          <p:attrName>style.visibility</p:attrName>
                                        </p:attrNameLst>
                                      </p:cBhvr>
                                      <p:to>
                                        <p:strVal val="visible"/>
                                      </p:to>
                                    </p:set>
                                  </p:childTnLst>
                                </p:cTn>
                              </p:par>
                            </p:childTnLst>
                          </p:cTn>
                        </p:par>
                        <p:par>
                          <p:cTn id="508" fill="hold">
                            <p:stCondLst>
                              <p:cond delay="161500"/>
                            </p:stCondLst>
                            <p:childTnLst>
                              <p:par>
                                <p:cTn id="509" presetID="11" presetClass="entr" presetSubtype="0" fill="hold" grpId="0" nodeType="afterEffect">
                                  <p:stCondLst>
                                    <p:cond delay="0"/>
                                  </p:stCondLst>
                                  <p:childTnLst>
                                    <p:set>
                                      <p:cBhvr>
                                        <p:cTn id="510" dur="1000">
                                          <p:stCondLst>
                                            <p:cond delay="0"/>
                                          </p:stCondLst>
                                        </p:cTn>
                                        <p:tgtEl>
                                          <p:spTgt spid="496"/>
                                        </p:tgtEl>
                                        <p:attrNameLst>
                                          <p:attrName>style.visibility</p:attrName>
                                        </p:attrNameLst>
                                      </p:cBhvr>
                                      <p:to>
                                        <p:strVal val="visible"/>
                                      </p:to>
                                    </p:set>
                                  </p:childTnLst>
                                </p:cTn>
                              </p:par>
                            </p:childTnLst>
                          </p:cTn>
                        </p:par>
                        <p:par>
                          <p:cTn id="511" fill="hold">
                            <p:stCondLst>
                              <p:cond delay="162500"/>
                            </p:stCondLst>
                            <p:childTnLst>
                              <p:par>
                                <p:cTn id="512" presetID="11" presetClass="entr" presetSubtype="0" fill="hold" grpId="0" nodeType="afterEffect">
                                  <p:stCondLst>
                                    <p:cond delay="0"/>
                                  </p:stCondLst>
                                  <p:childTnLst>
                                    <p:set>
                                      <p:cBhvr>
                                        <p:cTn id="513" dur="1000">
                                          <p:stCondLst>
                                            <p:cond delay="0"/>
                                          </p:stCondLst>
                                        </p:cTn>
                                        <p:tgtEl>
                                          <p:spTgt spid="497"/>
                                        </p:tgtEl>
                                        <p:attrNameLst>
                                          <p:attrName>style.visibility</p:attrName>
                                        </p:attrNameLst>
                                      </p:cBhvr>
                                      <p:to>
                                        <p:strVal val="visible"/>
                                      </p:to>
                                    </p:set>
                                  </p:childTnLst>
                                </p:cTn>
                              </p:par>
                            </p:childTnLst>
                          </p:cTn>
                        </p:par>
                        <p:par>
                          <p:cTn id="514" fill="hold">
                            <p:stCondLst>
                              <p:cond delay="163500"/>
                            </p:stCondLst>
                            <p:childTnLst>
                              <p:par>
                                <p:cTn id="515" presetID="11" presetClass="entr" presetSubtype="0" fill="hold" grpId="0" nodeType="afterEffect">
                                  <p:stCondLst>
                                    <p:cond delay="0"/>
                                  </p:stCondLst>
                                  <p:childTnLst>
                                    <p:set>
                                      <p:cBhvr>
                                        <p:cTn id="516" dur="1000">
                                          <p:stCondLst>
                                            <p:cond delay="0"/>
                                          </p:stCondLst>
                                        </p:cTn>
                                        <p:tgtEl>
                                          <p:spTgt spid="498"/>
                                        </p:tgtEl>
                                        <p:attrNameLst>
                                          <p:attrName>style.visibility</p:attrName>
                                        </p:attrNameLst>
                                      </p:cBhvr>
                                      <p:to>
                                        <p:strVal val="visible"/>
                                      </p:to>
                                    </p:set>
                                  </p:childTnLst>
                                </p:cTn>
                              </p:par>
                            </p:childTnLst>
                          </p:cTn>
                        </p:par>
                        <p:par>
                          <p:cTn id="517" fill="hold">
                            <p:stCondLst>
                              <p:cond delay="164500"/>
                            </p:stCondLst>
                            <p:childTnLst>
                              <p:par>
                                <p:cTn id="518" presetID="11" presetClass="entr" presetSubtype="0" fill="hold" grpId="0" nodeType="afterEffect">
                                  <p:stCondLst>
                                    <p:cond delay="0"/>
                                  </p:stCondLst>
                                  <p:childTnLst>
                                    <p:set>
                                      <p:cBhvr>
                                        <p:cTn id="519" dur="1000">
                                          <p:stCondLst>
                                            <p:cond delay="0"/>
                                          </p:stCondLst>
                                        </p:cTn>
                                        <p:tgtEl>
                                          <p:spTgt spid="499"/>
                                        </p:tgtEl>
                                        <p:attrNameLst>
                                          <p:attrName>style.visibility</p:attrName>
                                        </p:attrNameLst>
                                      </p:cBhvr>
                                      <p:to>
                                        <p:strVal val="visible"/>
                                      </p:to>
                                    </p:set>
                                  </p:childTnLst>
                                </p:cTn>
                              </p:par>
                            </p:childTnLst>
                          </p:cTn>
                        </p:par>
                        <p:par>
                          <p:cTn id="520" fill="hold">
                            <p:stCondLst>
                              <p:cond delay="165500"/>
                            </p:stCondLst>
                            <p:childTnLst>
                              <p:par>
                                <p:cTn id="521" presetID="11" presetClass="entr" presetSubtype="0" fill="hold" grpId="0" nodeType="afterEffect">
                                  <p:stCondLst>
                                    <p:cond delay="0"/>
                                  </p:stCondLst>
                                  <p:childTnLst>
                                    <p:set>
                                      <p:cBhvr>
                                        <p:cTn id="522" dur="1000">
                                          <p:stCondLst>
                                            <p:cond delay="0"/>
                                          </p:stCondLst>
                                        </p:cTn>
                                        <p:tgtEl>
                                          <p:spTgt spid="500"/>
                                        </p:tgtEl>
                                        <p:attrNameLst>
                                          <p:attrName>style.visibility</p:attrName>
                                        </p:attrNameLst>
                                      </p:cBhvr>
                                      <p:to>
                                        <p:strVal val="visible"/>
                                      </p:to>
                                    </p:set>
                                  </p:childTnLst>
                                </p:cTn>
                              </p:par>
                            </p:childTnLst>
                          </p:cTn>
                        </p:par>
                        <p:par>
                          <p:cTn id="523" fill="hold">
                            <p:stCondLst>
                              <p:cond delay="166500"/>
                            </p:stCondLst>
                            <p:childTnLst>
                              <p:par>
                                <p:cTn id="524" presetID="11" presetClass="entr" presetSubtype="0" fill="hold" grpId="0" nodeType="afterEffect">
                                  <p:stCondLst>
                                    <p:cond delay="0"/>
                                  </p:stCondLst>
                                  <p:childTnLst>
                                    <p:set>
                                      <p:cBhvr>
                                        <p:cTn id="525" dur="1000">
                                          <p:stCondLst>
                                            <p:cond delay="0"/>
                                          </p:stCondLst>
                                        </p:cTn>
                                        <p:tgtEl>
                                          <p:spTgt spid="501"/>
                                        </p:tgtEl>
                                        <p:attrNameLst>
                                          <p:attrName>style.visibility</p:attrName>
                                        </p:attrNameLst>
                                      </p:cBhvr>
                                      <p:to>
                                        <p:strVal val="visible"/>
                                      </p:to>
                                    </p:set>
                                  </p:childTnLst>
                                </p:cTn>
                              </p:par>
                            </p:childTnLst>
                          </p:cTn>
                        </p:par>
                        <p:par>
                          <p:cTn id="526" fill="hold">
                            <p:stCondLst>
                              <p:cond delay="167500"/>
                            </p:stCondLst>
                            <p:childTnLst>
                              <p:par>
                                <p:cTn id="527" presetID="11" presetClass="entr" presetSubtype="0" fill="hold" grpId="0" nodeType="afterEffect">
                                  <p:stCondLst>
                                    <p:cond delay="0"/>
                                  </p:stCondLst>
                                  <p:childTnLst>
                                    <p:set>
                                      <p:cBhvr>
                                        <p:cTn id="528" dur="1000">
                                          <p:stCondLst>
                                            <p:cond delay="0"/>
                                          </p:stCondLst>
                                        </p:cTn>
                                        <p:tgtEl>
                                          <p:spTgt spid="502"/>
                                        </p:tgtEl>
                                        <p:attrNameLst>
                                          <p:attrName>style.visibility</p:attrName>
                                        </p:attrNameLst>
                                      </p:cBhvr>
                                      <p:to>
                                        <p:strVal val="visible"/>
                                      </p:to>
                                    </p:set>
                                  </p:childTnLst>
                                </p:cTn>
                              </p:par>
                            </p:childTnLst>
                          </p:cTn>
                        </p:par>
                        <p:par>
                          <p:cTn id="529" fill="hold">
                            <p:stCondLst>
                              <p:cond delay="168500"/>
                            </p:stCondLst>
                            <p:childTnLst>
                              <p:par>
                                <p:cTn id="530" presetID="11" presetClass="entr" presetSubtype="0" fill="hold" grpId="0" nodeType="afterEffect">
                                  <p:stCondLst>
                                    <p:cond delay="0"/>
                                  </p:stCondLst>
                                  <p:childTnLst>
                                    <p:set>
                                      <p:cBhvr>
                                        <p:cTn id="531" dur="1000">
                                          <p:stCondLst>
                                            <p:cond delay="0"/>
                                          </p:stCondLst>
                                        </p:cTn>
                                        <p:tgtEl>
                                          <p:spTgt spid="503"/>
                                        </p:tgtEl>
                                        <p:attrNameLst>
                                          <p:attrName>style.visibility</p:attrName>
                                        </p:attrNameLst>
                                      </p:cBhvr>
                                      <p:to>
                                        <p:strVal val="visible"/>
                                      </p:to>
                                    </p:set>
                                  </p:childTnLst>
                                </p:cTn>
                              </p:par>
                            </p:childTnLst>
                          </p:cTn>
                        </p:par>
                        <p:par>
                          <p:cTn id="532" fill="hold">
                            <p:stCondLst>
                              <p:cond delay="169500"/>
                            </p:stCondLst>
                            <p:childTnLst>
                              <p:par>
                                <p:cTn id="533" presetID="11" presetClass="entr" presetSubtype="0" fill="hold" grpId="0" nodeType="afterEffect">
                                  <p:stCondLst>
                                    <p:cond delay="0"/>
                                  </p:stCondLst>
                                  <p:childTnLst>
                                    <p:set>
                                      <p:cBhvr>
                                        <p:cTn id="534" dur="1000">
                                          <p:stCondLst>
                                            <p:cond delay="0"/>
                                          </p:stCondLst>
                                        </p:cTn>
                                        <p:tgtEl>
                                          <p:spTgt spid="504"/>
                                        </p:tgtEl>
                                        <p:attrNameLst>
                                          <p:attrName>style.visibility</p:attrName>
                                        </p:attrNameLst>
                                      </p:cBhvr>
                                      <p:to>
                                        <p:strVal val="visible"/>
                                      </p:to>
                                    </p:set>
                                  </p:childTnLst>
                                </p:cTn>
                              </p:par>
                            </p:childTnLst>
                          </p:cTn>
                        </p:par>
                        <p:par>
                          <p:cTn id="535" fill="hold">
                            <p:stCondLst>
                              <p:cond delay="170500"/>
                            </p:stCondLst>
                            <p:childTnLst>
                              <p:par>
                                <p:cTn id="536" presetID="11" presetClass="entr" presetSubtype="0" fill="hold" grpId="0" nodeType="afterEffect">
                                  <p:stCondLst>
                                    <p:cond delay="0"/>
                                  </p:stCondLst>
                                  <p:childTnLst>
                                    <p:set>
                                      <p:cBhvr>
                                        <p:cTn id="537" dur="1000">
                                          <p:stCondLst>
                                            <p:cond delay="0"/>
                                          </p:stCondLst>
                                        </p:cTn>
                                        <p:tgtEl>
                                          <p:spTgt spid="505"/>
                                        </p:tgtEl>
                                        <p:attrNameLst>
                                          <p:attrName>style.visibility</p:attrName>
                                        </p:attrNameLst>
                                      </p:cBhvr>
                                      <p:to>
                                        <p:strVal val="visible"/>
                                      </p:to>
                                    </p:set>
                                  </p:childTnLst>
                                </p:cTn>
                              </p:par>
                            </p:childTnLst>
                          </p:cTn>
                        </p:par>
                        <p:par>
                          <p:cTn id="538" fill="hold">
                            <p:stCondLst>
                              <p:cond delay="171500"/>
                            </p:stCondLst>
                            <p:childTnLst>
                              <p:par>
                                <p:cTn id="539" presetID="11" presetClass="entr" presetSubtype="0" fill="hold" grpId="0" nodeType="afterEffect">
                                  <p:stCondLst>
                                    <p:cond delay="0"/>
                                  </p:stCondLst>
                                  <p:childTnLst>
                                    <p:set>
                                      <p:cBhvr>
                                        <p:cTn id="540" dur="1000">
                                          <p:stCondLst>
                                            <p:cond delay="0"/>
                                          </p:stCondLst>
                                        </p:cTn>
                                        <p:tgtEl>
                                          <p:spTgt spid="506"/>
                                        </p:tgtEl>
                                        <p:attrNameLst>
                                          <p:attrName>style.visibility</p:attrName>
                                        </p:attrNameLst>
                                      </p:cBhvr>
                                      <p:to>
                                        <p:strVal val="visible"/>
                                      </p:to>
                                    </p:set>
                                  </p:childTnLst>
                                </p:cTn>
                              </p:par>
                            </p:childTnLst>
                          </p:cTn>
                        </p:par>
                        <p:par>
                          <p:cTn id="541" fill="hold">
                            <p:stCondLst>
                              <p:cond delay="172500"/>
                            </p:stCondLst>
                            <p:childTnLst>
                              <p:par>
                                <p:cTn id="542" presetID="11" presetClass="entr" presetSubtype="0" fill="hold" grpId="0" nodeType="afterEffect">
                                  <p:stCondLst>
                                    <p:cond delay="0"/>
                                  </p:stCondLst>
                                  <p:childTnLst>
                                    <p:set>
                                      <p:cBhvr>
                                        <p:cTn id="543" dur="1000">
                                          <p:stCondLst>
                                            <p:cond delay="0"/>
                                          </p:stCondLst>
                                        </p:cTn>
                                        <p:tgtEl>
                                          <p:spTgt spid="507"/>
                                        </p:tgtEl>
                                        <p:attrNameLst>
                                          <p:attrName>style.visibility</p:attrName>
                                        </p:attrNameLst>
                                      </p:cBhvr>
                                      <p:to>
                                        <p:strVal val="visible"/>
                                      </p:to>
                                    </p:set>
                                  </p:childTnLst>
                                </p:cTn>
                              </p:par>
                            </p:childTnLst>
                          </p:cTn>
                        </p:par>
                        <p:par>
                          <p:cTn id="544" fill="hold">
                            <p:stCondLst>
                              <p:cond delay="173500"/>
                            </p:stCondLst>
                            <p:childTnLst>
                              <p:par>
                                <p:cTn id="545" presetID="11" presetClass="entr" presetSubtype="0" fill="hold" grpId="0" nodeType="afterEffect">
                                  <p:stCondLst>
                                    <p:cond delay="0"/>
                                  </p:stCondLst>
                                  <p:childTnLst>
                                    <p:set>
                                      <p:cBhvr>
                                        <p:cTn id="546" dur="1000">
                                          <p:stCondLst>
                                            <p:cond delay="0"/>
                                          </p:stCondLst>
                                        </p:cTn>
                                        <p:tgtEl>
                                          <p:spTgt spid="508"/>
                                        </p:tgtEl>
                                        <p:attrNameLst>
                                          <p:attrName>style.visibility</p:attrName>
                                        </p:attrNameLst>
                                      </p:cBhvr>
                                      <p:to>
                                        <p:strVal val="visible"/>
                                      </p:to>
                                    </p:set>
                                  </p:childTnLst>
                                </p:cTn>
                              </p:par>
                            </p:childTnLst>
                          </p:cTn>
                        </p:par>
                        <p:par>
                          <p:cTn id="547" fill="hold">
                            <p:stCondLst>
                              <p:cond delay="174500"/>
                            </p:stCondLst>
                            <p:childTnLst>
                              <p:par>
                                <p:cTn id="548" presetID="11" presetClass="entr" presetSubtype="0" fill="hold" grpId="0" nodeType="afterEffect">
                                  <p:stCondLst>
                                    <p:cond delay="0"/>
                                  </p:stCondLst>
                                  <p:childTnLst>
                                    <p:set>
                                      <p:cBhvr>
                                        <p:cTn id="549" dur="1000">
                                          <p:stCondLst>
                                            <p:cond delay="0"/>
                                          </p:stCondLst>
                                        </p:cTn>
                                        <p:tgtEl>
                                          <p:spTgt spid="509"/>
                                        </p:tgtEl>
                                        <p:attrNameLst>
                                          <p:attrName>style.visibility</p:attrName>
                                        </p:attrNameLst>
                                      </p:cBhvr>
                                      <p:to>
                                        <p:strVal val="visible"/>
                                      </p:to>
                                    </p:set>
                                  </p:childTnLst>
                                </p:cTn>
                              </p:par>
                            </p:childTnLst>
                          </p:cTn>
                        </p:par>
                        <p:par>
                          <p:cTn id="550" fill="hold">
                            <p:stCondLst>
                              <p:cond delay="175500"/>
                            </p:stCondLst>
                            <p:childTnLst>
                              <p:par>
                                <p:cTn id="551" presetID="11" presetClass="entr" presetSubtype="0" fill="hold" grpId="0" nodeType="afterEffect">
                                  <p:stCondLst>
                                    <p:cond delay="0"/>
                                  </p:stCondLst>
                                  <p:childTnLst>
                                    <p:set>
                                      <p:cBhvr>
                                        <p:cTn id="552" dur="1000">
                                          <p:stCondLst>
                                            <p:cond delay="0"/>
                                          </p:stCondLst>
                                        </p:cTn>
                                        <p:tgtEl>
                                          <p:spTgt spid="510"/>
                                        </p:tgtEl>
                                        <p:attrNameLst>
                                          <p:attrName>style.visibility</p:attrName>
                                        </p:attrNameLst>
                                      </p:cBhvr>
                                      <p:to>
                                        <p:strVal val="visible"/>
                                      </p:to>
                                    </p:set>
                                  </p:childTnLst>
                                </p:cTn>
                              </p:par>
                            </p:childTnLst>
                          </p:cTn>
                        </p:par>
                        <p:par>
                          <p:cTn id="553" fill="hold">
                            <p:stCondLst>
                              <p:cond delay="176500"/>
                            </p:stCondLst>
                            <p:childTnLst>
                              <p:par>
                                <p:cTn id="554" presetID="11" presetClass="entr" presetSubtype="0" fill="hold" grpId="0" nodeType="afterEffect">
                                  <p:stCondLst>
                                    <p:cond delay="0"/>
                                  </p:stCondLst>
                                  <p:childTnLst>
                                    <p:set>
                                      <p:cBhvr>
                                        <p:cTn id="555" dur="1000">
                                          <p:stCondLst>
                                            <p:cond delay="0"/>
                                          </p:stCondLst>
                                        </p:cTn>
                                        <p:tgtEl>
                                          <p:spTgt spid="511"/>
                                        </p:tgtEl>
                                        <p:attrNameLst>
                                          <p:attrName>style.visibility</p:attrName>
                                        </p:attrNameLst>
                                      </p:cBhvr>
                                      <p:to>
                                        <p:strVal val="visible"/>
                                      </p:to>
                                    </p:set>
                                  </p:childTnLst>
                                </p:cTn>
                              </p:par>
                            </p:childTnLst>
                          </p:cTn>
                        </p:par>
                        <p:par>
                          <p:cTn id="556" fill="hold">
                            <p:stCondLst>
                              <p:cond delay="177500"/>
                            </p:stCondLst>
                            <p:childTnLst>
                              <p:par>
                                <p:cTn id="557" presetID="11" presetClass="entr" presetSubtype="0" fill="hold" grpId="0" nodeType="afterEffect">
                                  <p:stCondLst>
                                    <p:cond delay="0"/>
                                  </p:stCondLst>
                                  <p:childTnLst>
                                    <p:set>
                                      <p:cBhvr>
                                        <p:cTn id="558" dur="1000">
                                          <p:stCondLst>
                                            <p:cond delay="0"/>
                                          </p:stCondLst>
                                        </p:cTn>
                                        <p:tgtEl>
                                          <p:spTgt spid="512"/>
                                        </p:tgtEl>
                                        <p:attrNameLst>
                                          <p:attrName>style.visibility</p:attrName>
                                        </p:attrNameLst>
                                      </p:cBhvr>
                                      <p:to>
                                        <p:strVal val="visible"/>
                                      </p:to>
                                    </p:set>
                                  </p:childTnLst>
                                </p:cTn>
                              </p:par>
                            </p:childTnLst>
                          </p:cTn>
                        </p:par>
                        <p:par>
                          <p:cTn id="559" fill="hold">
                            <p:stCondLst>
                              <p:cond delay="178500"/>
                            </p:stCondLst>
                            <p:childTnLst>
                              <p:par>
                                <p:cTn id="560" presetID="11" presetClass="entr" presetSubtype="0" fill="hold" grpId="0" nodeType="afterEffect">
                                  <p:stCondLst>
                                    <p:cond delay="0"/>
                                  </p:stCondLst>
                                  <p:childTnLst>
                                    <p:set>
                                      <p:cBhvr>
                                        <p:cTn id="561" dur="1000">
                                          <p:stCondLst>
                                            <p:cond delay="0"/>
                                          </p:stCondLst>
                                        </p:cTn>
                                        <p:tgtEl>
                                          <p:spTgt spid="513"/>
                                        </p:tgtEl>
                                        <p:attrNameLst>
                                          <p:attrName>style.visibility</p:attrName>
                                        </p:attrNameLst>
                                      </p:cBhvr>
                                      <p:to>
                                        <p:strVal val="visible"/>
                                      </p:to>
                                    </p:set>
                                  </p:childTnLst>
                                </p:cTn>
                              </p:par>
                            </p:childTnLst>
                          </p:cTn>
                        </p:par>
                        <p:par>
                          <p:cTn id="562" fill="hold">
                            <p:stCondLst>
                              <p:cond delay="179500"/>
                            </p:stCondLst>
                            <p:childTnLst>
                              <p:par>
                                <p:cTn id="563" presetID="11" presetClass="entr" presetSubtype="0" fill="hold" grpId="0" nodeType="afterEffect">
                                  <p:stCondLst>
                                    <p:cond delay="0"/>
                                  </p:stCondLst>
                                  <p:childTnLst>
                                    <p:set>
                                      <p:cBhvr>
                                        <p:cTn id="564" dur="1000">
                                          <p:stCondLst>
                                            <p:cond delay="0"/>
                                          </p:stCondLst>
                                        </p:cTn>
                                        <p:tgtEl>
                                          <p:spTgt spid="514"/>
                                        </p:tgtEl>
                                        <p:attrNameLst>
                                          <p:attrName>style.visibility</p:attrName>
                                        </p:attrNameLst>
                                      </p:cBhvr>
                                      <p:to>
                                        <p:strVal val="visible"/>
                                      </p:to>
                                    </p:set>
                                  </p:childTnLst>
                                </p:cTn>
                              </p:par>
                            </p:childTnLst>
                          </p:cTn>
                        </p:par>
                        <p:par>
                          <p:cTn id="565" fill="hold">
                            <p:stCondLst>
                              <p:cond delay="180500"/>
                            </p:stCondLst>
                            <p:childTnLst>
                              <p:par>
                                <p:cTn id="566" presetID="11" presetClass="entr" presetSubtype="0" fill="hold" grpId="0" nodeType="afterEffect">
                                  <p:stCondLst>
                                    <p:cond delay="0"/>
                                  </p:stCondLst>
                                  <p:childTnLst>
                                    <p:set>
                                      <p:cBhvr>
                                        <p:cTn id="567" dur="1000">
                                          <p:stCondLst>
                                            <p:cond delay="0"/>
                                          </p:stCondLst>
                                        </p:cTn>
                                        <p:tgtEl>
                                          <p:spTgt spid="515"/>
                                        </p:tgtEl>
                                        <p:attrNameLst>
                                          <p:attrName>style.visibility</p:attrName>
                                        </p:attrNameLst>
                                      </p:cBhvr>
                                      <p:to>
                                        <p:strVal val="visible"/>
                                      </p:to>
                                    </p:set>
                                  </p:childTnLst>
                                </p:cTn>
                              </p:par>
                            </p:childTnLst>
                          </p:cTn>
                        </p:par>
                        <p:par>
                          <p:cTn id="568" fill="hold">
                            <p:stCondLst>
                              <p:cond delay="181500"/>
                            </p:stCondLst>
                            <p:childTnLst>
                              <p:par>
                                <p:cTn id="569" presetID="11" presetClass="entr" presetSubtype="0" fill="hold" grpId="0" nodeType="afterEffect">
                                  <p:stCondLst>
                                    <p:cond delay="0"/>
                                  </p:stCondLst>
                                  <p:childTnLst>
                                    <p:set>
                                      <p:cBhvr>
                                        <p:cTn id="570" dur="1000">
                                          <p:stCondLst>
                                            <p:cond delay="0"/>
                                          </p:stCondLst>
                                        </p:cTn>
                                        <p:tgtEl>
                                          <p:spTgt spid="516"/>
                                        </p:tgtEl>
                                        <p:attrNameLst>
                                          <p:attrName>style.visibility</p:attrName>
                                        </p:attrNameLst>
                                      </p:cBhvr>
                                      <p:to>
                                        <p:strVal val="visible"/>
                                      </p:to>
                                    </p:set>
                                  </p:childTnLst>
                                </p:cTn>
                              </p:par>
                            </p:childTnLst>
                          </p:cTn>
                        </p:par>
                        <p:par>
                          <p:cTn id="571" fill="hold">
                            <p:stCondLst>
                              <p:cond delay="182500"/>
                            </p:stCondLst>
                            <p:childTnLst>
                              <p:par>
                                <p:cTn id="572" presetID="11" presetClass="entr" presetSubtype="0" fill="hold" grpId="0" nodeType="afterEffect">
                                  <p:stCondLst>
                                    <p:cond delay="0"/>
                                  </p:stCondLst>
                                  <p:childTnLst>
                                    <p:set>
                                      <p:cBhvr>
                                        <p:cTn id="573" dur="1000">
                                          <p:stCondLst>
                                            <p:cond delay="0"/>
                                          </p:stCondLst>
                                        </p:cTn>
                                        <p:tgtEl>
                                          <p:spTgt spid="517"/>
                                        </p:tgtEl>
                                        <p:attrNameLst>
                                          <p:attrName>style.visibility</p:attrName>
                                        </p:attrNameLst>
                                      </p:cBhvr>
                                      <p:to>
                                        <p:strVal val="visible"/>
                                      </p:to>
                                    </p:set>
                                  </p:childTnLst>
                                </p:cTn>
                              </p:par>
                            </p:childTnLst>
                          </p:cTn>
                        </p:par>
                        <p:par>
                          <p:cTn id="574" fill="hold">
                            <p:stCondLst>
                              <p:cond delay="183500"/>
                            </p:stCondLst>
                            <p:childTnLst>
                              <p:par>
                                <p:cTn id="575" presetID="11" presetClass="entr" presetSubtype="0" fill="hold" grpId="0" nodeType="afterEffect">
                                  <p:stCondLst>
                                    <p:cond delay="0"/>
                                  </p:stCondLst>
                                  <p:childTnLst>
                                    <p:set>
                                      <p:cBhvr>
                                        <p:cTn id="576" dur="1000">
                                          <p:stCondLst>
                                            <p:cond delay="0"/>
                                          </p:stCondLst>
                                        </p:cTn>
                                        <p:tgtEl>
                                          <p:spTgt spid="518"/>
                                        </p:tgtEl>
                                        <p:attrNameLst>
                                          <p:attrName>style.visibility</p:attrName>
                                        </p:attrNameLst>
                                      </p:cBhvr>
                                      <p:to>
                                        <p:strVal val="visible"/>
                                      </p:to>
                                    </p:set>
                                  </p:childTnLst>
                                </p:cTn>
                              </p:par>
                            </p:childTnLst>
                          </p:cTn>
                        </p:par>
                        <p:par>
                          <p:cTn id="577" fill="hold">
                            <p:stCondLst>
                              <p:cond delay="184500"/>
                            </p:stCondLst>
                            <p:childTnLst>
                              <p:par>
                                <p:cTn id="578" presetID="11" presetClass="entr" presetSubtype="0" fill="hold" grpId="0" nodeType="afterEffect">
                                  <p:stCondLst>
                                    <p:cond delay="0"/>
                                  </p:stCondLst>
                                  <p:childTnLst>
                                    <p:set>
                                      <p:cBhvr>
                                        <p:cTn id="579" dur="1000">
                                          <p:stCondLst>
                                            <p:cond delay="0"/>
                                          </p:stCondLst>
                                        </p:cTn>
                                        <p:tgtEl>
                                          <p:spTgt spid="519"/>
                                        </p:tgtEl>
                                        <p:attrNameLst>
                                          <p:attrName>style.visibility</p:attrName>
                                        </p:attrNameLst>
                                      </p:cBhvr>
                                      <p:to>
                                        <p:strVal val="visible"/>
                                      </p:to>
                                    </p:set>
                                  </p:childTnLst>
                                </p:cTn>
                              </p:par>
                            </p:childTnLst>
                          </p:cTn>
                        </p:par>
                        <p:par>
                          <p:cTn id="580" fill="hold">
                            <p:stCondLst>
                              <p:cond delay="185500"/>
                            </p:stCondLst>
                            <p:childTnLst>
                              <p:par>
                                <p:cTn id="581" presetID="11" presetClass="entr" presetSubtype="0" fill="hold" grpId="0" nodeType="afterEffect">
                                  <p:stCondLst>
                                    <p:cond delay="0"/>
                                  </p:stCondLst>
                                  <p:childTnLst>
                                    <p:set>
                                      <p:cBhvr>
                                        <p:cTn id="582" dur="1000">
                                          <p:stCondLst>
                                            <p:cond delay="0"/>
                                          </p:stCondLst>
                                        </p:cTn>
                                        <p:tgtEl>
                                          <p:spTgt spid="520"/>
                                        </p:tgtEl>
                                        <p:attrNameLst>
                                          <p:attrName>style.visibility</p:attrName>
                                        </p:attrNameLst>
                                      </p:cBhvr>
                                      <p:to>
                                        <p:strVal val="visible"/>
                                      </p:to>
                                    </p:set>
                                  </p:childTnLst>
                                </p:cTn>
                              </p:par>
                            </p:childTnLst>
                          </p:cTn>
                        </p:par>
                        <p:par>
                          <p:cTn id="583" fill="hold">
                            <p:stCondLst>
                              <p:cond delay="186500"/>
                            </p:stCondLst>
                            <p:childTnLst>
                              <p:par>
                                <p:cTn id="584" presetID="11" presetClass="entr" presetSubtype="0" fill="hold" grpId="0" nodeType="afterEffect">
                                  <p:stCondLst>
                                    <p:cond delay="0"/>
                                  </p:stCondLst>
                                  <p:childTnLst>
                                    <p:set>
                                      <p:cBhvr>
                                        <p:cTn id="585" dur="1000">
                                          <p:stCondLst>
                                            <p:cond delay="0"/>
                                          </p:stCondLst>
                                        </p:cTn>
                                        <p:tgtEl>
                                          <p:spTgt spid="521"/>
                                        </p:tgtEl>
                                        <p:attrNameLst>
                                          <p:attrName>style.visibility</p:attrName>
                                        </p:attrNameLst>
                                      </p:cBhvr>
                                      <p:to>
                                        <p:strVal val="visible"/>
                                      </p:to>
                                    </p:set>
                                  </p:childTnLst>
                                </p:cTn>
                              </p:par>
                            </p:childTnLst>
                          </p:cTn>
                        </p:par>
                        <p:par>
                          <p:cTn id="586" fill="hold">
                            <p:stCondLst>
                              <p:cond delay="187500"/>
                            </p:stCondLst>
                            <p:childTnLst>
                              <p:par>
                                <p:cTn id="587" presetID="11" presetClass="entr" presetSubtype="0" fill="hold" grpId="0" nodeType="afterEffect">
                                  <p:stCondLst>
                                    <p:cond delay="0"/>
                                  </p:stCondLst>
                                  <p:childTnLst>
                                    <p:set>
                                      <p:cBhvr>
                                        <p:cTn id="588" dur="1000">
                                          <p:stCondLst>
                                            <p:cond delay="0"/>
                                          </p:stCondLst>
                                        </p:cTn>
                                        <p:tgtEl>
                                          <p:spTgt spid="522"/>
                                        </p:tgtEl>
                                        <p:attrNameLst>
                                          <p:attrName>style.visibility</p:attrName>
                                        </p:attrNameLst>
                                      </p:cBhvr>
                                      <p:to>
                                        <p:strVal val="visible"/>
                                      </p:to>
                                    </p:set>
                                  </p:childTnLst>
                                </p:cTn>
                              </p:par>
                            </p:childTnLst>
                          </p:cTn>
                        </p:par>
                        <p:par>
                          <p:cTn id="589" fill="hold">
                            <p:stCondLst>
                              <p:cond delay="188500"/>
                            </p:stCondLst>
                            <p:childTnLst>
                              <p:par>
                                <p:cTn id="590" presetID="11" presetClass="entr" presetSubtype="0" fill="hold" grpId="0" nodeType="afterEffect">
                                  <p:stCondLst>
                                    <p:cond delay="0"/>
                                  </p:stCondLst>
                                  <p:childTnLst>
                                    <p:set>
                                      <p:cBhvr>
                                        <p:cTn id="591" dur="1000">
                                          <p:stCondLst>
                                            <p:cond delay="0"/>
                                          </p:stCondLst>
                                        </p:cTn>
                                        <p:tgtEl>
                                          <p:spTgt spid="523"/>
                                        </p:tgtEl>
                                        <p:attrNameLst>
                                          <p:attrName>style.visibility</p:attrName>
                                        </p:attrNameLst>
                                      </p:cBhvr>
                                      <p:to>
                                        <p:strVal val="visible"/>
                                      </p:to>
                                    </p:set>
                                  </p:childTnLst>
                                </p:cTn>
                              </p:par>
                            </p:childTnLst>
                          </p:cTn>
                        </p:par>
                        <p:par>
                          <p:cTn id="592" fill="hold">
                            <p:stCondLst>
                              <p:cond delay="189500"/>
                            </p:stCondLst>
                            <p:childTnLst>
                              <p:par>
                                <p:cTn id="593" presetID="11" presetClass="entr" presetSubtype="0" fill="hold" grpId="0" nodeType="afterEffect">
                                  <p:stCondLst>
                                    <p:cond delay="0"/>
                                  </p:stCondLst>
                                  <p:childTnLst>
                                    <p:set>
                                      <p:cBhvr>
                                        <p:cTn id="594" dur="1000">
                                          <p:stCondLst>
                                            <p:cond delay="0"/>
                                          </p:stCondLst>
                                        </p:cTn>
                                        <p:tgtEl>
                                          <p:spTgt spid="524"/>
                                        </p:tgtEl>
                                        <p:attrNameLst>
                                          <p:attrName>style.visibility</p:attrName>
                                        </p:attrNameLst>
                                      </p:cBhvr>
                                      <p:to>
                                        <p:strVal val="visible"/>
                                      </p:to>
                                    </p:set>
                                  </p:childTnLst>
                                </p:cTn>
                              </p:par>
                            </p:childTnLst>
                          </p:cTn>
                        </p:par>
                        <p:par>
                          <p:cTn id="595" fill="hold">
                            <p:stCondLst>
                              <p:cond delay="190500"/>
                            </p:stCondLst>
                            <p:childTnLst>
                              <p:par>
                                <p:cTn id="596" presetID="11" presetClass="entr" presetSubtype="0" fill="hold" grpId="0" nodeType="afterEffect">
                                  <p:stCondLst>
                                    <p:cond delay="0"/>
                                  </p:stCondLst>
                                  <p:childTnLst>
                                    <p:set>
                                      <p:cBhvr>
                                        <p:cTn id="597" dur="1000">
                                          <p:stCondLst>
                                            <p:cond delay="0"/>
                                          </p:stCondLst>
                                        </p:cTn>
                                        <p:tgtEl>
                                          <p:spTgt spid="525"/>
                                        </p:tgtEl>
                                        <p:attrNameLst>
                                          <p:attrName>style.visibility</p:attrName>
                                        </p:attrNameLst>
                                      </p:cBhvr>
                                      <p:to>
                                        <p:strVal val="visible"/>
                                      </p:to>
                                    </p:set>
                                  </p:childTnLst>
                                </p:cTn>
                              </p:par>
                            </p:childTnLst>
                          </p:cTn>
                        </p:par>
                        <p:par>
                          <p:cTn id="598" fill="hold">
                            <p:stCondLst>
                              <p:cond delay="191500"/>
                            </p:stCondLst>
                            <p:childTnLst>
                              <p:par>
                                <p:cTn id="599" presetID="11" presetClass="entr" presetSubtype="0" fill="hold" grpId="0" nodeType="afterEffect">
                                  <p:stCondLst>
                                    <p:cond delay="0"/>
                                  </p:stCondLst>
                                  <p:childTnLst>
                                    <p:set>
                                      <p:cBhvr>
                                        <p:cTn id="600" dur="1000">
                                          <p:stCondLst>
                                            <p:cond delay="0"/>
                                          </p:stCondLst>
                                        </p:cTn>
                                        <p:tgtEl>
                                          <p:spTgt spid="526"/>
                                        </p:tgtEl>
                                        <p:attrNameLst>
                                          <p:attrName>style.visibility</p:attrName>
                                        </p:attrNameLst>
                                      </p:cBhvr>
                                      <p:to>
                                        <p:strVal val="visible"/>
                                      </p:to>
                                    </p:set>
                                  </p:childTnLst>
                                </p:cTn>
                              </p:par>
                            </p:childTnLst>
                          </p:cTn>
                        </p:par>
                        <p:par>
                          <p:cTn id="601" fill="hold">
                            <p:stCondLst>
                              <p:cond delay="192500"/>
                            </p:stCondLst>
                            <p:childTnLst>
                              <p:par>
                                <p:cTn id="602" presetID="11" presetClass="entr" presetSubtype="0" fill="hold" grpId="0" nodeType="afterEffect">
                                  <p:stCondLst>
                                    <p:cond delay="0"/>
                                  </p:stCondLst>
                                  <p:childTnLst>
                                    <p:set>
                                      <p:cBhvr>
                                        <p:cTn id="603" dur="1000">
                                          <p:stCondLst>
                                            <p:cond delay="0"/>
                                          </p:stCondLst>
                                        </p:cTn>
                                        <p:tgtEl>
                                          <p:spTgt spid="527"/>
                                        </p:tgtEl>
                                        <p:attrNameLst>
                                          <p:attrName>style.visibility</p:attrName>
                                        </p:attrNameLst>
                                      </p:cBhvr>
                                      <p:to>
                                        <p:strVal val="visible"/>
                                      </p:to>
                                    </p:set>
                                  </p:childTnLst>
                                </p:cTn>
                              </p:par>
                            </p:childTnLst>
                          </p:cTn>
                        </p:par>
                        <p:par>
                          <p:cTn id="604" fill="hold">
                            <p:stCondLst>
                              <p:cond delay="193500"/>
                            </p:stCondLst>
                            <p:childTnLst>
                              <p:par>
                                <p:cTn id="605" presetID="11" presetClass="entr" presetSubtype="0" fill="hold" grpId="0" nodeType="afterEffect">
                                  <p:stCondLst>
                                    <p:cond delay="0"/>
                                  </p:stCondLst>
                                  <p:childTnLst>
                                    <p:set>
                                      <p:cBhvr>
                                        <p:cTn id="606" dur="1000">
                                          <p:stCondLst>
                                            <p:cond delay="0"/>
                                          </p:stCondLst>
                                        </p:cTn>
                                        <p:tgtEl>
                                          <p:spTgt spid="528"/>
                                        </p:tgtEl>
                                        <p:attrNameLst>
                                          <p:attrName>style.visibility</p:attrName>
                                        </p:attrNameLst>
                                      </p:cBhvr>
                                      <p:to>
                                        <p:strVal val="visible"/>
                                      </p:to>
                                    </p:set>
                                  </p:childTnLst>
                                </p:cTn>
                              </p:par>
                            </p:childTnLst>
                          </p:cTn>
                        </p:par>
                        <p:par>
                          <p:cTn id="607" fill="hold">
                            <p:stCondLst>
                              <p:cond delay="194500"/>
                            </p:stCondLst>
                            <p:childTnLst>
                              <p:par>
                                <p:cTn id="608" presetID="11" presetClass="entr" presetSubtype="0" fill="hold" grpId="0" nodeType="afterEffect">
                                  <p:stCondLst>
                                    <p:cond delay="0"/>
                                  </p:stCondLst>
                                  <p:childTnLst>
                                    <p:set>
                                      <p:cBhvr>
                                        <p:cTn id="609" dur="1000">
                                          <p:stCondLst>
                                            <p:cond delay="0"/>
                                          </p:stCondLst>
                                        </p:cTn>
                                        <p:tgtEl>
                                          <p:spTgt spid="529"/>
                                        </p:tgtEl>
                                        <p:attrNameLst>
                                          <p:attrName>style.visibility</p:attrName>
                                        </p:attrNameLst>
                                      </p:cBhvr>
                                      <p:to>
                                        <p:strVal val="visible"/>
                                      </p:to>
                                    </p:set>
                                  </p:childTnLst>
                                </p:cTn>
                              </p:par>
                            </p:childTnLst>
                          </p:cTn>
                        </p:par>
                        <p:par>
                          <p:cTn id="610" fill="hold">
                            <p:stCondLst>
                              <p:cond delay="195500"/>
                            </p:stCondLst>
                            <p:childTnLst>
                              <p:par>
                                <p:cTn id="611" presetID="11" presetClass="entr" presetSubtype="0" fill="hold" grpId="0" nodeType="afterEffect">
                                  <p:stCondLst>
                                    <p:cond delay="0"/>
                                  </p:stCondLst>
                                  <p:childTnLst>
                                    <p:set>
                                      <p:cBhvr>
                                        <p:cTn id="612" dur="1000">
                                          <p:stCondLst>
                                            <p:cond delay="0"/>
                                          </p:stCondLst>
                                        </p:cTn>
                                        <p:tgtEl>
                                          <p:spTgt spid="530"/>
                                        </p:tgtEl>
                                        <p:attrNameLst>
                                          <p:attrName>style.visibility</p:attrName>
                                        </p:attrNameLst>
                                      </p:cBhvr>
                                      <p:to>
                                        <p:strVal val="visible"/>
                                      </p:to>
                                    </p:set>
                                  </p:childTnLst>
                                </p:cTn>
                              </p:par>
                            </p:childTnLst>
                          </p:cTn>
                        </p:par>
                        <p:par>
                          <p:cTn id="613" fill="hold">
                            <p:stCondLst>
                              <p:cond delay="196500"/>
                            </p:stCondLst>
                            <p:childTnLst>
                              <p:par>
                                <p:cTn id="614" presetID="11" presetClass="entr" presetSubtype="0" fill="hold" grpId="0" nodeType="afterEffect">
                                  <p:stCondLst>
                                    <p:cond delay="0"/>
                                  </p:stCondLst>
                                  <p:childTnLst>
                                    <p:set>
                                      <p:cBhvr>
                                        <p:cTn id="615" dur="1000">
                                          <p:stCondLst>
                                            <p:cond delay="0"/>
                                          </p:stCondLst>
                                        </p:cTn>
                                        <p:tgtEl>
                                          <p:spTgt spid="531"/>
                                        </p:tgtEl>
                                        <p:attrNameLst>
                                          <p:attrName>style.visibility</p:attrName>
                                        </p:attrNameLst>
                                      </p:cBhvr>
                                      <p:to>
                                        <p:strVal val="visible"/>
                                      </p:to>
                                    </p:set>
                                  </p:childTnLst>
                                </p:cTn>
                              </p:par>
                            </p:childTnLst>
                          </p:cTn>
                        </p:par>
                        <p:par>
                          <p:cTn id="616" fill="hold">
                            <p:stCondLst>
                              <p:cond delay="197500"/>
                            </p:stCondLst>
                            <p:childTnLst>
                              <p:par>
                                <p:cTn id="617" presetID="11" presetClass="entr" presetSubtype="0" fill="hold" grpId="0" nodeType="afterEffect">
                                  <p:stCondLst>
                                    <p:cond delay="0"/>
                                  </p:stCondLst>
                                  <p:childTnLst>
                                    <p:set>
                                      <p:cBhvr>
                                        <p:cTn id="618" dur="1000">
                                          <p:stCondLst>
                                            <p:cond delay="0"/>
                                          </p:stCondLst>
                                        </p:cTn>
                                        <p:tgtEl>
                                          <p:spTgt spid="532"/>
                                        </p:tgtEl>
                                        <p:attrNameLst>
                                          <p:attrName>style.visibility</p:attrName>
                                        </p:attrNameLst>
                                      </p:cBhvr>
                                      <p:to>
                                        <p:strVal val="visible"/>
                                      </p:to>
                                    </p:set>
                                  </p:childTnLst>
                                </p:cTn>
                              </p:par>
                            </p:childTnLst>
                          </p:cTn>
                        </p:par>
                        <p:par>
                          <p:cTn id="619" fill="hold">
                            <p:stCondLst>
                              <p:cond delay="198500"/>
                            </p:stCondLst>
                            <p:childTnLst>
                              <p:par>
                                <p:cTn id="620" presetID="11" presetClass="entr" presetSubtype="0" fill="hold" grpId="0" nodeType="afterEffect">
                                  <p:stCondLst>
                                    <p:cond delay="0"/>
                                  </p:stCondLst>
                                  <p:childTnLst>
                                    <p:set>
                                      <p:cBhvr>
                                        <p:cTn id="621" dur="1000">
                                          <p:stCondLst>
                                            <p:cond delay="0"/>
                                          </p:stCondLst>
                                        </p:cTn>
                                        <p:tgtEl>
                                          <p:spTgt spid="533"/>
                                        </p:tgtEl>
                                        <p:attrNameLst>
                                          <p:attrName>style.visibility</p:attrName>
                                        </p:attrNameLst>
                                      </p:cBhvr>
                                      <p:to>
                                        <p:strVal val="visible"/>
                                      </p:to>
                                    </p:set>
                                  </p:childTnLst>
                                </p:cTn>
                              </p:par>
                            </p:childTnLst>
                          </p:cTn>
                        </p:par>
                        <p:par>
                          <p:cTn id="622" fill="hold">
                            <p:stCondLst>
                              <p:cond delay="199500"/>
                            </p:stCondLst>
                            <p:childTnLst>
                              <p:par>
                                <p:cTn id="623" presetID="11" presetClass="entr" presetSubtype="0" fill="hold" grpId="0" nodeType="afterEffect">
                                  <p:stCondLst>
                                    <p:cond delay="0"/>
                                  </p:stCondLst>
                                  <p:childTnLst>
                                    <p:set>
                                      <p:cBhvr>
                                        <p:cTn id="624" dur="1000">
                                          <p:stCondLst>
                                            <p:cond delay="0"/>
                                          </p:stCondLst>
                                        </p:cTn>
                                        <p:tgtEl>
                                          <p:spTgt spid="534"/>
                                        </p:tgtEl>
                                        <p:attrNameLst>
                                          <p:attrName>style.visibility</p:attrName>
                                        </p:attrNameLst>
                                      </p:cBhvr>
                                      <p:to>
                                        <p:strVal val="visible"/>
                                      </p:to>
                                    </p:set>
                                  </p:childTnLst>
                                </p:cTn>
                              </p:par>
                            </p:childTnLst>
                          </p:cTn>
                        </p:par>
                        <p:par>
                          <p:cTn id="625" fill="hold">
                            <p:stCondLst>
                              <p:cond delay="200500"/>
                            </p:stCondLst>
                            <p:childTnLst>
                              <p:par>
                                <p:cTn id="626" presetID="11" presetClass="entr" presetSubtype="0" fill="hold" grpId="0" nodeType="afterEffect">
                                  <p:stCondLst>
                                    <p:cond delay="0"/>
                                  </p:stCondLst>
                                  <p:childTnLst>
                                    <p:set>
                                      <p:cBhvr>
                                        <p:cTn id="627" dur="1000">
                                          <p:stCondLst>
                                            <p:cond delay="0"/>
                                          </p:stCondLst>
                                        </p:cTn>
                                        <p:tgtEl>
                                          <p:spTgt spid="535"/>
                                        </p:tgtEl>
                                        <p:attrNameLst>
                                          <p:attrName>style.visibility</p:attrName>
                                        </p:attrNameLst>
                                      </p:cBhvr>
                                      <p:to>
                                        <p:strVal val="visible"/>
                                      </p:to>
                                    </p:set>
                                  </p:childTnLst>
                                </p:cTn>
                              </p:par>
                            </p:childTnLst>
                          </p:cTn>
                        </p:par>
                        <p:par>
                          <p:cTn id="628" fill="hold">
                            <p:stCondLst>
                              <p:cond delay="201500"/>
                            </p:stCondLst>
                            <p:childTnLst>
                              <p:par>
                                <p:cTn id="629" presetID="11" presetClass="entr" presetSubtype="0" fill="hold" grpId="0" nodeType="afterEffect">
                                  <p:stCondLst>
                                    <p:cond delay="0"/>
                                  </p:stCondLst>
                                  <p:childTnLst>
                                    <p:set>
                                      <p:cBhvr>
                                        <p:cTn id="630" dur="1000">
                                          <p:stCondLst>
                                            <p:cond delay="0"/>
                                          </p:stCondLst>
                                        </p:cTn>
                                        <p:tgtEl>
                                          <p:spTgt spid="536"/>
                                        </p:tgtEl>
                                        <p:attrNameLst>
                                          <p:attrName>style.visibility</p:attrName>
                                        </p:attrNameLst>
                                      </p:cBhvr>
                                      <p:to>
                                        <p:strVal val="visible"/>
                                      </p:to>
                                    </p:set>
                                  </p:childTnLst>
                                </p:cTn>
                              </p:par>
                            </p:childTnLst>
                          </p:cTn>
                        </p:par>
                        <p:par>
                          <p:cTn id="631" fill="hold">
                            <p:stCondLst>
                              <p:cond delay="202500"/>
                            </p:stCondLst>
                            <p:childTnLst>
                              <p:par>
                                <p:cTn id="632" presetID="11" presetClass="entr" presetSubtype="0" fill="hold" grpId="0" nodeType="afterEffect">
                                  <p:stCondLst>
                                    <p:cond delay="0"/>
                                  </p:stCondLst>
                                  <p:childTnLst>
                                    <p:set>
                                      <p:cBhvr>
                                        <p:cTn id="633" dur="1000">
                                          <p:stCondLst>
                                            <p:cond delay="0"/>
                                          </p:stCondLst>
                                        </p:cTn>
                                        <p:tgtEl>
                                          <p:spTgt spid="537"/>
                                        </p:tgtEl>
                                        <p:attrNameLst>
                                          <p:attrName>style.visibility</p:attrName>
                                        </p:attrNameLst>
                                      </p:cBhvr>
                                      <p:to>
                                        <p:strVal val="visible"/>
                                      </p:to>
                                    </p:set>
                                  </p:childTnLst>
                                </p:cTn>
                              </p:par>
                            </p:childTnLst>
                          </p:cTn>
                        </p:par>
                        <p:par>
                          <p:cTn id="634" fill="hold">
                            <p:stCondLst>
                              <p:cond delay="203500"/>
                            </p:stCondLst>
                            <p:childTnLst>
                              <p:par>
                                <p:cTn id="635" presetID="11" presetClass="entr" presetSubtype="0" fill="hold" grpId="0" nodeType="afterEffect">
                                  <p:stCondLst>
                                    <p:cond delay="0"/>
                                  </p:stCondLst>
                                  <p:childTnLst>
                                    <p:set>
                                      <p:cBhvr>
                                        <p:cTn id="636" dur="1000">
                                          <p:stCondLst>
                                            <p:cond delay="0"/>
                                          </p:stCondLst>
                                        </p:cTn>
                                        <p:tgtEl>
                                          <p:spTgt spid="538"/>
                                        </p:tgtEl>
                                        <p:attrNameLst>
                                          <p:attrName>style.visibility</p:attrName>
                                        </p:attrNameLst>
                                      </p:cBhvr>
                                      <p:to>
                                        <p:strVal val="visible"/>
                                      </p:to>
                                    </p:set>
                                  </p:childTnLst>
                                </p:cTn>
                              </p:par>
                            </p:childTnLst>
                          </p:cTn>
                        </p:par>
                        <p:par>
                          <p:cTn id="637" fill="hold">
                            <p:stCondLst>
                              <p:cond delay="204500"/>
                            </p:stCondLst>
                            <p:childTnLst>
                              <p:par>
                                <p:cTn id="638" presetID="11" presetClass="entr" presetSubtype="0" fill="hold" grpId="0" nodeType="afterEffect">
                                  <p:stCondLst>
                                    <p:cond delay="0"/>
                                  </p:stCondLst>
                                  <p:childTnLst>
                                    <p:set>
                                      <p:cBhvr>
                                        <p:cTn id="639" dur="1000">
                                          <p:stCondLst>
                                            <p:cond delay="0"/>
                                          </p:stCondLst>
                                        </p:cTn>
                                        <p:tgtEl>
                                          <p:spTgt spid="539"/>
                                        </p:tgtEl>
                                        <p:attrNameLst>
                                          <p:attrName>style.visibility</p:attrName>
                                        </p:attrNameLst>
                                      </p:cBhvr>
                                      <p:to>
                                        <p:strVal val="visible"/>
                                      </p:to>
                                    </p:set>
                                  </p:childTnLst>
                                </p:cTn>
                              </p:par>
                            </p:childTnLst>
                          </p:cTn>
                        </p:par>
                        <p:par>
                          <p:cTn id="640" fill="hold">
                            <p:stCondLst>
                              <p:cond delay="205500"/>
                            </p:stCondLst>
                            <p:childTnLst>
                              <p:par>
                                <p:cTn id="641" presetID="11" presetClass="entr" presetSubtype="0" fill="hold" grpId="0" nodeType="afterEffect">
                                  <p:stCondLst>
                                    <p:cond delay="0"/>
                                  </p:stCondLst>
                                  <p:childTnLst>
                                    <p:set>
                                      <p:cBhvr>
                                        <p:cTn id="642" dur="1000">
                                          <p:stCondLst>
                                            <p:cond delay="0"/>
                                          </p:stCondLst>
                                        </p:cTn>
                                        <p:tgtEl>
                                          <p:spTgt spid="540"/>
                                        </p:tgtEl>
                                        <p:attrNameLst>
                                          <p:attrName>style.visibility</p:attrName>
                                        </p:attrNameLst>
                                      </p:cBhvr>
                                      <p:to>
                                        <p:strVal val="visible"/>
                                      </p:to>
                                    </p:set>
                                  </p:childTnLst>
                                </p:cTn>
                              </p:par>
                            </p:childTnLst>
                          </p:cTn>
                        </p:par>
                        <p:par>
                          <p:cTn id="643" fill="hold">
                            <p:stCondLst>
                              <p:cond delay="206500"/>
                            </p:stCondLst>
                            <p:childTnLst>
                              <p:par>
                                <p:cTn id="644" presetID="11" presetClass="entr" presetSubtype="0" fill="hold" grpId="0" nodeType="afterEffect">
                                  <p:stCondLst>
                                    <p:cond delay="0"/>
                                  </p:stCondLst>
                                  <p:childTnLst>
                                    <p:set>
                                      <p:cBhvr>
                                        <p:cTn id="645" dur="1000">
                                          <p:stCondLst>
                                            <p:cond delay="0"/>
                                          </p:stCondLst>
                                        </p:cTn>
                                        <p:tgtEl>
                                          <p:spTgt spid="541"/>
                                        </p:tgtEl>
                                        <p:attrNameLst>
                                          <p:attrName>style.visibility</p:attrName>
                                        </p:attrNameLst>
                                      </p:cBhvr>
                                      <p:to>
                                        <p:strVal val="visible"/>
                                      </p:to>
                                    </p:set>
                                  </p:childTnLst>
                                </p:cTn>
                              </p:par>
                            </p:childTnLst>
                          </p:cTn>
                        </p:par>
                        <p:par>
                          <p:cTn id="646" fill="hold">
                            <p:stCondLst>
                              <p:cond delay="207500"/>
                            </p:stCondLst>
                            <p:childTnLst>
                              <p:par>
                                <p:cTn id="647" presetID="11" presetClass="entr" presetSubtype="0" fill="hold" grpId="0" nodeType="afterEffect">
                                  <p:stCondLst>
                                    <p:cond delay="0"/>
                                  </p:stCondLst>
                                  <p:childTnLst>
                                    <p:set>
                                      <p:cBhvr>
                                        <p:cTn id="648" dur="1000">
                                          <p:stCondLst>
                                            <p:cond delay="0"/>
                                          </p:stCondLst>
                                        </p:cTn>
                                        <p:tgtEl>
                                          <p:spTgt spid="542"/>
                                        </p:tgtEl>
                                        <p:attrNameLst>
                                          <p:attrName>style.visibility</p:attrName>
                                        </p:attrNameLst>
                                      </p:cBhvr>
                                      <p:to>
                                        <p:strVal val="visible"/>
                                      </p:to>
                                    </p:set>
                                  </p:childTnLst>
                                </p:cTn>
                              </p:par>
                            </p:childTnLst>
                          </p:cTn>
                        </p:par>
                        <p:par>
                          <p:cTn id="649" fill="hold">
                            <p:stCondLst>
                              <p:cond delay="208500"/>
                            </p:stCondLst>
                            <p:childTnLst>
                              <p:par>
                                <p:cTn id="650" presetID="11" presetClass="entr" presetSubtype="0" fill="hold" grpId="0" nodeType="afterEffect">
                                  <p:stCondLst>
                                    <p:cond delay="0"/>
                                  </p:stCondLst>
                                  <p:childTnLst>
                                    <p:set>
                                      <p:cBhvr>
                                        <p:cTn id="651" dur="1000">
                                          <p:stCondLst>
                                            <p:cond delay="0"/>
                                          </p:stCondLst>
                                        </p:cTn>
                                        <p:tgtEl>
                                          <p:spTgt spid="543"/>
                                        </p:tgtEl>
                                        <p:attrNameLst>
                                          <p:attrName>style.visibility</p:attrName>
                                        </p:attrNameLst>
                                      </p:cBhvr>
                                      <p:to>
                                        <p:strVal val="visible"/>
                                      </p:to>
                                    </p:set>
                                  </p:childTnLst>
                                </p:cTn>
                              </p:par>
                            </p:childTnLst>
                          </p:cTn>
                        </p:par>
                        <p:par>
                          <p:cTn id="652" fill="hold">
                            <p:stCondLst>
                              <p:cond delay="209500"/>
                            </p:stCondLst>
                            <p:childTnLst>
                              <p:par>
                                <p:cTn id="653" presetID="11" presetClass="entr" presetSubtype="0" fill="hold" grpId="0" nodeType="afterEffect">
                                  <p:stCondLst>
                                    <p:cond delay="0"/>
                                  </p:stCondLst>
                                  <p:childTnLst>
                                    <p:set>
                                      <p:cBhvr>
                                        <p:cTn id="654" dur="1000">
                                          <p:stCondLst>
                                            <p:cond delay="0"/>
                                          </p:stCondLst>
                                        </p:cTn>
                                        <p:tgtEl>
                                          <p:spTgt spid="544"/>
                                        </p:tgtEl>
                                        <p:attrNameLst>
                                          <p:attrName>style.visibility</p:attrName>
                                        </p:attrNameLst>
                                      </p:cBhvr>
                                      <p:to>
                                        <p:strVal val="visible"/>
                                      </p:to>
                                    </p:set>
                                  </p:childTnLst>
                                </p:cTn>
                              </p:par>
                            </p:childTnLst>
                          </p:cTn>
                        </p:par>
                        <p:par>
                          <p:cTn id="655" fill="hold">
                            <p:stCondLst>
                              <p:cond delay="210500"/>
                            </p:stCondLst>
                            <p:childTnLst>
                              <p:par>
                                <p:cTn id="656" presetID="11" presetClass="entr" presetSubtype="0" fill="hold" grpId="0" nodeType="afterEffect">
                                  <p:stCondLst>
                                    <p:cond delay="0"/>
                                  </p:stCondLst>
                                  <p:childTnLst>
                                    <p:set>
                                      <p:cBhvr>
                                        <p:cTn id="657" dur="1000">
                                          <p:stCondLst>
                                            <p:cond delay="0"/>
                                          </p:stCondLst>
                                        </p:cTn>
                                        <p:tgtEl>
                                          <p:spTgt spid="545"/>
                                        </p:tgtEl>
                                        <p:attrNameLst>
                                          <p:attrName>style.visibility</p:attrName>
                                        </p:attrNameLst>
                                      </p:cBhvr>
                                      <p:to>
                                        <p:strVal val="visible"/>
                                      </p:to>
                                    </p:set>
                                  </p:childTnLst>
                                </p:cTn>
                              </p:par>
                            </p:childTnLst>
                          </p:cTn>
                        </p:par>
                        <p:par>
                          <p:cTn id="658" fill="hold">
                            <p:stCondLst>
                              <p:cond delay="211500"/>
                            </p:stCondLst>
                            <p:childTnLst>
                              <p:par>
                                <p:cTn id="659" presetID="11" presetClass="entr" presetSubtype="0" fill="hold" grpId="0" nodeType="afterEffect">
                                  <p:stCondLst>
                                    <p:cond delay="0"/>
                                  </p:stCondLst>
                                  <p:childTnLst>
                                    <p:set>
                                      <p:cBhvr>
                                        <p:cTn id="660" dur="1000">
                                          <p:stCondLst>
                                            <p:cond delay="0"/>
                                          </p:stCondLst>
                                        </p:cTn>
                                        <p:tgtEl>
                                          <p:spTgt spid="546"/>
                                        </p:tgtEl>
                                        <p:attrNameLst>
                                          <p:attrName>style.visibility</p:attrName>
                                        </p:attrNameLst>
                                      </p:cBhvr>
                                      <p:to>
                                        <p:strVal val="visible"/>
                                      </p:to>
                                    </p:set>
                                  </p:childTnLst>
                                </p:cTn>
                              </p:par>
                            </p:childTnLst>
                          </p:cTn>
                        </p:par>
                        <p:par>
                          <p:cTn id="661" fill="hold">
                            <p:stCondLst>
                              <p:cond delay="212500"/>
                            </p:stCondLst>
                            <p:childTnLst>
                              <p:par>
                                <p:cTn id="662" presetID="11" presetClass="entr" presetSubtype="0" fill="hold" grpId="0" nodeType="afterEffect">
                                  <p:stCondLst>
                                    <p:cond delay="0"/>
                                  </p:stCondLst>
                                  <p:childTnLst>
                                    <p:set>
                                      <p:cBhvr>
                                        <p:cTn id="663" dur="1000">
                                          <p:stCondLst>
                                            <p:cond delay="0"/>
                                          </p:stCondLst>
                                        </p:cTn>
                                        <p:tgtEl>
                                          <p:spTgt spid="547"/>
                                        </p:tgtEl>
                                        <p:attrNameLst>
                                          <p:attrName>style.visibility</p:attrName>
                                        </p:attrNameLst>
                                      </p:cBhvr>
                                      <p:to>
                                        <p:strVal val="visible"/>
                                      </p:to>
                                    </p:set>
                                  </p:childTnLst>
                                </p:cTn>
                              </p:par>
                            </p:childTnLst>
                          </p:cTn>
                        </p:par>
                        <p:par>
                          <p:cTn id="664" fill="hold">
                            <p:stCondLst>
                              <p:cond delay="213500"/>
                            </p:stCondLst>
                            <p:childTnLst>
                              <p:par>
                                <p:cTn id="665" presetID="11" presetClass="entr" presetSubtype="0" fill="hold" grpId="0" nodeType="afterEffect">
                                  <p:stCondLst>
                                    <p:cond delay="0"/>
                                  </p:stCondLst>
                                  <p:childTnLst>
                                    <p:set>
                                      <p:cBhvr>
                                        <p:cTn id="666" dur="1000">
                                          <p:stCondLst>
                                            <p:cond delay="0"/>
                                          </p:stCondLst>
                                        </p:cTn>
                                        <p:tgtEl>
                                          <p:spTgt spid="548"/>
                                        </p:tgtEl>
                                        <p:attrNameLst>
                                          <p:attrName>style.visibility</p:attrName>
                                        </p:attrNameLst>
                                      </p:cBhvr>
                                      <p:to>
                                        <p:strVal val="visible"/>
                                      </p:to>
                                    </p:set>
                                  </p:childTnLst>
                                </p:cTn>
                              </p:par>
                            </p:childTnLst>
                          </p:cTn>
                        </p:par>
                        <p:par>
                          <p:cTn id="667" fill="hold">
                            <p:stCondLst>
                              <p:cond delay="214500"/>
                            </p:stCondLst>
                            <p:childTnLst>
                              <p:par>
                                <p:cTn id="668" presetID="11" presetClass="entr" presetSubtype="0" fill="hold" grpId="0" nodeType="afterEffect">
                                  <p:stCondLst>
                                    <p:cond delay="0"/>
                                  </p:stCondLst>
                                  <p:childTnLst>
                                    <p:set>
                                      <p:cBhvr>
                                        <p:cTn id="669" dur="1000">
                                          <p:stCondLst>
                                            <p:cond delay="0"/>
                                          </p:stCondLst>
                                        </p:cTn>
                                        <p:tgtEl>
                                          <p:spTgt spid="549"/>
                                        </p:tgtEl>
                                        <p:attrNameLst>
                                          <p:attrName>style.visibility</p:attrName>
                                        </p:attrNameLst>
                                      </p:cBhvr>
                                      <p:to>
                                        <p:strVal val="visible"/>
                                      </p:to>
                                    </p:set>
                                  </p:childTnLst>
                                </p:cTn>
                              </p:par>
                            </p:childTnLst>
                          </p:cTn>
                        </p:par>
                        <p:par>
                          <p:cTn id="670" fill="hold">
                            <p:stCondLst>
                              <p:cond delay="215500"/>
                            </p:stCondLst>
                            <p:childTnLst>
                              <p:par>
                                <p:cTn id="671" presetID="11" presetClass="entr" presetSubtype="0" fill="hold" grpId="0" nodeType="afterEffect">
                                  <p:stCondLst>
                                    <p:cond delay="0"/>
                                  </p:stCondLst>
                                  <p:childTnLst>
                                    <p:set>
                                      <p:cBhvr>
                                        <p:cTn id="672" dur="1000">
                                          <p:stCondLst>
                                            <p:cond delay="0"/>
                                          </p:stCondLst>
                                        </p:cTn>
                                        <p:tgtEl>
                                          <p:spTgt spid="550"/>
                                        </p:tgtEl>
                                        <p:attrNameLst>
                                          <p:attrName>style.visibility</p:attrName>
                                        </p:attrNameLst>
                                      </p:cBhvr>
                                      <p:to>
                                        <p:strVal val="visible"/>
                                      </p:to>
                                    </p:set>
                                  </p:childTnLst>
                                </p:cTn>
                              </p:par>
                            </p:childTnLst>
                          </p:cTn>
                        </p:par>
                        <p:par>
                          <p:cTn id="673" fill="hold">
                            <p:stCondLst>
                              <p:cond delay="216500"/>
                            </p:stCondLst>
                            <p:childTnLst>
                              <p:par>
                                <p:cTn id="674" presetID="11" presetClass="entr" presetSubtype="0" fill="hold" grpId="0" nodeType="afterEffect">
                                  <p:stCondLst>
                                    <p:cond delay="0"/>
                                  </p:stCondLst>
                                  <p:childTnLst>
                                    <p:set>
                                      <p:cBhvr>
                                        <p:cTn id="675" dur="1000">
                                          <p:stCondLst>
                                            <p:cond delay="0"/>
                                          </p:stCondLst>
                                        </p:cTn>
                                        <p:tgtEl>
                                          <p:spTgt spid="551"/>
                                        </p:tgtEl>
                                        <p:attrNameLst>
                                          <p:attrName>style.visibility</p:attrName>
                                        </p:attrNameLst>
                                      </p:cBhvr>
                                      <p:to>
                                        <p:strVal val="visible"/>
                                      </p:to>
                                    </p:set>
                                  </p:childTnLst>
                                </p:cTn>
                              </p:par>
                            </p:childTnLst>
                          </p:cTn>
                        </p:par>
                        <p:par>
                          <p:cTn id="676" fill="hold">
                            <p:stCondLst>
                              <p:cond delay="217500"/>
                            </p:stCondLst>
                            <p:childTnLst>
                              <p:par>
                                <p:cTn id="677" presetID="11" presetClass="entr" presetSubtype="0" fill="hold" grpId="0" nodeType="afterEffect">
                                  <p:stCondLst>
                                    <p:cond delay="0"/>
                                  </p:stCondLst>
                                  <p:childTnLst>
                                    <p:set>
                                      <p:cBhvr>
                                        <p:cTn id="678" dur="1000">
                                          <p:stCondLst>
                                            <p:cond delay="0"/>
                                          </p:stCondLst>
                                        </p:cTn>
                                        <p:tgtEl>
                                          <p:spTgt spid="552"/>
                                        </p:tgtEl>
                                        <p:attrNameLst>
                                          <p:attrName>style.visibility</p:attrName>
                                        </p:attrNameLst>
                                      </p:cBhvr>
                                      <p:to>
                                        <p:strVal val="visible"/>
                                      </p:to>
                                    </p:set>
                                  </p:childTnLst>
                                </p:cTn>
                              </p:par>
                            </p:childTnLst>
                          </p:cTn>
                        </p:par>
                        <p:par>
                          <p:cTn id="679" fill="hold">
                            <p:stCondLst>
                              <p:cond delay="218500"/>
                            </p:stCondLst>
                            <p:childTnLst>
                              <p:par>
                                <p:cTn id="680" presetID="11" presetClass="entr" presetSubtype="0" fill="hold" grpId="0" nodeType="afterEffect">
                                  <p:stCondLst>
                                    <p:cond delay="0"/>
                                  </p:stCondLst>
                                  <p:childTnLst>
                                    <p:set>
                                      <p:cBhvr>
                                        <p:cTn id="681" dur="1000">
                                          <p:stCondLst>
                                            <p:cond delay="0"/>
                                          </p:stCondLst>
                                        </p:cTn>
                                        <p:tgtEl>
                                          <p:spTgt spid="553"/>
                                        </p:tgtEl>
                                        <p:attrNameLst>
                                          <p:attrName>style.visibility</p:attrName>
                                        </p:attrNameLst>
                                      </p:cBhvr>
                                      <p:to>
                                        <p:strVal val="visible"/>
                                      </p:to>
                                    </p:set>
                                  </p:childTnLst>
                                </p:cTn>
                              </p:par>
                            </p:childTnLst>
                          </p:cTn>
                        </p:par>
                        <p:par>
                          <p:cTn id="682" fill="hold">
                            <p:stCondLst>
                              <p:cond delay="219500"/>
                            </p:stCondLst>
                            <p:childTnLst>
                              <p:par>
                                <p:cTn id="683" presetID="11" presetClass="entr" presetSubtype="0" fill="hold" grpId="0" nodeType="afterEffect">
                                  <p:stCondLst>
                                    <p:cond delay="0"/>
                                  </p:stCondLst>
                                  <p:childTnLst>
                                    <p:set>
                                      <p:cBhvr>
                                        <p:cTn id="684" dur="1000">
                                          <p:stCondLst>
                                            <p:cond delay="0"/>
                                          </p:stCondLst>
                                        </p:cTn>
                                        <p:tgtEl>
                                          <p:spTgt spid="554"/>
                                        </p:tgtEl>
                                        <p:attrNameLst>
                                          <p:attrName>style.visibility</p:attrName>
                                        </p:attrNameLst>
                                      </p:cBhvr>
                                      <p:to>
                                        <p:strVal val="visible"/>
                                      </p:to>
                                    </p:set>
                                  </p:childTnLst>
                                </p:cTn>
                              </p:par>
                            </p:childTnLst>
                          </p:cTn>
                        </p:par>
                        <p:par>
                          <p:cTn id="685" fill="hold">
                            <p:stCondLst>
                              <p:cond delay="220500"/>
                            </p:stCondLst>
                            <p:childTnLst>
                              <p:par>
                                <p:cTn id="686" presetID="11" presetClass="entr" presetSubtype="0" fill="hold" grpId="0" nodeType="afterEffect">
                                  <p:stCondLst>
                                    <p:cond delay="0"/>
                                  </p:stCondLst>
                                  <p:childTnLst>
                                    <p:set>
                                      <p:cBhvr>
                                        <p:cTn id="687" dur="1000">
                                          <p:stCondLst>
                                            <p:cond delay="0"/>
                                          </p:stCondLst>
                                        </p:cTn>
                                        <p:tgtEl>
                                          <p:spTgt spid="555"/>
                                        </p:tgtEl>
                                        <p:attrNameLst>
                                          <p:attrName>style.visibility</p:attrName>
                                        </p:attrNameLst>
                                      </p:cBhvr>
                                      <p:to>
                                        <p:strVal val="visible"/>
                                      </p:to>
                                    </p:set>
                                  </p:childTnLst>
                                </p:cTn>
                              </p:par>
                            </p:childTnLst>
                          </p:cTn>
                        </p:par>
                        <p:par>
                          <p:cTn id="688" fill="hold">
                            <p:stCondLst>
                              <p:cond delay="221500"/>
                            </p:stCondLst>
                            <p:childTnLst>
                              <p:par>
                                <p:cTn id="689" presetID="11" presetClass="entr" presetSubtype="0" fill="hold" grpId="0" nodeType="afterEffect">
                                  <p:stCondLst>
                                    <p:cond delay="0"/>
                                  </p:stCondLst>
                                  <p:childTnLst>
                                    <p:set>
                                      <p:cBhvr>
                                        <p:cTn id="690" dur="1000">
                                          <p:stCondLst>
                                            <p:cond delay="0"/>
                                          </p:stCondLst>
                                        </p:cTn>
                                        <p:tgtEl>
                                          <p:spTgt spid="556"/>
                                        </p:tgtEl>
                                        <p:attrNameLst>
                                          <p:attrName>style.visibility</p:attrName>
                                        </p:attrNameLst>
                                      </p:cBhvr>
                                      <p:to>
                                        <p:strVal val="visible"/>
                                      </p:to>
                                    </p:set>
                                  </p:childTnLst>
                                </p:cTn>
                              </p:par>
                            </p:childTnLst>
                          </p:cTn>
                        </p:par>
                        <p:par>
                          <p:cTn id="691" fill="hold">
                            <p:stCondLst>
                              <p:cond delay="222500"/>
                            </p:stCondLst>
                            <p:childTnLst>
                              <p:par>
                                <p:cTn id="692" presetID="11" presetClass="entr" presetSubtype="0" fill="hold" grpId="0" nodeType="afterEffect">
                                  <p:stCondLst>
                                    <p:cond delay="0"/>
                                  </p:stCondLst>
                                  <p:childTnLst>
                                    <p:set>
                                      <p:cBhvr>
                                        <p:cTn id="693" dur="1000">
                                          <p:stCondLst>
                                            <p:cond delay="0"/>
                                          </p:stCondLst>
                                        </p:cTn>
                                        <p:tgtEl>
                                          <p:spTgt spid="557"/>
                                        </p:tgtEl>
                                        <p:attrNameLst>
                                          <p:attrName>style.visibility</p:attrName>
                                        </p:attrNameLst>
                                      </p:cBhvr>
                                      <p:to>
                                        <p:strVal val="visible"/>
                                      </p:to>
                                    </p:set>
                                  </p:childTnLst>
                                </p:cTn>
                              </p:par>
                            </p:childTnLst>
                          </p:cTn>
                        </p:par>
                        <p:par>
                          <p:cTn id="694" fill="hold">
                            <p:stCondLst>
                              <p:cond delay="223500"/>
                            </p:stCondLst>
                            <p:childTnLst>
                              <p:par>
                                <p:cTn id="695" presetID="11" presetClass="entr" presetSubtype="0" fill="hold" grpId="0" nodeType="afterEffect">
                                  <p:stCondLst>
                                    <p:cond delay="0"/>
                                  </p:stCondLst>
                                  <p:childTnLst>
                                    <p:set>
                                      <p:cBhvr>
                                        <p:cTn id="696" dur="1000">
                                          <p:stCondLst>
                                            <p:cond delay="0"/>
                                          </p:stCondLst>
                                        </p:cTn>
                                        <p:tgtEl>
                                          <p:spTgt spid="558"/>
                                        </p:tgtEl>
                                        <p:attrNameLst>
                                          <p:attrName>style.visibility</p:attrName>
                                        </p:attrNameLst>
                                      </p:cBhvr>
                                      <p:to>
                                        <p:strVal val="visible"/>
                                      </p:to>
                                    </p:set>
                                  </p:childTnLst>
                                </p:cTn>
                              </p:par>
                            </p:childTnLst>
                          </p:cTn>
                        </p:par>
                        <p:par>
                          <p:cTn id="697" fill="hold">
                            <p:stCondLst>
                              <p:cond delay="224500"/>
                            </p:stCondLst>
                            <p:childTnLst>
                              <p:par>
                                <p:cTn id="698" presetID="11" presetClass="entr" presetSubtype="0" fill="hold" grpId="0" nodeType="afterEffect">
                                  <p:stCondLst>
                                    <p:cond delay="0"/>
                                  </p:stCondLst>
                                  <p:childTnLst>
                                    <p:set>
                                      <p:cBhvr>
                                        <p:cTn id="699" dur="1000">
                                          <p:stCondLst>
                                            <p:cond delay="0"/>
                                          </p:stCondLst>
                                        </p:cTn>
                                        <p:tgtEl>
                                          <p:spTgt spid="559"/>
                                        </p:tgtEl>
                                        <p:attrNameLst>
                                          <p:attrName>style.visibility</p:attrName>
                                        </p:attrNameLst>
                                      </p:cBhvr>
                                      <p:to>
                                        <p:strVal val="visible"/>
                                      </p:to>
                                    </p:set>
                                  </p:childTnLst>
                                </p:cTn>
                              </p:par>
                            </p:childTnLst>
                          </p:cTn>
                        </p:par>
                        <p:par>
                          <p:cTn id="700" fill="hold">
                            <p:stCondLst>
                              <p:cond delay="225500"/>
                            </p:stCondLst>
                            <p:childTnLst>
                              <p:par>
                                <p:cTn id="701" presetID="11" presetClass="entr" presetSubtype="0" fill="hold" grpId="0" nodeType="afterEffect">
                                  <p:stCondLst>
                                    <p:cond delay="0"/>
                                  </p:stCondLst>
                                  <p:childTnLst>
                                    <p:set>
                                      <p:cBhvr>
                                        <p:cTn id="702" dur="1000">
                                          <p:stCondLst>
                                            <p:cond delay="0"/>
                                          </p:stCondLst>
                                        </p:cTn>
                                        <p:tgtEl>
                                          <p:spTgt spid="560"/>
                                        </p:tgtEl>
                                        <p:attrNameLst>
                                          <p:attrName>style.visibility</p:attrName>
                                        </p:attrNameLst>
                                      </p:cBhvr>
                                      <p:to>
                                        <p:strVal val="visible"/>
                                      </p:to>
                                    </p:set>
                                  </p:childTnLst>
                                </p:cTn>
                              </p:par>
                            </p:childTnLst>
                          </p:cTn>
                        </p:par>
                        <p:par>
                          <p:cTn id="703" fill="hold">
                            <p:stCondLst>
                              <p:cond delay="226500"/>
                            </p:stCondLst>
                            <p:childTnLst>
                              <p:par>
                                <p:cTn id="704" presetID="11" presetClass="entr" presetSubtype="0" fill="hold" grpId="0" nodeType="afterEffect">
                                  <p:stCondLst>
                                    <p:cond delay="0"/>
                                  </p:stCondLst>
                                  <p:childTnLst>
                                    <p:set>
                                      <p:cBhvr>
                                        <p:cTn id="705" dur="1000">
                                          <p:stCondLst>
                                            <p:cond delay="0"/>
                                          </p:stCondLst>
                                        </p:cTn>
                                        <p:tgtEl>
                                          <p:spTgt spid="561"/>
                                        </p:tgtEl>
                                        <p:attrNameLst>
                                          <p:attrName>style.visibility</p:attrName>
                                        </p:attrNameLst>
                                      </p:cBhvr>
                                      <p:to>
                                        <p:strVal val="visible"/>
                                      </p:to>
                                    </p:set>
                                  </p:childTnLst>
                                </p:cTn>
                              </p:par>
                            </p:childTnLst>
                          </p:cTn>
                        </p:par>
                        <p:par>
                          <p:cTn id="706" fill="hold">
                            <p:stCondLst>
                              <p:cond delay="227500"/>
                            </p:stCondLst>
                            <p:childTnLst>
                              <p:par>
                                <p:cTn id="707" presetID="11" presetClass="entr" presetSubtype="0" fill="hold" grpId="0" nodeType="afterEffect">
                                  <p:stCondLst>
                                    <p:cond delay="0"/>
                                  </p:stCondLst>
                                  <p:childTnLst>
                                    <p:set>
                                      <p:cBhvr>
                                        <p:cTn id="708" dur="1000">
                                          <p:stCondLst>
                                            <p:cond delay="0"/>
                                          </p:stCondLst>
                                        </p:cTn>
                                        <p:tgtEl>
                                          <p:spTgt spid="562"/>
                                        </p:tgtEl>
                                        <p:attrNameLst>
                                          <p:attrName>style.visibility</p:attrName>
                                        </p:attrNameLst>
                                      </p:cBhvr>
                                      <p:to>
                                        <p:strVal val="visible"/>
                                      </p:to>
                                    </p:set>
                                  </p:childTnLst>
                                </p:cTn>
                              </p:par>
                            </p:childTnLst>
                          </p:cTn>
                        </p:par>
                        <p:par>
                          <p:cTn id="709" fill="hold">
                            <p:stCondLst>
                              <p:cond delay="228500"/>
                            </p:stCondLst>
                            <p:childTnLst>
                              <p:par>
                                <p:cTn id="710" presetID="11" presetClass="entr" presetSubtype="0" fill="hold" grpId="0" nodeType="afterEffect">
                                  <p:stCondLst>
                                    <p:cond delay="0"/>
                                  </p:stCondLst>
                                  <p:childTnLst>
                                    <p:set>
                                      <p:cBhvr>
                                        <p:cTn id="711" dur="1000">
                                          <p:stCondLst>
                                            <p:cond delay="0"/>
                                          </p:stCondLst>
                                        </p:cTn>
                                        <p:tgtEl>
                                          <p:spTgt spid="563"/>
                                        </p:tgtEl>
                                        <p:attrNameLst>
                                          <p:attrName>style.visibility</p:attrName>
                                        </p:attrNameLst>
                                      </p:cBhvr>
                                      <p:to>
                                        <p:strVal val="visible"/>
                                      </p:to>
                                    </p:set>
                                  </p:childTnLst>
                                </p:cTn>
                              </p:par>
                            </p:childTnLst>
                          </p:cTn>
                        </p:par>
                        <p:par>
                          <p:cTn id="712" fill="hold">
                            <p:stCondLst>
                              <p:cond delay="229500"/>
                            </p:stCondLst>
                            <p:childTnLst>
                              <p:par>
                                <p:cTn id="713" presetID="11" presetClass="entr" presetSubtype="0" fill="hold" grpId="0" nodeType="afterEffect">
                                  <p:stCondLst>
                                    <p:cond delay="0"/>
                                  </p:stCondLst>
                                  <p:childTnLst>
                                    <p:set>
                                      <p:cBhvr>
                                        <p:cTn id="714" dur="1000">
                                          <p:stCondLst>
                                            <p:cond delay="0"/>
                                          </p:stCondLst>
                                        </p:cTn>
                                        <p:tgtEl>
                                          <p:spTgt spid="564"/>
                                        </p:tgtEl>
                                        <p:attrNameLst>
                                          <p:attrName>style.visibility</p:attrName>
                                        </p:attrNameLst>
                                      </p:cBhvr>
                                      <p:to>
                                        <p:strVal val="visible"/>
                                      </p:to>
                                    </p:set>
                                  </p:childTnLst>
                                </p:cTn>
                              </p:par>
                            </p:childTnLst>
                          </p:cTn>
                        </p:par>
                        <p:par>
                          <p:cTn id="715" fill="hold">
                            <p:stCondLst>
                              <p:cond delay="230500"/>
                            </p:stCondLst>
                            <p:childTnLst>
                              <p:par>
                                <p:cTn id="716" presetID="11" presetClass="entr" presetSubtype="0" fill="hold" grpId="0" nodeType="afterEffect">
                                  <p:stCondLst>
                                    <p:cond delay="0"/>
                                  </p:stCondLst>
                                  <p:childTnLst>
                                    <p:set>
                                      <p:cBhvr>
                                        <p:cTn id="717" dur="1000">
                                          <p:stCondLst>
                                            <p:cond delay="0"/>
                                          </p:stCondLst>
                                        </p:cTn>
                                        <p:tgtEl>
                                          <p:spTgt spid="565"/>
                                        </p:tgtEl>
                                        <p:attrNameLst>
                                          <p:attrName>style.visibility</p:attrName>
                                        </p:attrNameLst>
                                      </p:cBhvr>
                                      <p:to>
                                        <p:strVal val="visible"/>
                                      </p:to>
                                    </p:set>
                                  </p:childTnLst>
                                </p:cTn>
                              </p:par>
                            </p:childTnLst>
                          </p:cTn>
                        </p:par>
                        <p:par>
                          <p:cTn id="718" fill="hold">
                            <p:stCondLst>
                              <p:cond delay="231500"/>
                            </p:stCondLst>
                            <p:childTnLst>
                              <p:par>
                                <p:cTn id="719" presetID="11" presetClass="entr" presetSubtype="0" fill="hold" grpId="0" nodeType="afterEffect">
                                  <p:stCondLst>
                                    <p:cond delay="0"/>
                                  </p:stCondLst>
                                  <p:childTnLst>
                                    <p:set>
                                      <p:cBhvr>
                                        <p:cTn id="720" dur="1000">
                                          <p:stCondLst>
                                            <p:cond delay="0"/>
                                          </p:stCondLst>
                                        </p:cTn>
                                        <p:tgtEl>
                                          <p:spTgt spid="566"/>
                                        </p:tgtEl>
                                        <p:attrNameLst>
                                          <p:attrName>style.visibility</p:attrName>
                                        </p:attrNameLst>
                                      </p:cBhvr>
                                      <p:to>
                                        <p:strVal val="visible"/>
                                      </p:to>
                                    </p:set>
                                  </p:childTnLst>
                                </p:cTn>
                              </p:par>
                            </p:childTnLst>
                          </p:cTn>
                        </p:par>
                        <p:par>
                          <p:cTn id="721" fill="hold">
                            <p:stCondLst>
                              <p:cond delay="232500"/>
                            </p:stCondLst>
                            <p:childTnLst>
                              <p:par>
                                <p:cTn id="722" presetID="11" presetClass="entr" presetSubtype="0" fill="hold" grpId="0" nodeType="afterEffect">
                                  <p:stCondLst>
                                    <p:cond delay="0"/>
                                  </p:stCondLst>
                                  <p:childTnLst>
                                    <p:set>
                                      <p:cBhvr>
                                        <p:cTn id="723" dur="1000">
                                          <p:stCondLst>
                                            <p:cond delay="0"/>
                                          </p:stCondLst>
                                        </p:cTn>
                                        <p:tgtEl>
                                          <p:spTgt spid="567"/>
                                        </p:tgtEl>
                                        <p:attrNameLst>
                                          <p:attrName>style.visibility</p:attrName>
                                        </p:attrNameLst>
                                      </p:cBhvr>
                                      <p:to>
                                        <p:strVal val="visible"/>
                                      </p:to>
                                    </p:set>
                                  </p:childTnLst>
                                </p:cTn>
                              </p:par>
                            </p:childTnLst>
                          </p:cTn>
                        </p:par>
                        <p:par>
                          <p:cTn id="724" fill="hold">
                            <p:stCondLst>
                              <p:cond delay="233500"/>
                            </p:stCondLst>
                            <p:childTnLst>
                              <p:par>
                                <p:cTn id="725" presetID="11" presetClass="entr" presetSubtype="0" fill="hold" grpId="0" nodeType="afterEffect">
                                  <p:stCondLst>
                                    <p:cond delay="0"/>
                                  </p:stCondLst>
                                  <p:childTnLst>
                                    <p:set>
                                      <p:cBhvr>
                                        <p:cTn id="726" dur="1000">
                                          <p:stCondLst>
                                            <p:cond delay="0"/>
                                          </p:stCondLst>
                                        </p:cTn>
                                        <p:tgtEl>
                                          <p:spTgt spid="568"/>
                                        </p:tgtEl>
                                        <p:attrNameLst>
                                          <p:attrName>style.visibility</p:attrName>
                                        </p:attrNameLst>
                                      </p:cBhvr>
                                      <p:to>
                                        <p:strVal val="visible"/>
                                      </p:to>
                                    </p:set>
                                  </p:childTnLst>
                                </p:cTn>
                              </p:par>
                            </p:childTnLst>
                          </p:cTn>
                        </p:par>
                        <p:par>
                          <p:cTn id="727" fill="hold">
                            <p:stCondLst>
                              <p:cond delay="234500"/>
                            </p:stCondLst>
                            <p:childTnLst>
                              <p:par>
                                <p:cTn id="728" presetID="11" presetClass="entr" presetSubtype="0" fill="hold" grpId="0" nodeType="afterEffect">
                                  <p:stCondLst>
                                    <p:cond delay="0"/>
                                  </p:stCondLst>
                                  <p:childTnLst>
                                    <p:set>
                                      <p:cBhvr>
                                        <p:cTn id="729" dur="1000">
                                          <p:stCondLst>
                                            <p:cond delay="0"/>
                                          </p:stCondLst>
                                        </p:cTn>
                                        <p:tgtEl>
                                          <p:spTgt spid="569"/>
                                        </p:tgtEl>
                                        <p:attrNameLst>
                                          <p:attrName>style.visibility</p:attrName>
                                        </p:attrNameLst>
                                      </p:cBhvr>
                                      <p:to>
                                        <p:strVal val="visible"/>
                                      </p:to>
                                    </p:set>
                                  </p:childTnLst>
                                </p:cTn>
                              </p:par>
                            </p:childTnLst>
                          </p:cTn>
                        </p:par>
                        <p:par>
                          <p:cTn id="730" fill="hold">
                            <p:stCondLst>
                              <p:cond delay="235500"/>
                            </p:stCondLst>
                            <p:childTnLst>
                              <p:par>
                                <p:cTn id="731" presetID="11" presetClass="entr" presetSubtype="0" fill="hold" grpId="0" nodeType="afterEffect">
                                  <p:stCondLst>
                                    <p:cond delay="0"/>
                                  </p:stCondLst>
                                  <p:childTnLst>
                                    <p:set>
                                      <p:cBhvr>
                                        <p:cTn id="732" dur="1000">
                                          <p:stCondLst>
                                            <p:cond delay="0"/>
                                          </p:stCondLst>
                                        </p:cTn>
                                        <p:tgtEl>
                                          <p:spTgt spid="570"/>
                                        </p:tgtEl>
                                        <p:attrNameLst>
                                          <p:attrName>style.visibility</p:attrName>
                                        </p:attrNameLst>
                                      </p:cBhvr>
                                      <p:to>
                                        <p:strVal val="visible"/>
                                      </p:to>
                                    </p:set>
                                  </p:childTnLst>
                                </p:cTn>
                              </p:par>
                            </p:childTnLst>
                          </p:cTn>
                        </p:par>
                        <p:par>
                          <p:cTn id="733" fill="hold">
                            <p:stCondLst>
                              <p:cond delay="236500"/>
                            </p:stCondLst>
                            <p:childTnLst>
                              <p:par>
                                <p:cTn id="734" presetID="11" presetClass="entr" presetSubtype="0" fill="hold" grpId="0" nodeType="afterEffect">
                                  <p:stCondLst>
                                    <p:cond delay="0"/>
                                  </p:stCondLst>
                                  <p:childTnLst>
                                    <p:set>
                                      <p:cBhvr>
                                        <p:cTn id="735" dur="1000">
                                          <p:stCondLst>
                                            <p:cond delay="0"/>
                                          </p:stCondLst>
                                        </p:cTn>
                                        <p:tgtEl>
                                          <p:spTgt spid="571"/>
                                        </p:tgtEl>
                                        <p:attrNameLst>
                                          <p:attrName>style.visibility</p:attrName>
                                        </p:attrNameLst>
                                      </p:cBhvr>
                                      <p:to>
                                        <p:strVal val="visible"/>
                                      </p:to>
                                    </p:set>
                                  </p:childTnLst>
                                </p:cTn>
                              </p:par>
                            </p:childTnLst>
                          </p:cTn>
                        </p:par>
                        <p:par>
                          <p:cTn id="736" fill="hold">
                            <p:stCondLst>
                              <p:cond delay="237500"/>
                            </p:stCondLst>
                            <p:childTnLst>
                              <p:par>
                                <p:cTn id="737" presetID="11" presetClass="entr" presetSubtype="0" fill="hold" grpId="0" nodeType="afterEffect">
                                  <p:stCondLst>
                                    <p:cond delay="0"/>
                                  </p:stCondLst>
                                  <p:childTnLst>
                                    <p:set>
                                      <p:cBhvr>
                                        <p:cTn id="738" dur="1000">
                                          <p:stCondLst>
                                            <p:cond delay="0"/>
                                          </p:stCondLst>
                                        </p:cTn>
                                        <p:tgtEl>
                                          <p:spTgt spid="572"/>
                                        </p:tgtEl>
                                        <p:attrNameLst>
                                          <p:attrName>style.visibility</p:attrName>
                                        </p:attrNameLst>
                                      </p:cBhvr>
                                      <p:to>
                                        <p:strVal val="visible"/>
                                      </p:to>
                                    </p:set>
                                  </p:childTnLst>
                                </p:cTn>
                              </p:par>
                            </p:childTnLst>
                          </p:cTn>
                        </p:par>
                        <p:par>
                          <p:cTn id="739" fill="hold">
                            <p:stCondLst>
                              <p:cond delay="238500"/>
                            </p:stCondLst>
                            <p:childTnLst>
                              <p:par>
                                <p:cTn id="740" presetID="11" presetClass="entr" presetSubtype="0" fill="hold" grpId="0" nodeType="afterEffect">
                                  <p:stCondLst>
                                    <p:cond delay="0"/>
                                  </p:stCondLst>
                                  <p:childTnLst>
                                    <p:set>
                                      <p:cBhvr>
                                        <p:cTn id="741" dur="1000">
                                          <p:stCondLst>
                                            <p:cond delay="0"/>
                                          </p:stCondLst>
                                        </p:cTn>
                                        <p:tgtEl>
                                          <p:spTgt spid="573"/>
                                        </p:tgtEl>
                                        <p:attrNameLst>
                                          <p:attrName>style.visibility</p:attrName>
                                        </p:attrNameLst>
                                      </p:cBhvr>
                                      <p:to>
                                        <p:strVal val="visible"/>
                                      </p:to>
                                    </p:set>
                                  </p:childTnLst>
                                </p:cTn>
                              </p:par>
                            </p:childTnLst>
                          </p:cTn>
                        </p:par>
                        <p:par>
                          <p:cTn id="742" fill="hold">
                            <p:stCondLst>
                              <p:cond delay="239500"/>
                            </p:stCondLst>
                            <p:childTnLst>
                              <p:par>
                                <p:cTn id="743" presetID="11" presetClass="entr" presetSubtype="0" fill="hold" grpId="0" nodeType="afterEffect">
                                  <p:stCondLst>
                                    <p:cond delay="0"/>
                                  </p:stCondLst>
                                  <p:childTnLst>
                                    <p:set>
                                      <p:cBhvr>
                                        <p:cTn id="744" dur="1000">
                                          <p:stCondLst>
                                            <p:cond delay="0"/>
                                          </p:stCondLst>
                                        </p:cTn>
                                        <p:tgtEl>
                                          <p:spTgt spid="574"/>
                                        </p:tgtEl>
                                        <p:attrNameLst>
                                          <p:attrName>style.visibility</p:attrName>
                                        </p:attrNameLst>
                                      </p:cBhvr>
                                      <p:to>
                                        <p:strVal val="visible"/>
                                      </p:to>
                                    </p:set>
                                  </p:childTnLst>
                                </p:cTn>
                              </p:par>
                            </p:childTnLst>
                          </p:cTn>
                        </p:par>
                        <p:par>
                          <p:cTn id="745" fill="hold">
                            <p:stCondLst>
                              <p:cond delay="240500"/>
                            </p:stCondLst>
                            <p:childTnLst>
                              <p:par>
                                <p:cTn id="746" presetID="11" presetClass="entr" presetSubtype="0" fill="hold" grpId="0" nodeType="afterEffect">
                                  <p:stCondLst>
                                    <p:cond delay="0"/>
                                  </p:stCondLst>
                                  <p:childTnLst>
                                    <p:set>
                                      <p:cBhvr>
                                        <p:cTn id="747" dur="1000">
                                          <p:stCondLst>
                                            <p:cond delay="0"/>
                                          </p:stCondLst>
                                        </p:cTn>
                                        <p:tgtEl>
                                          <p:spTgt spid="575"/>
                                        </p:tgtEl>
                                        <p:attrNameLst>
                                          <p:attrName>style.visibility</p:attrName>
                                        </p:attrNameLst>
                                      </p:cBhvr>
                                      <p:to>
                                        <p:strVal val="visible"/>
                                      </p:to>
                                    </p:set>
                                  </p:childTnLst>
                                </p:cTn>
                              </p:par>
                            </p:childTnLst>
                          </p:cTn>
                        </p:par>
                        <p:par>
                          <p:cTn id="748" fill="hold">
                            <p:stCondLst>
                              <p:cond delay="241500"/>
                            </p:stCondLst>
                            <p:childTnLst>
                              <p:par>
                                <p:cTn id="749" presetID="11" presetClass="entr" presetSubtype="0" fill="hold" grpId="0" nodeType="afterEffect">
                                  <p:stCondLst>
                                    <p:cond delay="0"/>
                                  </p:stCondLst>
                                  <p:childTnLst>
                                    <p:set>
                                      <p:cBhvr>
                                        <p:cTn id="750" dur="1000">
                                          <p:stCondLst>
                                            <p:cond delay="0"/>
                                          </p:stCondLst>
                                        </p:cTn>
                                        <p:tgtEl>
                                          <p:spTgt spid="576"/>
                                        </p:tgtEl>
                                        <p:attrNameLst>
                                          <p:attrName>style.visibility</p:attrName>
                                        </p:attrNameLst>
                                      </p:cBhvr>
                                      <p:to>
                                        <p:strVal val="visible"/>
                                      </p:to>
                                    </p:set>
                                  </p:childTnLst>
                                </p:cTn>
                              </p:par>
                            </p:childTnLst>
                          </p:cTn>
                        </p:par>
                        <p:par>
                          <p:cTn id="751" fill="hold">
                            <p:stCondLst>
                              <p:cond delay="242500"/>
                            </p:stCondLst>
                            <p:childTnLst>
                              <p:par>
                                <p:cTn id="752" presetID="11" presetClass="entr" presetSubtype="0" fill="hold" grpId="0" nodeType="afterEffect">
                                  <p:stCondLst>
                                    <p:cond delay="0"/>
                                  </p:stCondLst>
                                  <p:childTnLst>
                                    <p:set>
                                      <p:cBhvr>
                                        <p:cTn id="753" dur="1000">
                                          <p:stCondLst>
                                            <p:cond delay="0"/>
                                          </p:stCondLst>
                                        </p:cTn>
                                        <p:tgtEl>
                                          <p:spTgt spid="577"/>
                                        </p:tgtEl>
                                        <p:attrNameLst>
                                          <p:attrName>style.visibility</p:attrName>
                                        </p:attrNameLst>
                                      </p:cBhvr>
                                      <p:to>
                                        <p:strVal val="visible"/>
                                      </p:to>
                                    </p:set>
                                  </p:childTnLst>
                                </p:cTn>
                              </p:par>
                            </p:childTnLst>
                          </p:cTn>
                        </p:par>
                        <p:par>
                          <p:cTn id="754" fill="hold">
                            <p:stCondLst>
                              <p:cond delay="243500"/>
                            </p:stCondLst>
                            <p:childTnLst>
                              <p:par>
                                <p:cTn id="755" presetID="11" presetClass="entr" presetSubtype="0" fill="hold" grpId="0" nodeType="afterEffect">
                                  <p:stCondLst>
                                    <p:cond delay="0"/>
                                  </p:stCondLst>
                                  <p:childTnLst>
                                    <p:set>
                                      <p:cBhvr>
                                        <p:cTn id="756" dur="1000">
                                          <p:stCondLst>
                                            <p:cond delay="0"/>
                                          </p:stCondLst>
                                        </p:cTn>
                                        <p:tgtEl>
                                          <p:spTgt spid="578"/>
                                        </p:tgtEl>
                                        <p:attrNameLst>
                                          <p:attrName>style.visibility</p:attrName>
                                        </p:attrNameLst>
                                      </p:cBhvr>
                                      <p:to>
                                        <p:strVal val="visible"/>
                                      </p:to>
                                    </p:set>
                                  </p:childTnLst>
                                </p:cTn>
                              </p:par>
                            </p:childTnLst>
                          </p:cTn>
                        </p:par>
                        <p:par>
                          <p:cTn id="757" fill="hold">
                            <p:stCondLst>
                              <p:cond delay="244500"/>
                            </p:stCondLst>
                            <p:childTnLst>
                              <p:par>
                                <p:cTn id="758" presetID="11" presetClass="entr" presetSubtype="0" fill="hold" grpId="0" nodeType="afterEffect">
                                  <p:stCondLst>
                                    <p:cond delay="0"/>
                                  </p:stCondLst>
                                  <p:childTnLst>
                                    <p:set>
                                      <p:cBhvr>
                                        <p:cTn id="759" dur="1000">
                                          <p:stCondLst>
                                            <p:cond delay="0"/>
                                          </p:stCondLst>
                                        </p:cTn>
                                        <p:tgtEl>
                                          <p:spTgt spid="579"/>
                                        </p:tgtEl>
                                        <p:attrNameLst>
                                          <p:attrName>style.visibility</p:attrName>
                                        </p:attrNameLst>
                                      </p:cBhvr>
                                      <p:to>
                                        <p:strVal val="visible"/>
                                      </p:to>
                                    </p:set>
                                  </p:childTnLst>
                                </p:cTn>
                              </p:par>
                            </p:childTnLst>
                          </p:cTn>
                        </p:par>
                        <p:par>
                          <p:cTn id="760" fill="hold">
                            <p:stCondLst>
                              <p:cond delay="245500"/>
                            </p:stCondLst>
                            <p:childTnLst>
                              <p:par>
                                <p:cTn id="761" presetID="11" presetClass="entr" presetSubtype="0" fill="hold" grpId="0" nodeType="afterEffect">
                                  <p:stCondLst>
                                    <p:cond delay="0"/>
                                  </p:stCondLst>
                                  <p:childTnLst>
                                    <p:set>
                                      <p:cBhvr>
                                        <p:cTn id="762" dur="1000">
                                          <p:stCondLst>
                                            <p:cond delay="0"/>
                                          </p:stCondLst>
                                        </p:cTn>
                                        <p:tgtEl>
                                          <p:spTgt spid="580"/>
                                        </p:tgtEl>
                                        <p:attrNameLst>
                                          <p:attrName>style.visibility</p:attrName>
                                        </p:attrNameLst>
                                      </p:cBhvr>
                                      <p:to>
                                        <p:strVal val="visible"/>
                                      </p:to>
                                    </p:set>
                                  </p:childTnLst>
                                </p:cTn>
                              </p:par>
                            </p:childTnLst>
                          </p:cTn>
                        </p:par>
                        <p:par>
                          <p:cTn id="763" fill="hold">
                            <p:stCondLst>
                              <p:cond delay="246500"/>
                            </p:stCondLst>
                            <p:childTnLst>
                              <p:par>
                                <p:cTn id="764" presetID="11" presetClass="entr" presetSubtype="0" fill="hold" grpId="0" nodeType="afterEffect">
                                  <p:stCondLst>
                                    <p:cond delay="0"/>
                                  </p:stCondLst>
                                  <p:childTnLst>
                                    <p:set>
                                      <p:cBhvr>
                                        <p:cTn id="765" dur="1000">
                                          <p:stCondLst>
                                            <p:cond delay="0"/>
                                          </p:stCondLst>
                                        </p:cTn>
                                        <p:tgtEl>
                                          <p:spTgt spid="581"/>
                                        </p:tgtEl>
                                        <p:attrNameLst>
                                          <p:attrName>style.visibility</p:attrName>
                                        </p:attrNameLst>
                                      </p:cBhvr>
                                      <p:to>
                                        <p:strVal val="visible"/>
                                      </p:to>
                                    </p:set>
                                  </p:childTnLst>
                                </p:cTn>
                              </p:par>
                            </p:childTnLst>
                          </p:cTn>
                        </p:par>
                        <p:par>
                          <p:cTn id="766" fill="hold">
                            <p:stCondLst>
                              <p:cond delay="247500"/>
                            </p:stCondLst>
                            <p:childTnLst>
                              <p:par>
                                <p:cTn id="767" presetID="11" presetClass="entr" presetSubtype="0" fill="hold" grpId="0" nodeType="afterEffect">
                                  <p:stCondLst>
                                    <p:cond delay="0"/>
                                  </p:stCondLst>
                                  <p:childTnLst>
                                    <p:set>
                                      <p:cBhvr>
                                        <p:cTn id="768" dur="1000">
                                          <p:stCondLst>
                                            <p:cond delay="0"/>
                                          </p:stCondLst>
                                        </p:cTn>
                                        <p:tgtEl>
                                          <p:spTgt spid="582"/>
                                        </p:tgtEl>
                                        <p:attrNameLst>
                                          <p:attrName>style.visibility</p:attrName>
                                        </p:attrNameLst>
                                      </p:cBhvr>
                                      <p:to>
                                        <p:strVal val="visible"/>
                                      </p:to>
                                    </p:set>
                                  </p:childTnLst>
                                </p:cTn>
                              </p:par>
                            </p:childTnLst>
                          </p:cTn>
                        </p:par>
                        <p:par>
                          <p:cTn id="769" fill="hold">
                            <p:stCondLst>
                              <p:cond delay="248500"/>
                            </p:stCondLst>
                            <p:childTnLst>
                              <p:par>
                                <p:cTn id="770" presetID="11" presetClass="entr" presetSubtype="0" fill="hold" grpId="0" nodeType="afterEffect">
                                  <p:stCondLst>
                                    <p:cond delay="0"/>
                                  </p:stCondLst>
                                  <p:childTnLst>
                                    <p:set>
                                      <p:cBhvr>
                                        <p:cTn id="771" dur="1000">
                                          <p:stCondLst>
                                            <p:cond delay="0"/>
                                          </p:stCondLst>
                                        </p:cTn>
                                        <p:tgtEl>
                                          <p:spTgt spid="583"/>
                                        </p:tgtEl>
                                        <p:attrNameLst>
                                          <p:attrName>style.visibility</p:attrName>
                                        </p:attrNameLst>
                                      </p:cBhvr>
                                      <p:to>
                                        <p:strVal val="visible"/>
                                      </p:to>
                                    </p:set>
                                  </p:childTnLst>
                                </p:cTn>
                              </p:par>
                            </p:childTnLst>
                          </p:cTn>
                        </p:par>
                        <p:par>
                          <p:cTn id="772" fill="hold">
                            <p:stCondLst>
                              <p:cond delay="249500"/>
                            </p:stCondLst>
                            <p:childTnLst>
                              <p:par>
                                <p:cTn id="773" presetID="11" presetClass="entr" presetSubtype="0" fill="hold" grpId="0" nodeType="afterEffect">
                                  <p:stCondLst>
                                    <p:cond delay="0"/>
                                  </p:stCondLst>
                                  <p:childTnLst>
                                    <p:set>
                                      <p:cBhvr>
                                        <p:cTn id="774" dur="1000">
                                          <p:stCondLst>
                                            <p:cond delay="0"/>
                                          </p:stCondLst>
                                        </p:cTn>
                                        <p:tgtEl>
                                          <p:spTgt spid="584"/>
                                        </p:tgtEl>
                                        <p:attrNameLst>
                                          <p:attrName>style.visibility</p:attrName>
                                        </p:attrNameLst>
                                      </p:cBhvr>
                                      <p:to>
                                        <p:strVal val="visible"/>
                                      </p:to>
                                    </p:set>
                                  </p:childTnLst>
                                </p:cTn>
                              </p:par>
                            </p:childTnLst>
                          </p:cTn>
                        </p:par>
                        <p:par>
                          <p:cTn id="775" fill="hold">
                            <p:stCondLst>
                              <p:cond delay="250500"/>
                            </p:stCondLst>
                            <p:childTnLst>
                              <p:par>
                                <p:cTn id="776" presetID="11" presetClass="entr" presetSubtype="0" fill="hold" grpId="0" nodeType="afterEffect">
                                  <p:stCondLst>
                                    <p:cond delay="0"/>
                                  </p:stCondLst>
                                  <p:childTnLst>
                                    <p:set>
                                      <p:cBhvr>
                                        <p:cTn id="777" dur="1000">
                                          <p:stCondLst>
                                            <p:cond delay="0"/>
                                          </p:stCondLst>
                                        </p:cTn>
                                        <p:tgtEl>
                                          <p:spTgt spid="585"/>
                                        </p:tgtEl>
                                        <p:attrNameLst>
                                          <p:attrName>style.visibility</p:attrName>
                                        </p:attrNameLst>
                                      </p:cBhvr>
                                      <p:to>
                                        <p:strVal val="visible"/>
                                      </p:to>
                                    </p:set>
                                  </p:childTnLst>
                                </p:cTn>
                              </p:par>
                            </p:childTnLst>
                          </p:cTn>
                        </p:par>
                        <p:par>
                          <p:cTn id="778" fill="hold">
                            <p:stCondLst>
                              <p:cond delay="251500"/>
                            </p:stCondLst>
                            <p:childTnLst>
                              <p:par>
                                <p:cTn id="779" presetID="11" presetClass="entr" presetSubtype="0" fill="hold" grpId="0" nodeType="afterEffect">
                                  <p:stCondLst>
                                    <p:cond delay="0"/>
                                  </p:stCondLst>
                                  <p:childTnLst>
                                    <p:set>
                                      <p:cBhvr>
                                        <p:cTn id="780" dur="1000">
                                          <p:stCondLst>
                                            <p:cond delay="0"/>
                                          </p:stCondLst>
                                        </p:cTn>
                                        <p:tgtEl>
                                          <p:spTgt spid="586"/>
                                        </p:tgtEl>
                                        <p:attrNameLst>
                                          <p:attrName>style.visibility</p:attrName>
                                        </p:attrNameLst>
                                      </p:cBhvr>
                                      <p:to>
                                        <p:strVal val="visible"/>
                                      </p:to>
                                    </p:set>
                                  </p:childTnLst>
                                </p:cTn>
                              </p:par>
                            </p:childTnLst>
                          </p:cTn>
                        </p:par>
                        <p:par>
                          <p:cTn id="781" fill="hold">
                            <p:stCondLst>
                              <p:cond delay="252500"/>
                            </p:stCondLst>
                            <p:childTnLst>
                              <p:par>
                                <p:cTn id="782" presetID="11" presetClass="entr" presetSubtype="0" fill="hold" grpId="0" nodeType="afterEffect">
                                  <p:stCondLst>
                                    <p:cond delay="0"/>
                                  </p:stCondLst>
                                  <p:childTnLst>
                                    <p:set>
                                      <p:cBhvr>
                                        <p:cTn id="783" dur="1000">
                                          <p:stCondLst>
                                            <p:cond delay="0"/>
                                          </p:stCondLst>
                                        </p:cTn>
                                        <p:tgtEl>
                                          <p:spTgt spid="587"/>
                                        </p:tgtEl>
                                        <p:attrNameLst>
                                          <p:attrName>style.visibility</p:attrName>
                                        </p:attrNameLst>
                                      </p:cBhvr>
                                      <p:to>
                                        <p:strVal val="visible"/>
                                      </p:to>
                                    </p:set>
                                  </p:childTnLst>
                                </p:cTn>
                              </p:par>
                            </p:childTnLst>
                          </p:cTn>
                        </p:par>
                        <p:par>
                          <p:cTn id="784" fill="hold">
                            <p:stCondLst>
                              <p:cond delay="253500"/>
                            </p:stCondLst>
                            <p:childTnLst>
                              <p:par>
                                <p:cTn id="785" presetID="11" presetClass="entr" presetSubtype="0" fill="hold" grpId="0" nodeType="afterEffect">
                                  <p:stCondLst>
                                    <p:cond delay="0"/>
                                  </p:stCondLst>
                                  <p:childTnLst>
                                    <p:set>
                                      <p:cBhvr>
                                        <p:cTn id="786" dur="1000">
                                          <p:stCondLst>
                                            <p:cond delay="0"/>
                                          </p:stCondLst>
                                        </p:cTn>
                                        <p:tgtEl>
                                          <p:spTgt spid="588"/>
                                        </p:tgtEl>
                                        <p:attrNameLst>
                                          <p:attrName>style.visibility</p:attrName>
                                        </p:attrNameLst>
                                      </p:cBhvr>
                                      <p:to>
                                        <p:strVal val="visible"/>
                                      </p:to>
                                    </p:set>
                                  </p:childTnLst>
                                </p:cTn>
                              </p:par>
                            </p:childTnLst>
                          </p:cTn>
                        </p:par>
                        <p:par>
                          <p:cTn id="787" fill="hold">
                            <p:stCondLst>
                              <p:cond delay="254500"/>
                            </p:stCondLst>
                            <p:childTnLst>
                              <p:par>
                                <p:cTn id="788" presetID="11" presetClass="entr" presetSubtype="0" fill="hold" grpId="0" nodeType="afterEffect">
                                  <p:stCondLst>
                                    <p:cond delay="0"/>
                                  </p:stCondLst>
                                  <p:childTnLst>
                                    <p:set>
                                      <p:cBhvr>
                                        <p:cTn id="789" dur="1000">
                                          <p:stCondLst>
                                            <p:cond delay="0"/>
                                          </p:stCondLst>
                                        </p:cTn>
                                        <p:tgtEl>
                                          <p:spTgt spid="589"/>
                                        </p:tgtEl>
                                        <p:attrNameLst>
                                          <p:attrName>style.visibility</p:attrName>
                                        </p:attrNameLst>
                                      </p:cBhvr>
                                      <p:to>
                                        <p:strVal val="visible"/>
                                      </p:to>
                                    </p:set>
                                  </p:childTnLst>
                                </p:cTn>
                              </p:par>
                            </p:childTnLst>
                          </p:cTn>
                        </p:par>
                        <p:par>
                          <p:cTn id="790" fill="hold">
                            <p:stCondLst>
                              <p:cond delay="255500"/>
                            </p:stCondLst>
                            <p:childTnLst>
                              <p:par>
                                <p:cTn id="791" presetID="11" presetClass="entr" presetSubtype="0" fill="hold" grpId="0" nodeType="afterEffect">
                                  <p:stCondLst>
                                    <p:cond delay="0"/>
                                  </p:stCondLst>
                                  <p:childTnLst>
                                    <p:set>
                                      <p:cBhvr>
                                        <p:cTn id="792" dur="1000">
                                          <p:stCondLst>
                                            <p:cond delay="0"/>
                                          </p:stCondLst>
                                        </p:cTn>
                                        <p:tgtEl>
                                          <p:spTgt spid="590"/>
                                        </p:tgtEl>
                                        <p:attrNameLst>
                                          <p:attrName>style.visibility</p:attrName>
                                        </p:attrNameLst>
                                      </p:cBhvr>
                                      <p:to>
                                        <p:strVal val="visible"/>
                                      </p:to>
                                    </p:set>
                                  </p:childTnLst>
                                </p:cTn>
                              </p:par>
                            </p:childTnLst>
                          </p:cTn>
                        </p:par>
                        <p:par>
                          <p:cTn id="793" fill="hold">
                            <p:stCondLst>
                              <p:cond delay="256500"/>
                            </p:stCondLst>
                            <p:childTnLst>
                              <p:par>
                                <p:cTn id="794" presetID="11" presetClass="entr" presetSubtype="0" fill="hold" grpId="0" nodeType="afterEffect">
                                  <p:stCondLst>
                                    <p:cond delay="0"/>
                                  </p:stCondLst>
                                  <p:childTnLst>
                                    <p:set>
                                      <p:cBhvr>
                                        <p:cTn id="795" dur="1000">
                                          <p:stCondLst>
                                            <p:cond delay="0"/>
                                          </p:stCondLst>
                                        </p:cTn>
                                        <p:tgtEl>
                                          <p:spTgt spid="591"/>
                                        </p:tgtEl>
                                        <p:attrNameLst>
                                          <p:attrName>style.visibility</p:attrName>
                                        </p:attrNameLst>
                                      </p:cBhvr>
                                      <p:to>
                                        <p:strVal val="visible"/>
                                      </p:to>
                                    </p:set>
                                  </p:childTnLst>
                                </p:cTn>
                              </p:par>
                            </p:childTnLst>
                          </p:cTn>
                        </p:par>
                        <p:par>
                          <p:cTn id="796" fill="hold">
                            <p:stCondLst>
                              <p:cond delay="257500"/>
                            </p:stCondLst>
                            <p:childTnLst>
                              <p:par>
                                <p:cTn id="797" presetID="11" presetClass="entr" presetSubtype="0" fill="hold" grpId="0" nodeType="afterEffect">
                                  <p:stCondLst>
                                    <p:cond delay="0"/>
                                  </p:stCondLst>
                                  <p:childTnLst>
                                    <p:set>
                                      <p:cBhvr>
                                        <p:cTn id="798" dur="1000">
                                          <p:stCondLst>
                                            <p:cond delay="0"/>
                                          </p:stCondLst>
                                        </p:cTn>
                                        <p:tgtEl>
                                          <p:spTgt spid="592"/>
                                        </p:tgtEl>
                                        <p:attrNameLst>
                                          <p:attrName>style.visibility</p:attrName>
                                        </p:attrNameLst>
                                      </p:cBhvr>
                                      <p:to>
                                        <p:strVal val="visible"/>
                                      </p:to>
                                    </p:set>
                                  </p:childTnLst>
                                </p:cTn>
                              </p:par>
                            </p:childTnLst>
                          </p:cTn>
                        </p:par>
                        <p:par>
                          <p:cTn id="799" fill="hold">
                            <p:stCondLst>
                              <p:cond delay="258500"/>
                            </p:stCondLst>
                            <p:childTnLst>
                              <p:par>
                                <p:cTn id="800" presetID="11" presetClass="entr" presetSubtype="0" fill="hold" grpId="0" nodeType="afterEffect">
                                  <p:stCondLst>
                                    <p:cond delay="0"/>
                                  </p:stCondLst>
                                  <p:childTnLst>
                                    <p:set>
                                      <p:cBhvr>
                                        <p:cTn id="801" dur="1000">
                                          <p:stCondLst>
                                            <p:cond delay="0"/>
                                          </p:stCondLst>
                                        </p:cTn>
                                        <p:tgtEl>
                                          <p:spTgt spid="593"/>
                                        </p:tgtEl>
                                        <p:attrNameLst>
                                          <p:attrName>style.visibility</p:attrName>
                                        </p:attrNameLst>
                                      </p:cBhvr>
                                      <p:to>
                                        <p:strVal val="visible"/>
                                      </p:to>
                                    </p:set>
                                  </p:childTnLst>
                                </p:cTn>
                              </p:par>
                            </p:childTnLst>
                          </p:cTn>
                        </p:par>
                        <p:par>
                          <p:cTn id="802" fill="hold">
                            <p:stCondLst>
                              <p:cond delay="259500"/>
                            </p:stCondLst>
                            <p:childTnLst>
                              <p:par>
                                <p:cTn id="803" presetID="11" presetClass="entr" presetSubtype="0" fill="hold" grpId="0" nodeType="afterEffect">
                                  <p:stCondLst>
                                    <p:cond delay="0"/>
                                  </p:stCondLst>
                                  <p:childTnLst>
                                    <p:set>
                                      <p:cBhvr>
                                        <p:cTn id="804" dur="1000">
                                          <p:stCondLst>
                                            <p:cond delay="0"/>
                                          </p:stCondLst>
                                        </p:cTn>
                                        <p:tgtEl>
                                          <p:spTgt spid="594"/>
                                        </p:tgtEl>
                                        <p:attrNameLst>
                                          <p:attrName>style.visibility</p:attrName>
                                        </p:attrNameLst>
                                      </p:cBhvr>
                                      <p:to>
                                        <p:strVal val="visible"/>
                                      </p:to>
                                    </p:set>
                                  </p:childTnLst>
                                </p:cTn>
                              </p:par>
                            </p:childTnLst>
                          </p:cTn>
                        </p:par>
                        <p:par>
                          <p:cTn id="805" fill="hold">
                            <p:stCondLst>
                              <p:cond delay="260500"/>
                            </p:stCondLst>
                            <p:childTnLst>
                              <p:par>
                                <p:cTn id="806" presetID="11" presetClass="entr" presetSubtype="0" fill="hold" grpId="0" nodeType="afterEffect">
                                  <p:stCondLst>
                                    <p:cond delay="0"/>
                                  </p:stCondLst>
                                  <p:childTnLst>
                                    <p:set>
                                      <p:cBhvr>
                                        <p:cTn id="807" dur="1000">
                                          <p:stCondLst>
                                            <p:cond delay="0"/>
                                          </p:stCondLst>
                                        </p:cTn>
                                        <p:tgtEl>
                                          <p:spTgt spid="595"/>
                                        </p:tgtEl>
                                        <p:attrNameLst>
                                          <p:attrName>style.visibility</p:attrName>
                                        </p:attrNameLst>
                                      </p:cBhvr>
                                      <p:to>
                                        <p:strVal val="visible"/>
                                      </p:to>
                                    </p:set>
                                  </p:childTnLst>
                                </p:cTn>
                              </p:par>
                            </p:childTnLst>
                          </p:cTn>
                        </p:par>
                        <p:par>
                          <p:cTn id="808" fill="hold">
                            <p:stCondLst>
                              <p:cond delay="261500"/>
                            </p:stCondLst>
                            <p:childTnLst>
                              <p:par>
                                <p:cTn id="809" presetID="11" presetClass="entr" presetSubtype="0" fill="hold" grpId="0" nodeType="afterEffect">
                                  <p:stCondLst>
                                    <p:cond delay="0"/>
                                  </p:stCondLst>
                                  <p:childTnLst>
                                    <p:set>
                                      <p:cBhvr>
                                        <p:cTn id="810" dur="1000">
                                          <p:stCondLst>
                                            <p:cond delay="0"/>
                                          </p:stCondLst>
                                        </p:cTn>
                                        <p:tgtEl>
                                          <p:spTgt spid="596"/>
                                        </p:tgtEl>
                                        <p:attrNameLst>
                                          <p:attrName>style.visibility</p:attrName>
                                        </p:attrNameLst>
                                      </p:cBhvr>
                                      <p:to>
                                        <p:strVal val="visible"/>
                                      </p:to>
                                    </p:set>
                                  </p:childTnLst>
                                </p:cTn>
                              </p:par>
                            </p:childTnLst>
                          </p:cTn>
                        </p:par>
                        <p:par>
                          <p:cTn id="811" fill="hold">
                            <p:stCondLst>
                              <p:cond delay="262500"/>
                            </p:stCondLst>
                            <p:childTnLst>
                              <p:par>
                                <p:cTn id="812" presetID="11" presetClass="entr" presetSubtype="0" fill="hold" grpId="0" nodeType="afterEffect">
                                  <p:stCondLst>
                                    <p:cond delay="0"/>
                                  </p:stCondLst>
                                  <p:childTnLst>
                                    <p:set>
                                      <p:cBhvr>
                                        <p:cTn id="813" dur="1000">
                                          <p:stCondLst>
                                            <p:cond delay="0"/>
                                          </p:stCondLst>
                                        </p:cTn>
                                        <p:tgtEl>
                                          <p:spTgt spid="597"/>
                                        </p:tgtEl>
                                        <p:attrNameLst>
                                          <p:attrName>style.visibility</p:attrName>
                                        </p:attrNameLst>
                                      </p:cBhvr>
                                      <p:to>
                                        <p:strVal val="visible"/>
                                      </p:to>
                                    </p:set>
                                  </p:childTnLst>
                                </p:cTn>
                              </p:par>
                            </p:childTnLst>
                          </p:cTn>
                        </p:par>
                        <p:par>
                          <p:cTn id="814" fill="hold">
                            <p:stCondLst>
                              <p:cond delay="263500"/>
                            </p:stCondLst>
                            <p:childTnLst>
                              <p:par>
                                <p:cTn id="815" presetID="11" presetClass="entr" presetSubtype="0" fill="hold" grpId="0" nodeType="afterEffect">
                                  <p:stCondLst>
                                    <p:cond delay="0"/>
                                  </p:stCondLst>
                                  <p:childTnLst>
                                    <p:set>
                                      <p:cBhvr>
                                        <p:cTn id="816" dur="1000">
                                          <p:stCondLst>
                                            <p:cond delay="0"/>
                                          </p:stCondLst>
                                        </p:cTn>
                                        <p:tgtEl>
                                          <p:spTgt spid="598"/>
                                        </p:tgtEl>
                                        <p:attrNameLst>
                                          <p:attrName>style.visibility</p:attrName>
                                        </p:attrNameLst>
                                      </p:cBhvr>
                                      <p:to>
                                        <p:strVal val="visible"/>
                                      </p:to>
                                    </p:set>
                                  </p:childTnLst>
                                </p:cTn>
                              </p:par>
                            </p:childTnLst>
                          </p:cTn>
                        </p:par>
                        <p:par>
                          <p:cTn id="817" fill="hold">
                            <p:stCondLst>
                              <p:cond delay="264500"/>
                            </p:stCondLst>
                            <p:childTnLst>
                              <p:par>
                                <p:cTn id="818" presetID="11" presetClass="entr" presetSubtype="0" fill="hold" grpId="0" nodeType="afterEffect">
                                  <p:stCondLst>
                                    <p:cond delay="0"/>
                                  </p:stCondLst>
                                  <p:childTnLst>
                                    <p:set>
                                      <p:cBhvr>
                                        <p:cTn id="819" dur="1000">
                                          <p:stCondLst>
                                            <p:cond delay="0"/>
                                          </p:stCondLst>
                                        </p:cTn>
                                        <p:tgtEl>
                                          <p:spTgt spid="599"/>
                                        </p:tgtEl>
                                        <p:attrNameLst>
                                          <p:attrName>style.visibility</p:attrName>
                                        </p:attrNameLst>
                                      </p:cBhvr>
                                      <p:to>
                                        <p:strVal val="visible"/>
                                      </p:to>
                                    </p:set>
                                  </p:childTnLst>
                                </p:cTn>
                              </p:par>
                            </p:childTnLst>
                          </p:cTn>
                        </p:par>
                        <p:par>
                          <p:cTn id="820" fill="hold">
                            <p:stCondLst>
                              <p:cond delay="265500"/>
                            </p:stCondLst>
                            <p:childTnLst>
                              <p:par>
                                <p:cTn id="821" presetID="11" presetClass="entr" presetSubtype="0" fill="hold" grpId="0" nodeType="afterEffect">
                                  <p:stCondLst>
                                    <p:cond delay="0"/>
                                  </p:stCondLst>
                                  <p:childTnLst>
                                    <p:set>
                                      <p:cBhvr>
                                        <p:cTn id="822" dur="1000">
                                          <p:stCondLst>
                                            <p:cond delay="0"/>
                                          </p:stCondLst>
                                        </p:cTn>
                                        <p:tgtEl>
                                          <p:spTgt spid="600"/>
                                        </p:tgtEl>
                                        <p:attrNameLst>
                                          <p:attrName>style.visibility</p:attrName>
                                        </p:attrNameLst>
                                      </p:cBhvr>
                                      <p:to>
                                        <p:strVal val="visible"/>
                                      </p:to>
                                    </p:set>
                                  </p:childTnLst>
                                </p:cTn>
                              </p:par>
                            </p:childTnLst>
                          </p:cTn>
                        </p:par>
                        <p:par>
                          <p:cTn id="823" fill="hold">
                            <p:stCondLst>
                              <p:cond delay="266500"/>
                            </p:stCondLst>
                            <p:childTnLst>
                              <p:par>
                                <p:cTn id="824" presetID="11" presetClass="entr" presetSubtype="0" fill="hold" grpId="0" nodeType="afterEffect">
                                  <p:stCondLst>
                                    <p:cond delay="0"/>
                                  </p:stCondLst>
                                  <p:childTnLst>
                                    <p:set>
                                      <p:cBhvr>
                                        <p:cTn id="825" dur="1000">
                                          <p:stCondLst>
                                            <p:cond delay="0"/>
                                          </p:stCondLst>
                                        </p:cTn>
                                        <p:tgtEl>
                                          <p:spTgt spid="601"/>
                                        </p:tgtEl>
                                        <p:attrNameLst>
                                          <p:attrName>style.visibility</p:attrName>
                                        </p:attrNameLst>
                                      </p:cBhvr>
                                      <p:to>
                                        <p:strVal val="visible"/>
                                      </p:to>
                                    </p:set>
                                  </p:childTnLst>
                                </p:cTn>
                              </p:par>
                            </p:childTnLst>
                          </p:cTn>
                        </p:par>
                        <p:par>
                          <p:cTn id="826" fill="hold">
                            <p:stCondLst>
                              <p:cond delay="267500"/>
                            </p:stCondLst>
                            <p:childTnLst>
                              <p:par>
                                <p:cTn id="827" presetID="11" presetClass="entr" presetSubtype="0" fill="hold" grpId="0" nodeType="afterEffect">
                                  <p:stCondLst>
                                    <p:cond delay="0"/>
                                  </p:stCondLst>
                                  <p:childTnLst>
                                    <p:set>
                                      <p:cBhvr>
                                        <p:cTn id="828" dur="1000">
                                          <p:stCondLst>
                                            <p:cond delay="0"/>
                                          </p:stCondLst>
                                        </p:cTn>
                                        <p:tgtEl>
                                          <p:spTgt spid="602"/>
                                        </p:tgtEl>
                                        <p:attrNameLst>
                                          <p:attrName>style.visibility</p:attrName>
                                        </p:attrNameLst>
                                      </p:cBhvr>
                                      <p:to>
                                        <p:strVal val="visible"/>
                                      </p:to>
                                    </p:set>
                                  </p:childTnLst>
                                </p:cTn>
                              </p:par>
                            </p:childTnLst>
                          </p:cTn>
                        </p:par>
                        <p:par>
                          <p:cTn id="829" fill="hold">
                            <p:stCondLst>
                              <p:cond delay="268500"/>
                            </p:stCondLst>
                            <p:childTnLst>
                              <p:par>
                                <p:cTn id="830" presetID="11" presetClass="entr" presetSubtype="0" fill="hold" grpId="0" nodeType="afterEffect">
                                  <p:stCondLst>
                                    <p:cond delay="0"/>
                                  </p:stCondLst>
                                  <p:childTnLst>
                                    <p:set>
                                      <p:cBhvr>
                                        <p:cTn id="831" dur="1000">
                                          <p:stCondLst>
                                            <p:cond delay="0"/>
                                          </p:stCondLst>
                                        </p:cTn>
                                        <p:tgtEl>
                                          <p:spTgt spid="603"/>
                                        </p:tgtEl>
                                        <p:attrNameLst>
                                          <p:attrName>style.visibility</p:attrName>
                                        </p:attrNameLst>
                                      </p:cBhvr>
                                      <p:to>
                                        <p:strVal val="visible"/>
                                      </p:to>
                                    </p:set>
                                  </p:childTnLst>
                                </p:cTn>
                              </p:par>
                            </p:childTnLst>
                          </p:cTn>
                        </p:par>
                        <p:par>
                          <p:cTn id="832" fill="hold">
                            <p:stCondLst>
                              <p:cond delay="269500"/>
                            </p:stCondLst>
                            <p:childTnLst>
                              <p:par>
                                <p:cTn id="833" presetID="11" presetClass="entr" presetSubtype="0" fill="hold" grpId="0" nodeType="afterEffect">
                                  <p:stCondLst>
                                    <p:cond delay="0"/>
                                  </p:stCondLst>
                                  <p:childTnLst>
                                    <p:set>
                                      <p:cBhvr>
                                        <p:cTn id="834" dur="1000">
                                          <p:stCondLst>
                                            <p:cond delay="0"/>
                                          </p:stCondLst>
                                        </p:cTn>
                                        <p:tgtEl>
                                          <p:spTgt spid="604"/>
                                        </p:tgtEl>
                                        <p:attrNameLst>
                                          <p:attrName>style.visibility</p:attrName>
                                        </p:attrNameLst>
                                      </p:cBhvr>
                                      <p:to>
                                        <p:strVal val="visible"/>
                                      </p:to>
                                    </p:set>
                                  </p:childTnLst>
                                </p:cTn>
                              </p:par>
                            </p:childTnLst>
                          </p:cTn>
                        </p:par>
                        <p:par>
                          <p:cTn id="835" fill="hold">
                            <p:stCondLst>
                              <p:cond delay="270500"/>
                            </p:stCondLst>
                            <p:childTnLst>
                              <p:par>
                                <p:cTn id="836" presetID="11" presetClass="entr" presetSubtype="0" fill="hold" grpId="0" nodeType="afterEffect">
                                  <p:stCondLst>
                                    <p:cond delay="0"/>
                                  </p:stCondLst>
                                  <p:childTnLst>
                                    <p:set>
                                      <p:cBhvr>
                                        <p:cTn id="837" dur="1000">
                                          <p:stCondLst>
                                            <p:cond delay="0"/>
                                          </p:stCondLst>
                                        </p:cTn>
                                        <p:tgtEl>
                                          <p:spTgt spid="605"/>
                                        </p:tgtEl>
                                        <p:attrNameLst>
                                          <p:attrName>style.visibility</p:attrName>
                                        </p:attrNameLst>
                                      </p:cBhvr>
                                      <p:to>
                                        <p:strVal val="visible"/>
                                      </p:to>
                                    </p:set>
                                  </p:childTnLst>
                                </p:cTn>
                              </p:par>
                            </p:childTnLst>
                          </p:cTn>
                        </p:par>
                        <p:par>
                          <p:cTn id="838" fill="hold">
                            <p:stCondLst>
                              <p:cond delay="271500"/>
                            </p:stCondLst>
                            <p:childTnLst>
                              <p:par>
                                <p:cTn id="839" presetID="11" presetClass="entr" presetSubtype="0" fill="hold" grpId="0" nodeType="afterEffect">
                                  <p:stCondLst>
                                    <p:cond delay="0"/>
                                  </p:stCondLst>
                                  <p:childTnLst>
                                    <p:set>
                                      <p:cBhvr>
                                        <p:cTn id="840" dur="1000">
                                          <p:stCondLst>
                                            <p:cond delay="0"/>
                                          </p:stCondLst>
                                        </p:cTn>
                                        <p:tgtEl>
                                          <p:spTgt spid="606"/>
                                        </p:tgtEl>
                                        <p:attrNameLst>
                                          <p:attrName>style.visibility</p:attrName>
                                        </p:attrNameLst>
                                      </p:cBhvr>
                                      <p:to>
                                        <p:strVal val="visible"/>
                                      </p:to>
                                    </p:set>
                                  </p:childTnLst>
                                </p:cTn>
                              </p:par>
                            </p:childTnLst>
                          </p:cTn>
                        </p:par>
                        <p:par>
                          <p:cTn id="841" fill="hold">
                            <p:stCondLst>
                              <p:cond delay="272500"/>
                            </p:stCondLst>
                            <p:childTnLst>
                              <p:par>
                                <p:cTn id="842" presetID="11" presetClass="entr" presetSubtype="0" fill="hold" grpId="0" nodeType="afterEffect">
                                  <p:stCondLst>
                                    <p:cond delay="0"/>
                                  </p:stCondLst>
                                  <p:childTnLst>
                                    <p:set>
                                      <p:cBhvr>
                                        <p:cTn id="843" dur="1000">
                                          <p:stCondLst>
                                            <p:cond delay="0"/>
                                          </p:stCondLst>
                                        </p:cTn>
                                        <p:tgtEl>
                                          <p:spTgt spid="607"/>
                                        </p:tgtEl>
                                        <p:attrNameLst>
                                          <p:attrName>style.visibility</p:attrName>
                                        </p:attrNameLst>
                                      </p:cBhvr>
                                      <p:to>
                                        <p:strVal val="visible"/>
                                      </p:to>
                                    </p:set>
                                  </p:childTnLst>
                                </p:cTn>
                              </p:par>
                            </p:childTnLst>
                          </p:cTn>
                        </p:par>
                        <p:par>
                          <p:cTn id="844" fill="hold">
                            <p:stCondLst>
                              <p:cond delay="273500"/>
                            </p:stCondLst>
                            <p:childTnLst>
                              <p:par>
                                <p:cTn id="845" presetID="11" presetClass="entr" presetSubtype="0" fill="hold" grpId="0" nodeType="afterEffect">
                                  <p:stCondLst>
                                    <p:cond delay="0"/>
                                  </p:stCondLst>
                                  <p:childTnLst>
                                    <p:set>
                                      <p:cBhvr>
                                        <p:cTn id="846" dur="1000">
                                          <p:stCondLst>
                                            <p:cond delay="0"/>
                                          </p:stCondLst>
                                        </p:cTn>
                                        <p:tgtEl>
                                          <p:spTgt spid="608"/>
                                        </p:tgtEl>
                                        <p:attrNameLst>
                                          <p:attrName>style.visibility</p:attrName>
                                        </p:attrNameLst>
                                      </p:cBhvr>
                                      <p:to>
                                        <p:strVal val="visible"/>
                                      </p:to>
                                    </p:set>
                                  </p:childTnLst>
                                </p:cTn>
                              </p:par>
                            </p:childTnLst>
                          </p:cTn>
                        </p:par>
                        <p:par>
                          <p:cTn id="847" fill="hold">
                            <p:stCondLst>
                              <p:cond delay="274500"/>
                            </p:stCondLst>
                            <p:childTnLst>
                              <p:par>
                                <p:cTn id="848" presetID="11" presetClass="entr" presetSubtype="0" fill="hold" grpId="0" nodeType="afterEffect">
                                  <p:stCondLst>
                                    <p:cond delay="0"/>
                                  </p:stCondLst>
                                  <p:childTnLst>
                                    <p:set>
                                      <p:cBhvr>
                                        <p:cTn id="849" dur="1000">
                                          <p:stCondLst>
                                            <p:cond delay="0"/>
                                          </p:stCondLst>
                                        </p:cTn>
                                        <p:tgtEl>
                                          <p:spTgt spid="609"/>
                                        </p:tgtEl>
                                        <p:attrNameLst>
                                          <p:attrName>style.visibility</p:attrName>
                                        </p:attrNameLst>
                                      </p:cBhvr>
                                      <p:to>
                                        <p:strVal val="visible"/>
                                      </p:to>
                                    </p:set>
                                  </p:childTnLst>
                                </p:cTn>
                              </p:par>
                            </p:childTnLst>
                          </p:cTn>
                        </p:par>
                        <p:par>
                          <p:cTn id="850" fill="hold">
                            <p:stCondLst>
                              <p:cond delay="275500"/>
                            </p:stCondLst>
                            <p:childTnLst>
                              <p:par>
                                <p:cTn id="851" presetID="11" presetClass="entr" presetSubtype="0" fill="hold" grpId="0" nodeType="afterEffect">
                                  <p:stCondLst>
                                    <p:cond delay="0"/>
                                  </p:stCondLst>
                                  <p:childTnLst>
                                    <p:set>
                                      <p:cBhvr>
                                        <p:cTn id="852" dur="1000">
                                          <p:stCondLst>
                                            <p:cond delay="0"/>
                                          </p:stCondLst>
                                        </p:cTn>
                                        <p:tgtEl>
                                          <p:spTgt spid="610"/>
                                        </p:tgtEl>
                                        <p:attrNameLst>
                                          <p:attrName>style.visibility</p:attrName>
                                        </p:attrNameLst>
                                      </p:cBhvr>
                                      <p:to>
                                        <p:strVal val="visible"/>
                                      </p:to>
                                    </p:set>
                                  </p:childTnLst>
                                </p:cTn>
                              </p:par>
                            </p:childTnLst>
                          </p:cTn>
                        </p:par>
                        <p:par>
                          <p:cTn id="853" fill="hold">
                            <p:stCondLst>
                              <p:cond delay="276500"/>
                            </p:stCondLst>
                            <p:childTnLst>
                              <p:par>
                                <p:cTn id="854" presetID="11" presetClass="entr" presetSubtype="0" fill="hold" grpId="0" nodeType="afterEffect">
                                  <p:stCondLst>
                                    <p:cond delay="0"/>
                                  </p:stCondLst>
                                  <p:childTnLst>
                                    <p:set>
                                      <p:cBhvr>
                                        <p:cTn id="855" dur="1000">
                                          <p:stCondLst>
                                            <p:cond delay="0"/>
                                          </p:stCondLst>
                                        </p:cTn>
                                        <p:tgtEl>
                                          <p:spTgt spid="611"/>
                                        </p:tgtEl>
                                        <p:attrNameLst>
                                          <p:attrName>style.visibility</p:attrName>
                                        </p:attrNameLst>
                                      </p:cBhvr>
                                      <p:to>
                                        <p:strVal val="visible"/>
                                      </p:to>
                                    </p:set>
                                  </p:childTnLst>
                                </p:cTn>
                              </p:par>
                            </p:childTnLst>
                          </p:cTn>
                        </p:par>
                        <p:par>
                          <p:cTn id="856" fill="hold">
                            <p:stCondLst>
                              <p:cond delay="277500"/>
                            </p:stCondLst>
                            <p:childTnLst>
                              <p:par>
                                <p:cTn id="857" presetID="11" presetClass="entr" presetSubtype="0" fill="hold" grpId="0" nodeType="afterEffect">
                                  <p:stCondLst>
                                    <p:cond delay="0"/>
                                  </p:stCondLst>
                                  <p:childTnLst>
                                    <p:set>
                                      <p:cBhvr>
                                        <p:cTn id="858" dur="1000">
                                          <p:stCondLst>
                                            <p:cond delay="0"/>
                                          </p:stCondLst>
                                        </p:cTn>
                                        <p:tgtEl>
                                          <p:spTgt spid="612"/>
                                        </p:tgtEl>
                                        <p:attrNameLst>
                                          <p:attrName>style.visibility</p:attrName>
                                        </p:attrNameLst>
                                      </p:cBhvr>
                                      <p:to>
                                        <p:strVal val="visible"/>
                                      </p:to>
                                    </p:set>
                                  </p:childTnLst>
                                </p:cTn>
                              </p:par>
                            </p:childTnLst>
                          </p:cTn>
                        </p:par>
                        <p:par>
                          <p:cTn id="859" fill="hold">
                            <p:stCondLst>
                              <p:cond delay="278500"/>
                            </p:stCondLst>
                            <p:childTnLst>
                              <p:par>
                                <p:cTn id="860" presetID="11" presetClass="entr" presetSubtype="0" fill="hold" grpId="0" nodeType="afterEffect">
                                  <p:stCondLst>
                                    <p:cond delay="0"/>
                                  </p:stCondLst>
                                  <p:childTnLst>
                                    <p:set>
                                      <p:cBhvr>
                                        <p:cTn id="861" dur="1000">
                                          <p:stCondLst>
                                            <p:cond delay="0"/>
                                          </p:stCondLst>
                                        </p:cTn>
                                        <p:tgtEl>
                                          <p:spTgt spid="613"/>
                                        </p:tgtEl>
                                        <p:attrNameLst>
                                          <p:attrName>style.visibility</p:attrName>
                                        </p:attrNameLst>
                                      </p:cBhvr>
                                      <p:to>
                                        <p:strVal val="visible"/>
                                      </p:to>
                                    </p:set>
                                  </p:childTnLst>
                                </p:cTn>
                              </p:par>
                            </p:childTnLst>
                          </p:cTn>
                        </p:par>
                        <p:par>
                          <p:cTn id="862" fill="hold">
                            <p:stCondLst>
                              <p:cond delay="279500"/>
                            </p:stCondLst>
                            <p:childTnLst>
                              <p:par>
                                <p:cTn id="863" presetID="11" presetClass="entr" presetSubtype="0" fill="hold" grpId="0" nodeType="afterEffect">
                                  <p:stCondLst>
                                    <p:cond delay="0"/>
                                  </p:stCondLst>
                                  <p:childTnLst>
                                    <p:set>
                                      <p:cBhvr>
                                        <p:cTn id="864" dur="1000">
                                          <p:stCondLst>
                                            <p:cond delay="0"/>
                                          </p:stCondLst>
                                        </p:cTn>
                                        <p:tgtEl>
                                          <p:spTgt spid="614"/>
                                        </p:tgtEl>
                                        <p:attrNameLst>
                                          <p:attrName>style.visibility</p:attrName>
                                        </p:attrNameLst>
                                      </p:cBhvr>
                                      <p:to>
                                        <p:strVal val="visible"/>
                                      </p:to>
                                    </p:set>
                                  </p:childTnLst>
                                </p:cTn>
                              </p:par>
                            </p:childTnLst>
                          </p:cTn>
                        </p:par>
                        <p:par>
                          <p:cTn id="865" fill="hold">
                            <p:stCondLst>
                              <p:cond delay="280500"/>
                            </p:stCondLst>
                            <p:childTnLst>
                              <p:par>
                                <p:cTn id="866" presetID="11" presetClass="entr" presetSubtype="0" fill="hold" grpId="0" nodeType="afterEffect">
                                  <p:stCondLst>
                                    <p:cond delay="0"/>
                                  </p:stCondLst>
                                  <p:childTnLst>
                                    <p:set>
                                      <p:cBhvr>
                                        <p:cTn id="867" dur="1000">
                                          <p:stCondLst>
                                            <p:cond delay="0"/>
                                          </p:stCondLst>
                                        </p:cTn>
                                        <p:tgtEl>
                                          <p:spTgt spid="615"/>
                                        </p:tgtEl>
                                        <p:attrNameLst>
                                          <p:attrName>style.visibility</p:attrName>
                                        </p:attrNameLst>
                                      </p:cBhvr>
                                      <p:to>
                                        <p:strVal val="visible"/>
                                      </p:to>
                                    </p:set>
                                  </p:childTnLst>
                                </p:cTn>
                              </p:par>
                            </p:childTnLst>
                          </p:cTn>
                        </p:par>
                        <p:par>
                          <p:cTn id="868" fill="hold">
                            <p:stCondLst>
                              <p:cond delay="281500"/>
                            </p:stCondLst>
                            <p:childTnLst>
                              <p:par>
                                <p:cTn id="869" presetID="11" presetClass="entr" presetSubtype="0" fill="hold" grpId="0" nodeType="afterEffect">
                                  <p:stCondLst>
                                    <p:cond delay="0"/>
                                  </p:stCondLst>
                                  <p:childTnLst>
                                    <p:set>
                                      <p:cBhvr>
                                        <p:cTn id="870" dur="1000">
                                          <p:stCondLst>
                                            <p:cond delay="0"/>
                                          </p:stCondLst>
                                        </p:cTn>
                                        <p:tgtEl>
                                          <p:spTgt spid="616"/>
                                        </p:tgtEl>
                                        <p:attrNameLst>
                                          <p:attrName>style.visibility</p:attrName>
                                        </p:attrNameLst>
                                      </p:cBhvr>
                                      <p:to>
                                        <p:strVal val="visible"/>
                                      </p:to>
                                    </p:set>
                                  </p:childTnLst>
                                </p:cTn>
                              </p:par>
                            </p:childTnLst>
                          </p:cTn>
                        </p:par>
                        <p:par>
                          <p:cTn id="871" fill="hold">
                            <p:stCondLst>
                              <p:cond delay="282500"/>
                            </p:stCondLst>
                            <p:childTnLst>
                              <p:par>
                                <p:cTn id="872" presetID="11" presetClass="entr" presetSubtype="0" fill="hold" grpId="0" nodeType="afterEffect">
                                  <p:stCondLst>
                                    <p:cond delay="0"/>
                                  </p:stCondLst>
                                  <p:childTnLst>
                                    <p:set>
                                      <p:cBhvr>
                                        <p:cTn id="873" dur="1000">
                                          <p:stCondLst>
                                            <p:cond delay="0"/>
                                          </p:stCondLst>
                                        </p:cTn>
                                        <p:tgtEl>
                                          <p:spTgt spid="617"/>
                                        </p:tgtEl>
                                        <p:attrNameLst>
                                          <p:attrName>style.visibility</p:attrName>
                                        </p:attrNameLst>
                                      </p:cBhvr>
                                      <p:to>
                                        <p:strVal val="visible"/>
                                      </p:to>
                                    </p:set>
                                  </p:childTnLst>
                                </p:cTn>
                              </p:par>
                            </p:childTnLst>
                          </p:cTn>
                        </p:par>
                        <p:par>
                          <p:cTn id="874" fill="hold">
                            <p:stCondLst>
                              <p:cond delay="283500"/>
                            </p:stCondLst>
                            <p:childTnLst>
                              <p:par>
                                <p:cTn id="875" presetID="11" presetClass="entr" presetSubtype="0" fill="hold" grpId="0" nodeType="afterEffect">
                                  <p:stCondLst>
                                    <p:cond delay="0"/>
                                  </p:stCondLst>
                                  <p:childTnLst>
                                    <p:set>
                                      <p:cBhvr>
                                        <p:cTn id="876" dur="1000">
                                          <p:stCondLst>
                                            <p:cond delay="0"/>
                                          </p:stCondLst>
                                        </p:cTn>
                                        <p:tgtEl>
                                          <p:spTgt spid="618"/>
                                        </p:tgtEl>
                                        <p:attrNameLst>
                                          <p:attrName>style.visibility</p:attrName>
                                        </p:attrNameLst>
                                      </p:cBhvr>
                                      <p:to>
                                        <p:strVal val="visible"/>
                                      </p:to>
                                    </p:set>
                                  </p:childTnLst>
                                </p:cTn>
                              </p:par>
                            </p:childTnLst>
                          </p:cTn>
                        </p:par>
                        <p:par>
                          <p:cTn id="877" fill="hold">
                            <p:stCondLst>
                              <p:cond delay="284500"/>
                            </p:stCondLst>
                            <p:childTnLst>
                              <p:par>
                                <p:cTn id="878" presetID="11" presetClass="entr" presetSubtype="0" fill="hold" grpId="0" nodeType="afterEffect">
                                  <p:stCondLst>
                                    <p:cond delay="0"/>
                                  </p:stCondLst>
                                  <p:childTnLst>
                                    <p:set>
                                      <p:cBhvr>
                                        <p:cTn id="879" dur="1000">
                                          <p:stCondLst>
                                            <p:cond delay="0"/>
                                          </p:stCondLst>
                                        </p:cTn>
                                        <p:tgtEl>
                                          <p:spTgt spid="619"/>
                                        </p:tgtEl>
                                        <p:attrNameLst>
                                          <p:attrName>style.visibility</p:attrName>
                                        </p:attrNameLst>
                                      </p:cBhvr>
                                      <p:to>
                                        <p:strVal val="visible"/>
                                      </p:to>
                                    </p:set>
                                  </p:childTnLst>
                                </p:cTn>
                              </p:par>
                            </p:childTnLst>
                          </p:cTn>
                        </p:par>
                        <p:par>
                          <p:cTn id="880" fill="hold">
                            <p:stCondLst>
                              <p:cond delay="285500"/>
                            </p:stCondLst>
                            <p:childTnLst>
                              <p:par>
                                <p:cTn id="881" presetID="11" presetClass="entr" presetSubtype="0" fill="hold" grpId="0" nodeType="afterEffect">
                                  <p:stCondLst>
                                    <p:cond delay="0"/>
                                  </p:stCondLst>
                                  <p:childTnLst>
                                    <p:set>
                                      <p:cBhvr>
                                        <p:cTn id="882" dur="1000">
                                          <p:stCondLst>
                                            <p:cond delay="0"/>
                                          </p:stCondLst>
                                        </p:cTn>
                                        <p:tgtEl>
                                          <p:spTgt spid="620"/>
                                        </p:tgtEl>
                                        <p:attrNameLst>
                                          <p:attrName>style.visibility</p:attrName>
                                        </p:attrNameLst>
                                      </p:cBhvr>
                                      <p:to>
                                        <p:strVal val="visible"/>
                                      </p:to>
                                    </p:set>
                                  </p:childTnLst>
                                </p:cTn>
                              </p:par>
                            </p:childTnLst>
                          </p:cTn>
                        </p:par>
                        <p:par>
                          <p:cTn id="883" fill="hold">
                            <p:stCondLst>
                              <p:cond delay="286500"/>
                            </p:stCondLst>
                            <p:childTnLst>
                              <p:par>
                                <p:cTn id="884" presetID="11" presetClass="entr" presetSubtype="0" fill="hold" grpId="0" nodeType="afterEffect">
                                  <p:stCondLst>
                                    <p:cond delay="0"/>
                                  </p:stCondLst>
                                  <p:childTnLst>
                                    <p:set>
                                      <p:cBhvr>
                                        <p:cTn id="885" dur="1000">
                                          <p:stCondLst>
                                            <p:cond delay="0"/>
                                          </p:stCondLst>
                                        </p:cTn>
                                        <p:tgtEl>
                                          <p:spTgt spid="621"/>
                                        </p:tgtEl>
                                        <p:attrNameLst>
                                          <p:attrName>style.visibility</p:attrName>
                                        </p:attrNameLst>
                                      </p:cBhvr>
                                      <p:to>
                                        <p:strVal val="visible"/>
                                      </p:to>
                                    </p:set>
                                  </p:childTnLst>
                                </p:cTn>
                              </p:par>
                            </p:childTnLst>
                          </p:cTn>
                        </p:par>
                        <p:par>
                          <p:cTn id="886" fill="hold">
                            <p:stCondLst>
                              <p:cond delay="287500"/>
                            </p:stCondLst>
                            <p:childTnLst>
                              <p:par>
                                <p:cTn id="887" presetID="11" presetClass="entr" presetSubtype="0" fill="hold" grpId="0" nodeType="afterEffect">
                                  <p:stCondLst>
                                    <p:cond delay="0"/>
                                  </p:stCondLst>
                                  <p:childTnLst>
                                    <p:set>
                                      <p:cBhvr>
                                        <p:cTn id="888" dur="1000">
                                          <p:stCondLst>
                                            <p:cond delay="0"/>
                                          </p:stCondLst>
                                        </p:cTn>
                                        <p:tgtEl>
                                          <p:spTgt spid="622"/>
                                        </p:tgtEl>
                                        <p:attrNameLst>
                                          <p:attrName>style.visibility</p:attrName>
                                        </p:attrNameLst>
                                      </p:cBhvr>
                                      <p:to>
                                        <p:strVal val="visible"/>
                                      </p:to>
                                    </p:set>
                                  </p:childTnLst>
                                </p:cTn>
                              </p:par>
                            </p:childTnLst>
                          </p:cTn>
                        </p:par>
                        <p:par>
                          <p:cTn id="889" fill="hold">
                            <p:stCondLst>
                              <p:cond delay="288500"/>
                            </p:stCondLst>
                            <p:childTnLst>
                              <p:par>
                                <p:cTn id="890" presetID="11" presetClass="entr" presetSubtype="0" fill="hold" grpId="0" nodeType="afterEffect">
                                  <p:stCondLst>
                                    <p:cond delay="0"/>
                                  </p:stCondLst>
                                  <p:childTnLst>
                                    <p:set>
                                      <p:cBhvr>
                                        <p:cTn id="891" dur="1000">
                                          <p:stCondLst>
                                            <p:cond delay="0"/>
                                          </p:stCondLst>
                                        </p:cTn>
                                        <p:tgtEl>
                                          <p:spTgt spid="623"/>
                                        </p:tgtEl>
                                        <p:attrNameLst>
                                          <p:attrName>style.visibility</p:attrName>
                                        </p:attrNameLst>
                                      </p:cBhvr>
                                      <p:to>
                                        <p:strVal val="visible"/>
                                      </p:to>
                                    </p:set>
                                  </p:childTnLst>
                                </p:cTn>
                              </p:par>
                            </p:childTnLst>
                          </p:cTn>
                        </p:par>
                        <p:par>
                          <p:cTn id="892" fill="hold">
                            <p:stCondLst>
                              <p:cond delay="289500"/>
                            </p:stCondLst>
                            <p:childTnLst>
                              <p:par>
                                <p:cTn id="893" presetID="11" presetClass="entr" presetSubtype="0" fill="hold" grpId="0" nodeType="afterEffect">
                                  <p:stCondLst>
                                    <p:cond delay="0"/>
                                  </p:stCondLst>
                                  <p:childTnLst>
                                    <p:set>
                                      <p:cBhvr>
                                        <p:cTn id="894" dur="1000">
                                          <p:stCondLst>
                                            <p:cond delay="0"/>
                                          </p:stCondLst>
                                        </p:cTn>
                                        <p:tgtEl>
                                          <p:spTgt spid="624"/>
                                        </p:tgtEl>
                                        <p:attrNameLst>
                                          <p:attrName>style.visibility</p:attrName>
                                        </p:attrNameLst>
                                      </p:cBhvr>
                                      <p:to>
                                        <p:strVal val="visible"/>
                                      </p:to>
                                    </p:set>
                                  </p:childTnLst>
                                </p:cTn>
                              </p:par>
                            </p:childTnLst>
                          </p:cTn>
                        </p:par>
                        <p:par>
                          <p:cTn id="895" fill="hold">
                            <p:stCondLst>
                              <p:cond delay="290500"/>
                            </p:stCondLst>
                            <p:childTnLst>
                              <p:par>
                                <p:cTn id="896" presetID="11" presetClass="entr" presetSubtype="0" fill="hold" grpId="0" nodeType="afterEffect">
                                  <p:stCondLst>
                                    <p:cond delay="0"/>
                                  </p:stCondLst>
                                  <p:childTnLst>
                                    <p:set>
                                      <p:cBhvr>
                                        <p:cTn id="897" dur="1000">
                                          <p:stCondLst>
                                            <p:cond delay="0"/>
                                          </p:stCondLst>
                                        </p:cTn>
                                        <p:tgtEl>
                                          <p:spTgt spid="625"/>
                                        </p:tgtEl>
                                        <p:attrNameLst>
                                          <p:attrName>style.visibility</p:attrName>
                                        </p:attrNameLst>
                                      </p:cBhvr>
                                      <p:to>
                                        <p:strVal val="visible"/>
                                      </p:to>
                                    </p:set>
                                  </p:childTnLst>
                                </p:cTn>
                              </p:par>
                            </p:childTnLst>
                          </p:cTn>
                        </p:par>
                        <p:par>
                          <p:cTn id="898" fill="hold">
                            <p:stCondLst>
                              <p:cond delay="291500"/>
                            </p:stCondLst>
                            <p:childTnLst>
                              <p:par>
                                <p:cTn id="899" presetID="11" presetClass="entr" presetSubtype="0" fill="hold" grpId="0" nodeType="afterEffect">
                                  <p:stCondLst>
                                    <p:cond delay="0"/>
                                  </p:stCondLst>
                                  <p:childTnLst>
                                    <p:set>
                                      <p:cBhvr>
                                        <p:cTn id="900" dur="1000">
                                          <p:stCondLst>
                                            <p:cond delay="0"/>
                                          </p:stCondLst>
                                        </p:cTn>
                                        <p:tgtEl>
                                          <p:spTgt spid="626"/>
                                        </p:tgtEl>
                                        <p:attrNameLst>
                                          <p:attrName>style.visibility</p:attrName>
                                        </p:attrNameLst>
                                      </p:cBhvr>
                                      <p:to>
                                        <p:strVal val="visible"/>
                                      </p:to>
                                    </p:set>
                                  </p:childTnLst>
                                  <p:subTnLst>
                                    <p:audio>
                                      <p:cMediaNode>
                                        <p:cTn display="0" masterRel="sameClick">
                                          <p:stCondLst>
                                            <p:cond evt="begin" delay="0">
                                              <p:tn val="899"/>
                                            </p:cond>
                                          </p:stCondLst>
                                          <p:endCondLst>
                                            <p:cond evt="onStopAudio" delay="0">
                                              <p:tgtEl>
                                                <p:sldTgt/>
                                              </p:tgtEl>
                                            </p:cond>
                                          </p:endCondLst>
                                        </p:cTn>
                                        <p:tgtEl>
                                          <p:sndTgt r:embed="rId2" name="click.wav"/>
                                        </p:tgtEl>
                                      </p:cMediaNode>
                                    </p:audio>
                                  </p:subTnLst>
                                </p:cTn>
                              </p:par>
                            </p:childTnLst>
                          </p:cTn>
                        </p:par>
                        <p:par>
                          <p:cTn id="901" fill="hold">
                            <p:stCondLst>
                              <p:cond delay="292500"/>
                            </p:stCondLst>
                            <p:childTnLst>
                              <p:par>
                                <p:cTn id="902" presetID="11" presetClass="entr" presetSubtype="0" fill="hold" grpId="0" nodeType="afterEffect">
                                  <p:stCondLst>
                                    <p:cond delay="0"/>
                                  </p:stCondLst>
                                  <p:childTnLst>
                                    <p:set>
                                      <p:cBhvr>
                                        <p:cTn id="903" dur="1000">
                                          <p:stCondLst>
                                            <p:cond delay="0"/>
                                          </p:stCondLst>
                                        </p:cTn>
                                        <p:tgtEl>
                                          <p:spTgt spid="627"/>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2" name="click.wav"/>
                                        </p:tgtEl>
                                      </p:cMediaNode>
                                    </p:audio>
                                  </p:subTnLst>
                                </p:cTn>
                              </p:par>
                            </p:childTnLst>
                          </p:cTn>
                        </p:par>
                        <p:par>
                          <p:cTn id="904" fill="hold">
                            <p:stCondLst>
                              <p:cond delay="293500"/>
                            </p:stCondLst>
                            <p:childTnLst>
                              <p:par>
                                <p:cTn id="905" presetID="11" presetClass="entr" presetSubtype="0" fill="hold" grpId="0" nodeType="afterEffect">
                                  <p:stCondLst>
                                    <p:cond delay="0"/>
                                  </p:stCondLst>
                                  <p:childTnLst>
                                    <p:set>
                                      <p:cBhvr>
                                        <p:cTn id="906" dur="1000">
                                          <p:stCondLst>
                                            <p:cond delay="0"/>
                                          </p:stCondLst>
                                        </p:cTn>
                                        <p:tgtEl>
                                          <p:spTgt spid="628"/>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2" name="click.wav"/>
                                        </p:tgtEl>
                                      </p:cMediaNode>
                                    </p:audio>
                                  </p:subTnLst>
                                </p:cTn>
                              </p:par>
                            </p:childTnLst>
                          </p:cTn>
                        </p:par>
                        <p:par>
                          <p:cTn id="907" fill="hold">
                            <p:stCondLst>
                              <p:cond delay="294500"/>
                            </p:stCondLst>
                            <p:childTnLst>
                              <p:par>
                                <p:cTn id="908" presetID="11" presetClass="entr" presetSubtype="0" fill="hold" grpId="0" nodeType="afterEffect">
                                  <p:stCondLst>
                                    <p:cond delay="0"/>
                                  </p:stCondLst>
                                  <p:childTnLst>
                                    <p:set>
                                      <p:cBhvr>
                                        <p:cTn id="909" dur="1000">
                                          <p:stCondLst>
                                            <p:cond delay="0"/>
                                          </p:stCondLst>
                                        </p:cTn>
                                        <p:tgtEl>
                                          <p:spTgt spid="629"/>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0" fill="hold">
                            <p:stCondLst>
                              <p:cond delay="295500"/>
                            </p:stCondLst>
                            <p:childTnLst>
                              <p:par>
                                <p:cTn id="911" presetID="11" presetClass="entr" presetSubtype="0" fill="hold" grpId="0" nodeType="afterEffect">
                                  <p:stCondLst>
                                    <p:cond delay="0"/>
                                  </p:stCondLst>
                                  <p:childTnLst>
                                    <p:set>
                                      <p:cBhvr>
                                        <p:cTn id="912" dur="1000">
                                          <p:stCondLst>
                                            <p:cond delay="0"/>
                                          </p:stCondLst>
                                        </p:cTn>
                                        <p:tgtEl>
                                          <p:spTgt spid="630"/>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2" name="click.wav"/>
                                        </p:tgtEl>
                                      </p:cMediaNode>
                                    </p:audio>
                                  </p:subTnLst>
                                </p:cTn>
                              </p:par>
                            </p:childTnLst>
                          </p:cTn>
                        </p:par>
                        <p:par>
                          <p:cTn id="913" fill="hold">
                            <p:stCondLst>
                              <p:cond delay="296500"/>
                            </p:stCondLst>
                            <p:childTnLst>
                              <p:par>
                                <p:cTn id="914" presetID="11" presetClass="entr" presetSubtype="0" fill="hold" grpId="0" nodeType="afterEffect">
                                  <p:stCondLst>
                                    <p:cond delay="0"/>
                                  </p:stCondLst>
                                  <p:childTnLst>
                                    <p:set>
                                      <p:cBhvr>
                                        <p:cTn id="915" dur="1000">
                                          <p:stCondLst>
                                            <p:cond delay="0"/>
                                          </p:stCondLst>
                                        </p:cTn>
                                        <p:tgtEl>
                                          <p:spTgt spid="631"/>
                                        </p:tgtEl>
                                        <p:attrNameLst>
                                          <p:attrName>style.visibility</p:attrName>
                                        </p:attrNameLst>
                                      </p:cBhvr>
                                      <p:to>
                                        <p:strVal val="visible"/>
                                      </p:to>
                                    </p:set>
                                  </p:childTnLst>
                                  <p:subTnLst>
                                    <p:audio>
                                      <p:cMediaNode>
                                        <p:cTn display="0" masterRel="sameClick">
                                          <p:stCondLst>
                                            <p:cond evt="begin" delay="0">
                                              <p:tn val="914"/>
                                            </p:cond>
                                          </p:stCondLst>
                                          <p:endCondLst>
                                            <p:cond evt="onStopAudio" delay="0">
                                              <p:tgtEl>
                                                <p:sldTgt/>
                                              </p:tgtEl>
                                            </p:cond>
                                          </p:endCondLst>
                                        </p:cTn>
                                        <p:tgtEl>
                                          <p:sndTgt r:embed="rId2" name="click.wav"/>
                                        </p:tgtEl>
                                      </p:cMediaNode>
                                    </p:audio>
                                  </p:subTnLst>
                                </p:cTn>
                              </p:par>
                            </p:childTnLst>
                          </p:cTn>
                        </p:par>
                        <p:par>
                          <p:cTn id="916" fill="hold">
                            <p:stCondLst>
                              <p:cond delay="297500"/>
                            </p:stCondLst>
                            <p:childTnLst>
                              <p:par>
                                <p:cTn id="917" presetID="11" presetClass="entr" presetSubtype="0" fill="hold" grpId="0" nodeType="afterEffect">
                                  <p:stCondLst>
                                    <p:cond delay="0"/>
                                  </p:stCondLst>
                                  <p:childTnLst>
                                    <p:set>
                                      <p:cBhvr>
                                        <p:cTn id="918" dur="1000">
                                          <p:stCondLst>
                                            <p:cond delay="0"/>
                                          </p:stCondLst>
                                        </p:cTn>
                                        <p:tgtEl>
                                          <p:spTgt spid="632"/>
                                        </p:tgtEl>
                                        <p:attrNameLst>
                                          <p:attrName>style.visibility</p:attrName>
                                        </p:attrNameLst>
                                      </p:cBhvr>
                                      <p:to>
                                        <p:strVal val="visible"/>
                                      </p:to>
                                    </p:set>
                                  </p:childTnLst>
                                  <p:subTnLst>
                                    <p:audio>
                                      <p:cMediaNode>
                                        <p:cTn display="0" masterRel="sameClick">
                                          <p:stCondLst>
                                            <p:cond evt="begin" delay="0">
                                              <p:tn val="917"/>
                                            </p:cond>
                                          </p:stCondLst>
                                          <p:endCondLst>
                                            <p:cond evt="onStopAudio" delay="0">
                                              <p:tgtEl>
                                                <p:sldTgt/>
                                              </p:tgtEl>
                                            </p:cond>
                                          </p:endCondLst>
                                        </p:cTn>
                                        <p:tgtEl>
                                          <p:sndTgt r:embed="rId2" name="click.wav"/>
                                        </p:tgtEl>
                                      </p:cMediaNode>
                                    </p:audio>
                                  </p:subTnLst>
                                </p:cTn>
                              </p:par>
                            </p:childTnLst>
                          </p:cTn>
                        </p:par>
                        <p:par>
                          <p:cTn id="919" fill="hold">
                            <p:stCondLst>
                              <p:cond delay="298500"/>
                            </p:stCondLst>
                            <p:childTnLst>
                              <p:par>
                                <p:cTn id="920" presetID="11" presetClass="entr" presetSubtype="0" fill="hold" grpId="0" nodeType="afterEffect">
                                  <p:stCondLst>
                                    <p:cond delay="0"/>
                                  </p:stCondLst>
                                  <p:childTnLst>
                                    <p:set>
                                      <p:cBhvr>
                                        <p:cTn id="921" dur="1000">
                                          <p:stCondLst>
                                            <p:cond delay="0"/>
                                          </p:stCondLst>
                                        </p:cTn>
                                        <p:tgtEl>
                                          <p:spTgt spid="633"/>
                                        </p:tgtEl>
                                        <p:attrNameLst>
                                          <p:attrName>style.visibility</p:attrName>
                                        </p:attrNameLst>
                                      </p:cBhvr>
                                      <p:to>
                                        <p:strVal val="visible"/>
                                      </p:to>
                                    </p:set>
                                  </p:childTnLst>
                                  <p:subTnLst>
                                    <p:audio>
                                      <p:cMediaNode>
                                        <p:cTn display="0" masterRel="sameClick">
                                          <p:stCondLst>
                                            <p:cond evt="begin" delay="0">
                                              <p:tn val="920"/>
                                            </p:cond>
                                          </p:stCondLst>
                                          <p:endCondLst>
                                            <p:cond evt="onStopAudio" delay="0">
                                              <p:tgtEl>
                                                <p:sldTgt/>
                                              </p:tgtEl>
                                            </p:cond>
                                          </p:endCondLst>
                                        </p:cTn>
                                        <p:tgtEl>
                                          <p:sndTgt r:embed="rId2" name="click.wav"/>
                                        </p:tgtEl>
                                      </p:cMediaNode>
                                    </p:audio>
                                  </p:subTnLst>
                                </p:cTn>
                              </p:par>
                            </p:childTnLst>
                          </p:cTn>
                        </p:par>
                        <p:par>
                          <p:cTn id="922" fill="hold">
                            <p:stCondLst>
                              <p:cond delay="299500"/>
                            </p:stCondLst>
                            <p:childTnLst>
                              <p:par>
                                <p:cTn id="923" presetID="11" presetClass="entr" presetSubtype="0" fill="hold" grpId="0" nodeType="afterEffect">
                                  <p:stCondLst>
                                    <p:cond delay="0"/>
                                  </p:stCondLst>
                                  <p:childTnLst>
                                    <p:set>
                                      <p:cBhvr>
                                        <p:cTn id="924"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923"/>
                                            </p:cond>
                                          </p:stCondLst>
                                          <p:endCondLst>
                                            <p:cond evt="onStopAudio" delay="0">
                                              <p:tgtEl>
                                                <p:sldTgt/>
                                              </p:tgtEl>
                                            </p:cond>
                                          </p:endCondLst>
                                        </p:cTn>
                                        <p:tgtEl>
                                          <p:sndTgt r:embed="rId2" name="click.wav"/>
                                        </p:tgtEl>
                                      </p:cMediaNode>
                                    </p:audio>
                                  </p:subTnLst>
                                </p:cTn>
                              </p:par>
                            </p:childTnLst>
                          </p:cTn>
                        </p:par>
                        <p:par>
                          <p:cTn id="925" fill="hold">
                            <p:stCondLst>
                              <p:cond delay="300500"/>
                            </p:stCondLst>
                            <p:childTnLst>
                              <p:par>
                                <p:cTn id="926" presetID="11" presetClass="entr" presetSubtype="0" fill="hold" grpId="0" nodeType="afterEffect">
                                  <p:stCondLst>
                                    <p:cond delay="0"/>
                                  </p:stCondLst>
                                  <p:childTnLst>
                                    <p:set>
                                      <p:cBhvr>
                                        <p:cTn id="927"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9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36"/>
                  </p:tgtEl>
                </p:cond>
              </p:nextCondLst>
            </p:seq>
          </p:childTnLst>
        </p:cTn>
      </p:par>
    </p:tnLst>
    <p:bldLst>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416 Fb Dinh Thu Huyen"/>
          <p:cNvSpPr/>
          <p:nvPr/>
        </p:nvSpPr>
        <p:spPr>
          <a:xfrm>
            <a:off x="1331695" y="924709"/>
            <a:ext cx="9804884" cy="4875393"/>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descr="n416 Fb Dinh Thu Huyen"/>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descr="n416 Fb Dinh Thu Huyen"/>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descr="n416 Fb Dinh Thu Huyen"/>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n416 Fb Dinh Thu Huyen"/>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n416 Fb Dinh Thu Huyen"/>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descr="n416 Fb Dinh Thu Huyen"/>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descr="n416 Fb Dinh Thu Huyen"/>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descr="n416 Fb Dinh Thu Huyen"/>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8"/>
            <a:stretch>
              <a:fillRect/>
            </a:stretch>
          </a:blipFill>
        </p:spPr>
        <p:txBody>
          <a:bodyPr/>
          <a:lstStyle/>
          <a:p>
            <a:endParaRPr lang="en-US"/>
          </a:p>
        </p:txBody>
      </p:sp>
      <p:sp>
        <p:nvSpPr>
          <p:cNvPr id="14" name="Freeform 14" descr="n416 Fb Dinh Thu Huyen"/>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descr="n416 Fb Dinh Thu Huyen">
            <a:extLst>
              <a:ext uri="{FF2B5EF4-FFF2-40B4-BE49-F238E27FC236}">
                <a16:creationId xmlns:a16="http://schemas.microsoft.com/office/drawing/2014/main" id="{2BDAA5E1-CA10-47C4-79E3-A83359542236}"/>
              </a:ext>
            </a:extLst>
          </p:cNvPr>
          <p:cNvSpPr txBox="1"/>
          <p:nvPr/>
        </p:nvSpPr>
        <p:spPr>
          <a:xfrm>
            <a:off x="4343400" y="232405"/>
            <a:ext cx="3505199" cy="584775"/>
          </a:xfrm>
          <a:prstGeom prst="rect">
            <a:avLst/>
          </a:prstGeom>
          <a:noFill/>
        </p:spPr>
        <p:txBody>
          <a:bodyPr wrap="square" rtlCol="0">
            <a:spAutoFit/>
          </a:bodyPr>
          <a:lstStyle/>
          <a:p>
            <a:pPr algn="ctr"/>
            <a:r>
              <a:rPr lang="en-US" sz="3200" b="1" dirty="0">
                <a:solidFill>
                  <a:srgbClr val="FF7980"/>
                </a:solidFill>
                <a:latin typeface="Cambria" panose="02040503050406030204" pitchFamily="18" charset="0"/>
              </a:rPr>
              <a:t>PHIẾU HỌC TẬP 2</a:t>
            </a:r>
          </a:p>
        </p:txBody>
      </p:sp>
      <p:sp>
        <p:nvSpPr>
          <p:cNvPr id="16" name="Rectangle 15" descr="n416 Fb Dinh Thu Huyen">
            <a:extLst>
              <a:ext uri="{FF2B5EF4-FFF2-40B4-BE49-F238E27FC236}">
                <a16:creationId xmlns:a16="http://schemas.microsoft.com/office/drawing/2014/main" id="{14CCB17D-046B-5AA5-6328-54B35CAC75C3}"/>
              </a:ext>
            </a:extLst>
          </p:cNvPr>
          <p:cNvSpPr/>
          <p:nvPr/>
        </p:nvSpPr>
        <p:spPr>
          <a:xfrm>
            <a:off x="2295376" y="2426782"/>
            <a:ext cx="8187667" cy="2062103"/>
          </a:xfrm>
          <a:prstGeom prst="rect">
            <a:avLst/>
          </a:prstGeom>
        </p:spPr>
        <p:txBody>
          <a:bodyPr wrap="square">
            <a:spAutoFit/>
          </a:bodyPr>
          <a:lstStyle/>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hiệu</a:t>
            </a:r>
            <a:r>
              <a:rPr lang="en-US" sz="3200" dirty="0">
                <a:latin typeface="Cambria" panose="02040503050406030204" pitchFamily="18" charset="0"/>
                <a:ea typeface="Cambria" panose="02040503050406030204" pitchFamily="18" charset="0"/>
              </a:rPr>
              <a:t>?</a:t>
            </a:r>
          </a:p>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Tại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err="1">
                <a:latin typeface="Cambria" panose="02040503050406030204" pitchFamily="18" charset="0"/>
                <a:ea typeface="Cambria" panose="02040503050406030204" pitchFamily="18" charset="0"/>
              </a:rPr>
              <a:t>vật</a:t>
            </a:r>
            <a:r>
              <a:rPr lang="en-US" sz="320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416 Fb Dinh Thu Huyen"/>
          <p:cNvGrpSpPr/>
          <p:nvPr/>
        </p:nvGrpSpPr>
        <p:grpSpPr>
          <a:xfrm>
            <a:off x="430425" y="1351253"/>
            <a:ext cx="4765954" cy="2382477"/>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416 Fb Dinh Thu Huyen"/>
          <p:cNvGrpSpPr/>
          <p:nvPr/>
        </p:nvGrpSpPr>
        <p:grpSpPr>
          <a:xfrm>
            <a:off x="5754565" y="2520473"/>
            <a:ext cx="5794485" cy="3082327"/>
            <a:chOff x="0" y="0"/>
            <a:chExt cx="2191546" cy="1004812"/>
          </a:xfrm>
        </p:grpSpPr>
        <p:sp>
          <p:nvSpPr>
            <p:cNvPr id="8" name="Freeform 8"/>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descr="n416 Fb Dinh Thu Huye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descr="n416 Fb Dinh Thu Huye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descr="n416 Fb Dinh Thu Huyen"/>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descr="n416 Fb Dinh Thu Huye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descr="n416 Fb Dinh Thu Huye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descr="n416 Fb Dinh Thu Huye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TextBox 24" descr="n416 Fb Dinh Thu Huyen">
            <a:extLst>
              <a:ext uri="{FF2B5EF4-FFF2-40B4-BE49-F238E27FC236}">
                <a16:creationId xmlns:a16="http://schemas.microsoft.com/office/drawing/2014/main" id="{7B447025-54AB-F308-4CC0-20D0DC97DA68}"/>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TẬP 2</a:t>
            </a:r>
          </a:p>
        </p:txBody>
      </p:sp>
      <p:sp>
        <p:nvSpPr>
          <p:cNvPr id="26" name="TextBox 25" descr="n416 Fb Dinh Thu Huyen">
            <a:extLst>
              <a:ext uri="{FF2B5EF4-FFF2-40B4-BE49-F238E27FC236}">
                <a16:creationId xmlns:a16="http://schemas.microsoft.com/office/drawing/2014/main" id="{E00D7E3F-F17A-2DB9-DFB4-46CAB76EC219}"/>
              </a:ext>
            </a:extLst>
          </p:cNvPr>
          <p:cNvSpPr txBox="1"/>
          <p:nvPr/>
        </p:nvSpPr>
        <p:spPr>
          <a:xfrm>
            <a:off x="657225" y="2386058"/>
            <a:ext cx="4267171" cy="954107"/>
          </a:xfrm>
          <a:prstGeom prst="rect">
            <a:avLst/>
          </a:prstGeom>
          <a:noFill/>
        </p:spPr>
        <p:txBody>
          <a:bodyPr wrap="square" rtlCol="0">
            <a:spAutoFit/>
          </a:bodyPr>
          <a:lstStyle/>
          <a:p>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a:t>
            </a:r>
          </a:p>
        </p:txBody>
      </p:sp>
      <p:sp>
        <p:nvSpPr>
          <p:cNvPr id="28" name="TextBox 27" descr="n416 Fb Dinh Thu Huyen">
            <a:extLst>
              <a:ext uri="{FF2B5EF4-FFF2-40B4-BE49-F238E27FC236}">
                <a16:creationId xmlns:a16="http://schemas.microsoft.com/office/drawing/2014/main" id="{AE82CE74-2142-CAA0-E91D-5A82B6FF3AB2}"/>
              </a:ext>
            </a:extLst>
          </p:cNvPr>
          <p:cNvSpPr txBox="1"/>
          <p:nvPr/>
        </p:nvSpPr>
        <p:spPr>
          <a:xfrm>
            <a:off x="6068912" y="3284216"/>
            <a:ext cx="5257470" cy="2179764"/>
          </a:xfrm>
          <a:prstGeom prst="rect">
            <a:avLst/>
          </a:prstGeom>
          <a:noFill/>
        </p:spPr>
        <p:txBody>
          <a:bodyPr wrap="square">
            <a:spAutoFit/>
          </a:bodyPr>
          <a:lstStyle/>
          <a:p>
            <a:pPr algn="just">
              <a:lnSpc>
                <a:spcPct val="115000"/>
              </a:lnSpc>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1: </a:t>
            </a:r>
            <a:r>
              <a:rPr lang="en-US" sz="2400" dirty="0" err="1">
                <a:latin typeface="Cambria" panose="02040503050406030204" pitchFamily="18" charset="0"/>
                <a:ea typeface="Cambria" panose="02040503050406030204" pitchFamily="18" charset="0"/>
                <a:cs typeface="Times New Roman" panose="02020603050405020304" pitchFamily="18" charset="0"/>
              </a:rPr>
              <a:t>Tổng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thế</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phân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tạo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bằng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chữ</a:t>
            </a:r>
            <a:r>
              <a:rPr lang="en-US" sz="2400" dirty="0">
                <a:latin typeface="Cambria" panose="02040503050406030204" pitchFamily="18" charset="0"/>
                <a:ea typeface="Cambria" panose="02040503050406030204" pitchFamily="18" charset="0"/>
                <a:cs typeface="Times New Roman" panose="02020603050405020304" pitchFamily="18" charset="0"/>
              </a:rPr>
              <a:t> U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Đơn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vị</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jun</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sp>
        <p:nvSpPr>
          <p:cNvPr id="29" name="TextBox 28" descr="n416 Fb Dinh Thu Huyen">
            <a:extLst>
              <a:ext uri="{FF2B5EF4-FFF2-40B4-BE49-F238E27FC236}">
                <a16:creationId xmlns:a16="http://schemas.microsoft.com/office/drawing/2014/main" id="{C36211DF-4E86-E845-3576-ADA2D1BEC46E}"/>
              </a:ext>
            </a:extLst>
          </p:cNvPr>
          <p:cNvSpPr txBox="1"/>
          <p:nvPr/>
        </p:nvSpPr>
        <p:spPr>
          <a:xfrm>
            <a:off x="6070854" y="2692611"/>
            <a:ext cx="4988753" cy="104111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nSpc>
                <a:spcPct val="115000"/>
              </a:lnSpc>
            </a:pP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2" descr="n416 Fb Dinh Thu Huyen">
            <a:extLst>
              <a:ext uri="{FF2B5EF4-FFF2-40B4-BE49-F238E27FC236}">
                <a16:creationId xmlns:a16="http://schemas.microsoft.com/office/drawing/2014/main" id="{B7C2B601-FF02-A49C-CAA8-2730953221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500" b="7160"/>
          <a:stretch/>
        </p:blipFill>
        <p:spPr bwMode="auto">
          <a:xfrm>
            <a:off x="1692910" y="3777984"/>
            <a:ext cx="2421890" cy="2815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416 Fb Dinh Thu Huyen"/>
          <p:cNvGrpSpPr/>
          <p:nvPr/>
        </p:nvGrpSpPr>
        <p:grpSpPr>
          <a:xfrm>
            <a:off x="600666" y="620634"/>
            <a:ext cx="4047534" cy="3036966"/>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416 Fb Dinh Thu Huyen"/>
          <p:cNvGrpSpPr/>
          <p:nvPr/>
        </p:nvGrpSpPr>
        <p:grpSpPr>
          <a:xfrm>
            <a:off x="5363211" y="501951"/>
            <a:ext cx="6345522" cy="6153280"/>
            <a:chOff x="-99588" y="-655300"/>
            <a:chExt cx="2399955" cy="2005916"/>
          </a:xfrm>
        </p:grpSpPr>
        <p:sp>
          <p:nvSpPr>
            <p:cNvPr id="8" name="Freeform 8"/>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416 Fb Dinh Thu Huyen"/>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descr="n416 Fb Dinh Thu Huyen"/>
          <p:cNvSpPr/>
          <p:nvPr/>
        </p:nvSpPr>
        <p:spPr>
          <a:xfrm>
            <a:off x="60640" y="621938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descr="n416 Fb Dinh Thu Huyen"/>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descr="n416 Fb Dinh Thu Huyen"/>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descr="n416 Fb Dinh Thu Huyen"/>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descr="n416 Fb Dinh Thu Huye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8" descr="n416 Fb Dinh Thu Huyen">
            <a:extLst>
              <a:ext uri="{FF2B5EF4-FFF2-40B4-BE49-F238E27FC236}">
                <a16:creationId xmlns:a16="http://schemas.microsoft.com/office/drawing/2014/main" id="{6F467F36-BF4C-E7EA-46C2-8359B346D0AE}"/>
              </a:ext>
            </a:extLst>
          </p:cNvPr>
          <p:cNvSpPr txBox="1"/>
          <p:nvPr/>
        </p:nvSpPr>
        <p:spPr>
          <a:xfrm>
            <a:off x="5506043" y="576985"/>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0" name="Rectangle 1" descr="n416 Fb Dinh Thu Huyen">
            <a:extLst>
              <a:ext uri="{FF2B5EF4-FFF2-40B4-BE49-F238E27FC236}">
                <a16:creationId xmlns:a16="http://schemas.microsoft.com/office/drawing/2014/main" id="{712A3430-A448-27CE-7AF2-1D9E352725FF}"/>
              </a:ext>
            </a:extLst>
          </p:cNvPr>
          <p:cNvSpPr/>
          <p:nvPr/>
        </p:nvSpPr>
        <p:spPr>
          <a:xfrm>
            <a:off x="5486371" y="1005946"/>
            <a:ext cx="6019800" cy="5570756"/>
          </a:xfrm>
          <a:prstGeom prst="rect">
            <a:avLst/>
          </a:prstGeom>
        </p:spPr>
        <p:txBody>
          <a:bodyPr wrap="square">
            <a:spAutoFit/>
          </a:bodyPr>
          <a:lstStyle/>
          <a:p>
            <a:pPr algn="just">
              <a:spcAft>
                <a:spcPts val="750"/>
              </a:spcAft>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2: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tổng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khoảng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giữa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hẹp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nén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tương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ứng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=&gt;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31" name="Picture 12" descr="n416 Fb Dinh Thu Huyen">
            <a:extLst>
              <a:ext uri="{FF2B5EF4-FFF2-40B4-BE49-F238E27FC236}">
                <a16:creationId xmlns:a16="http://schemas.microsoft.com/office/drawing/2014/main" id="{93A935FA-A952-B6DE-4EE7-4FA7B1F5E0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0680" y="304800"/>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6" descr="n416 Fb Dinh Thu Huyen">
            <a:extLst>
              <a:ext uri="{FF2B5EF4-FFF2-40B4-BE49-F238E27FC236}">
                <a16:creationId xmlns:a16="http://schemas.microsoft.com/office/drawing/2014/main" id="{EF2F348E-6040-4081-1BA4-BAAAF607A57D}"/>
              </a:ext>
            </a:extLst>
          </p:cNvPr>
          <p:cNvSpPr txBox="1"/>
          <p:nvPr/>
        </p:nvSpPr>
        <p:spPr>
          <a:xfrm>
            <a:off x="984417" y="1171892"/>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TẬP 2</a:t>
            </a:r>
          </a:p>
        </p:txBody>
      </p:sp>
      <p:sp>
        <p:nvSpPr>
          <p:cNvPr id="33" name="Rectangle 10" descr="n416 Fb Dinh Thu Huyen">
            <a:extLst>
              <a:ext uri="{FF2B5EF4-FFF2-40B4-BE49-F238E27FC236}">
                <a16:creationId xmlns:a16="http://schemas.microsoft.com/office/drawing/2014/main" id="{B8FA708F-1A73-224C-6F54-5D90B02B0400}"/>
              </a:ext>
            </a:extLst>
          </p:cNvPr>
          <p:cNvSpPr/>
          <p:nvPr/>
        </p:nvSpPr>
        <p:spPr>
          <a:xfrm>
            <a:off x="1000208" y="1687194"/>
            <a:ext cx="3343191" cy="1815882"/>
          </a:xfrm>
          <a:prstGeom prst="rect">
            <a:avLst/>
          </a:prstGeom>
        </p:spPr>
        <p:txBody>
          <a:bodyPr wrap="square">
            <a:spAutoFit/>
          </a:bodyPr>
          <a:lstStyle/>
          <a:p>
            <a:pPr algn="just"/>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2: </a:t>
            </a:r>
            <a:r>
              <a:rPr lang="en-US" sz="2800" dirty="0" err="1">
                <a:solidFill>
                  <a:srgbClr val="059BB0"/>
                </a:solidFill>
                <a:latin typeface="Cambria" panose="02040503050406030204" pitchFamily="18" charset="0"/>
                <a:ea typeface="Cambria" panose="02040503050406030204" pitchFamily="18" charset="0"/>
              </a:rPr>
              <a:t>Tại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sao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nội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năng</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phụ</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thuộc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nhiệt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độ</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thể</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tích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a:t>
            </a:r>
          </a:p>
        </p:txBody>
      </p:sp>
      <p:pic>
        <p:nvPicPr>
          <p:cNvPr id="2052" name="Picture 4" descr="n416 Fb Dinh Thu Huyen">
            <a:extLst>
              <a:ext uri="{FF2B5EF4-FFF2-40B4-BE49-F238E27FC236}">
                <a16:creationId xmlns:a16="http://schemas.microsoft.com/office/drawing/2014/main" id="{B527C8D3-B0DC-0BE5-3D7C-DC00F2F166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267" y="5268046"/>
            <a:ext cx="1547413" cy="8704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416 Fb Dinh Thu Huyen">
            <a:extLst>
              <a:ext uri="{FF2B5EF4-FFF2-40B4-BE49-F238E27FC236}">
                <a16:creationId xmlns:a16="http://schemas.microsoft.com/office/drawing/2014/main" id="{6AEDC13D-3BD6-BD7D-4C3B-71EA0898C3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666" y="3871134"/>
            <a:ext cx="4057059" cy="180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8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barn(inVertical)">
                                      <p:cBhvr>
                                        <p:cTn id="13" dur="500"/>
                                        <p:tgtEl>
                                          <p:spTgt spid="3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barn(inVertical)">
                                      <p:cBhvr>
                                        <p:cTn id="18" dur="500"/>
                                        <p:tgtEl>
                                          <p:spTgt spid="3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xEl>
                                              <p:pRg st="2" end="2"/>
                                            </p:txEl>
                                          </p:spTgt>
                                        </p:tgtEl>
                                        <p:attrNameLst>
                                          <p:attrName>style.visibility</p:attrName>
                                        </p:attrNameLst>
                                      </p:cBhvr>
                                      <p:to>
                                        <p:strVal val="visible"/>
                                      </p:to>
                                    </p:set>
                                    <p:animEffect transition="in" filter="barn(inVertical)">
                                      <p:cBhvr>
                                        <p:cTn id="23" dur="500"/>
                                        <p:tgtEl>
                                          <p:spTgt spid="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3" end="3"/>
                                            </p:txEl>
                                          </p:spTgt>
                                        </p:tgtEl>
                                        <p:attrNameLst>
                                          <p:attrName>style.visibility</p:attrName>
                                        </p:attrNameLst>
                                      </p:cBhvr>
                                      <p:to>
                                        <p:strVal val="visible"/>
                                      </p:to>
                                    </p:set>
                                    <p:animEffect transition="in" filter="barn(inVertical)">
                                      <p:cBhvr>
                                        <p:cTn id="28"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7" name="Rounded Rectangle 16" descr="n416 Fb Dinh Thu Huyen">
            <a:hlinkClick r:id="rId3" action="ppaction://hlinksldjump"/>
          </p:cNvPr>
          <p:cNvSpPr/>
          <p:nvPr/>
        </p:nvSpPr>
        <p:spPr>
          <a:xfrm>
            <a:off x="1531912" y="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pic>
        <p:nvPicPr>
          <p:cNvPr id="48" name="tom 1" descr="n416 Fb Dinh Thu Huyen">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2401225" y="4816667"/>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tom 2" descr="n416 Fb Dinh Thu Huyen">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017813" y="3934989"/>
            <a:ext cx="1061293"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tom 3" descr="n416 Fb Dinh Thu Huyen">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4132118" y="3654725"/>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tom 4" descr="n416 Fb Dinh Thu Huyen">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211126" y="373469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tom 4" descr="n416 Fb Dinh Thu Huyen">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3005" y="3478374"/>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2" name="jerry1" descr="n416 Fb Dinh Thu Huyen">
            <a:hlinkClick r:id="rId19"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975484" y="5540255"/>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jerry 2" descr="n416 Fb Dinh Thu Huyen">
            <a:hlinkClick r:id="rId20"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5265556" y="5225922"/>
            <a:ext cx="1175593"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jerry 3" descr="n416 Fb Dinh Thu Huyen">
            <a:hlinkClick r:id="rId21"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632024" y="4939948"/>
            <a:ext cx="1158522"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jerry 4" descr="n416 Fb Dinh Thu Huyen">
            <a:hlinkClick r:id="rId22"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7790547" y="4354474"/>
            <a:ext cx="1164735"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jerry 5" descr="n416 Fb Dinh Thu Huyen">
            <a:hlinkClick r:id="rId23"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89967" y="3790507"/>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n416 Fb Dinh Thu Huyen"/>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18527" y="-1450676"/>
            <a:ext cx="47625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n416 Fb Dinh Thu Huyen"/>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62601" y="-827574"/>
            <a:ext cx="3661520" cy="4305948"/>
          </a:xfrm>
          <a:prstGeom prst="rect">
            <a:avLst/>
          </a:prstGeom>
          <a:noFill/>
          <a:extLst>
            <a:ext uri="{909E8E84-426E-40DD-AFC4-6F175D3DCCD1}">
              <a14:hiddenFill xmlns:a14="http://schemas.microsoft.com/office/drawing/2010/main">
                <a:solidFill>
                  <a:srgbClr val="FFFFFF"/>
                </a:solidFill>
              </a14:hiddenFill>
            </a:ext>
          </a:extLst>
        </p:spPr>
      </p:pic>
      <p:pic>
        <p:nvPicPr>
          <p:cNvPr id="2" name="Tom" descr="n416 Fb Dinh Thu Huyen"/>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7153" b="99428" l="659" r="92857">
                        <a14:foregroundMark x1="76813" y1="31760" x2="61868" y2="33619"/>
                        <a14:foregroundMark x1="74945" y1="24464" x2="79890" y2="19456"/>
                        <a14:foregroundMark x1="75385" y1="27611" x2="84505" y2="20172"/>
                        <a14:foregroundMark x1="23187" y1="51931" x2="23187" y2="51931"/>
                        <a14:foregroundMark x1="22967" y1="53648" x2="16923" y2="55079"/>
                        <a14:foregroundMark x1="47473" y1="59657" x2="44286" y2="73247"/>
                        <a14:foregroundMark x1="59560" y1="60515" x2="57802" y2="69099"/>
                        <a14:foregroundMark x1="36374" y1="85122" x2="21099" y2="91273"/>
                        <a14:foregroundMark x1="38791" y1="85265" x2="48132" y2="88984"/>
                        <a14:foregroundMark x1="50769" y1="86552" x2="39890" y2="85122"/>
                        <a14:backgroundMark x1="75934" y1="24750" x2="78132" y2="23462"/>
                        <a14:backgroundMark x1="76374" y1="26180" x2="82418" y2="20172"/>
                        <a14:backgroundMark x1="76813" y1="27611" x2="84505" y2="20601"/>
                        <a14:backgroundMark x1="80659" y1="19313" x2="75714" y2="24034"/>
                      </a14:backgroundRemoval>
                    </a14:imgEffect>
                  </a14:imgLayer>
                </a14:imgProps>
              </a:ext>
              <a:ext uri="{28A0092B-C50C-407E-A947-70E740481C1C}">
                <a14:useLocalDpi xmlns:a14="http://schemas.microsoft.com/office/drawing/2010/main" val="0"/>
              </a:ext>
            </a:extLst>
          </a:blip>
          <a:srcRect l="13361" t="8956" r="17521"/>
          <a:stretch/>
        </p:blipFill>
        <p:spPr>
          <a:xfrm>
            <a:off x="1334670" y="5410200"/>
            <a:ext cx="1727188" cy="1277289"/>
          </a:xfrm>
          <a:prstGeom prst="rect">
            <a:avLst/>
          </a:prstGeom>
        </p:spPr>
      </p:pic>
      <p:pic>
        <p:nvPicPr>
          <p:cNvPr id="4" name="Jerry" descr="n416 Fb Dinh Thu Huyen"/>
          <p:cNvPicPr>
            <a:picLocks noChangeAspect="1"/>
          </p:cNvPicPr>
          <p:nvPr/>
        </p:nvPicPr>
        <p:blipFill rotWithShape="1">
          <a:blip r:embed="rId27">
            <a:extLst>
              <a:ext uri="{28A0092B-C50C-407E-A947-70E740481C1C}">
                <a14:useLocalDpi xmlns:a14="http://schemas.microsoft.com/office/drawing/2010/main" val="0"/>
              </a:ext>
            </a:extLst>
          </a:blip>
          <a:srcRect l="45374" t="50000"/>
          <a:stretch/>
        </p:blipFill>
        <p:spPr>
          <a:xfrm>
            <a:off x="2878099" y="5692379"/>
            <a:ext cx="1340723" cy="1227178"/>
          </a:xfrm>
          <a:prstGeom prst="rect">
            <a:avLst/>
          </a:prstGeom>
        </p:spPr>
      </p:pic>
    </p:spTree>
    <p:extLst>
      <p:ext uri="{BB962C8B-B14F-4D97-AF65-F5344CB8AC3E}">
        <p14:creationId xmlns:p14="http://schemas.microsoft.com/office/powerpoint/2010/main" val="2788721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5121 0.11274 L 0.11789 -0.12523 " pathEditMode="relative" rAng="0" ptsTypes="AA">
                                      <p:cBhvr>
                                        <p:cTn id="6" dur="2000" fill="hold"/>
                                        <p:tgtEl>
                                          <p:spTgt spid="2"/>
                                        </p:tgtEl>
                                        <p:attrNameLst>
                                          <p:attrName>ppt_x</p:attrName>
                                          <p:attrName>ppt_y</p:attrName>
                                        </p:attrNameLst>
                                      </p:cBhvr>
                                      <p:rCtr x="8455" y="-118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1789 -0.12523 L 0.15122 -0.26967 " pathEditMode="relative" rAng="0" ptsTypes="AA">
                                      <p:cBhvr>
                                        <p:cTn id="10" dur="2000" fill="hold"/>
                                        <p:tgtEl>
                                          <p:spTgt spid="2"/>
                                        </p:tgtEl>
                                        <p:attrNameLst>
                                          <p:attrName>ppt_x</p:attrName>
                                          <p:attrName>ppt_y</p:attrName>
                                        </p:attrNameLst>
                                      </p:cBhvr>
                                      <p:rCtr x="1667" y="-7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15122 -0.26967 L 0.27622 -0.325 " pathEditMode="relative" rAng="0" ptsTypes="AA">
                                      <p:cBhvr>
                                        <p:cTn id="14" dur="2000" fill="hold"/>
                                        <p:tgtEl>
                                          <p:spTgt spid="2"/>
                                        </p:tgtEl>
                                        <p:attrNameLst>
                                          <p:attrName>ppt_x</p:attrName>
                                          <p:attrName>ppt_y</p:attrName>
                                        </p:attrNameLst>
                                      </p:cBhvr>
                                      <p:rCtr x="6250" y="-277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7622 -0.325 L 0.39289 -0.31388 " pathEditMode="relative" rAng="0" ptsTypes="AA">
                                      <p:cBhvr>
                                        <p:cTn id="18" dur="2000" fill="hold"/>
                                        <p:tgtEl>
                                          <p:spTgt spid="2"/>
                                        </p:tgtEl>
                                        <p:attrNameLst>
                                          <p:attrName>ppt_x</p:attrName>
                                          <p:attrName>ppt_y</p:attrName>
                                        </p:attrNameLst>
                                      </p:cBhvr>
                                      <p:rCtr x="5833" y="556"/>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39289 -0.31388 L 0.53455 -0.31388 " pathEditMode="relative" rAng="0" ptsTypes="AA">
                                      <p:cBhvr>
                                        <p:cTn id="22" dur="2000" fill="hold"/>
                                        <p:tgtEl>
                                          <p:spTgt spid="2"/>
                                        </p:tgtEl>
                                        <p:attrNameLst>
                                          <p:attrName>ppt_x</p:attrName>
                                          <p:attrName>ppt_y</p:attrName>
                                        </p:attrNameLst>
                                      </p:cBhvr>
                                      <p:rCtr x="7083" y="0"/>
                                    </p:animMotion>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0.00365 -0.06659 L 0.02621 -0.1415 C 0.03263 -0.15838 0.04201 -0.16786 0.05173 -0.16786 C 0.06302 -0.16786 0.07187 -0.15838 0.07829 -0.1415 L 0.10833 -0.06659 " pathEditMode="relative" rAng="0" ptsTypes="FffFF">
                                      <p:cBhvr>
                                        <p:cTn id="27" dur="2000" fill="hold"/>
                                        <p:tgtEl>
                                          <p:spTgt spid="4"/>
                                        </p:tgtEl>
                                        <p:attrNameLst>
                                          <p:attrName>ppt_x</p:attrName>
                                          <p:attrName>ppt_y</p:attrName>
                                        </p:attrNameLst>
                                      </p:cBhvr>
                                      <p:rCtr x="5590" y="-5064"/>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10833 -0.06659 L 0.25364 -0.1082 " pathEditMode="relative" rAng="0" ptsTypes="AA">
                                      <p:cBhvr>
                                        <p:cTn id="31" dur="2000" fill="hold"/>
                                        <p:tgtEl>
                                          <p:spTgt spid="4"/>
                                        </p:tgtEl>
                                        <p:attrNameLst>
                                          <p:attrName>ppt_x</p:attrName>
                                          <p:attrName>ppt_y</p:attrName>
                                        </p:attrNameLst>
                                      </p:cBhvr>
                                      <p:rCtr x="7257" y="-2081"/>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5365 -0.10821 L 0.40365 -0.1637 " pathEditMode="relative" rAng="0" ptsTypes="AA">
                                      <p:cBhvr>
                                        <p:cTn id="35" dur="2000" fill="hold"/>
                                        <p:tgtEl>
                                          <p:spTgt spid="4"/>
                                        </p:tgtEl>
                                        <p:attrNameLst>
                                          <p:attrName>ppt_x</p:attrName>
                                          <p:attrName>ppt_y</p:attrName>
                                        </p:attrNameLst>
                                      </p:cBhvr>
                                      <p:rCtr x="7500" y="-2775"/>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0365 -0.1637 L 0.51198 -0.25248 " pathEditMode="relative" rAng="0" ptsTypes="AA">
                                      <p:cBhvr>
                                        <p:cTn id="39" dur="2000" fill="hold"/>
                                        <p:tgtEl>
                                          <p:spTgt spid="4"/>
                                        </p:tgtEl>
                                        <p:attrNameLst>
                                          <p:attrName>ppt_x</p:attrName>
                                          <p:attrName>ppt_y</p:attrName>
                                        </p:attrNameLst>
                                      </p:cBhvr>
                                      <p:rCtr x="5417" y="-4439"/>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51198 -0.25248 L 0.61198 -0.31907 " pathEditMode="relative" rAng="0" ptsTypes="AA">
                                      <p:cBhvr>
                                        <p:cTn id="43" dur="2000" fill="hold"/>
                                        <p:tgtEl>
                                          <p:spTgt spid="4"/>
                                        </p:tgtEl>
                                        <p:attrNameLst>
                                          <p:attrName>ppt_x</p:attrName>
                                          <p:attrName>ppt_y</p:attrName>
                                        </p:attrNameLst>
                                      </p:cBhvr>
                                      <p:rCtr x="5000" y="-3329"/>
                                    </p:animMotion>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ntr" presetSubtype="0" fill="hold" nodeType="withEffect">
                                  <p:stCondLst>
                                    <p:cond delay="1000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1500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416 Fb Dinh Thu Huyen">
            <a:extLst>
              <a:ext uri="{FF2B5EF4-FFF2-40B4-BE49-F238E27FC236}">
                <a16:creationId xmlns:a16="http://schemas.microsoft.com/office/drawing/2014/main" id="{79E21D46-6F7D-F595-6A8D-3B885614F61C}"/>
              </a:ext>
            </a:extLst>
          </p:cNvPr>
          <p:cNvGrpSpPr>
            <a:grpSpLocks/>
          </p:cNvGrpSpPr>
          <p:nvPr/>
        </p:nvGrpSpPr>
        <p:grpSpPr bwMode="auto">
          <a:xfrm>
            <a:off x="1264532" y="970983"/>
            <a:ext cx="4679068" cy="523766"/>
            <a:chOff x="2057400" y="1582018"/>
            <a:chExt cx="62399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6239973" cy="699257"/>
              <a:chOff x="2057400" y="1582018"/>
              <a:chExt cx="62399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54686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một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1</a:t>
              </a:r>
            </a:p>
          </p:txBody>
        </p:sp>
      </p:grpSp>
      <p:grpSp>
        <p:nvGrpSpPr>
          <p:cNvPr id="10" name="Group 55" descr="n416 Fb Dinh Thu Huyen">
            <a:extLst>
              <a:ext uri="{FF2B5EF4-FFF2-40B4-BE49-F238E27FC236}">
                <a16:creationId xmlns:a16="http://schemas.microsoft.com/office/drawing/2014/main" id="{2E5237A5-D851-2B80-9E56-97548DFC643D}"/>
              </a:ext>
            </a:extLst>
          </p:cNvPr>
          <p:cNvGrpSpPr>
            <a:grpSpLocks/>
          </p:cNvGrpSpPr>
          <p:nvPr/>
        </p:nvGrpSpPr>
        <p:grpSpPr bwMode="auto">
          <a:xfrm>
            <a:off x="947057" y="1696161"/>
            <a:ext cx="10638628" cy="2431454"/>
            <a:chOff x="238572" y="1437955"/>
            <a:chExt cx="8321704" cy="1593036"/>
          </a:xfrm>
        </p:grpSpPr>
        <p:sp>
          <p:nvSpPr>
            <p:cNvPr id="11" name="Rectangle 10">
              <a:extLst>
                <a:ext uri="{FF2B5EF4-FFF2-40B4-BE49-F238E27FC236}">
                  <a16:creationId xmlns:a16="http://schemas.microsoft.com/office/drawing/2014/main" id="{654DB7FE-888F-6370-3581-5E93968663CD}"/>
                </a:ext>
              </a:extLst>
            </p:cNvPr>
            <p:cNvSpPr/>
            <p:nvPr/>
          </p:nvSpPr>
          <p:spPr>
            <a:xfrm>
              <a:off x="1677471" y="1632761"/>
              <a:ext cx="6882805" cy="120801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12" name="Freeform 55">
              <a:extLst>
                <a:ext uri="{FF2B5EF4-FFF2-40B4-BE49-F238E27FC236}">
                  <a16:creationId xmlns:a16="http://schemas.microsoft.com/office/drawing/2014/main" id="{08A1B9D9-BDC0-AC18-E7B9-494344337464}"/>
                </a:ext>
              </a:extLst>
            </p:cNvPr>
            <p:cNvSpPr/>
            <p:nvPr/>
          </p:nvSpPr>
          <p:spPr>
            <a:xfrm>
              <a:off x="246510" y="1441235"/>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3" name="Freeform 56">
              <a:extLst>
                <a:ext uri="{FF2B5EF4-FFF2-40B4-BE49-F238E27FC236}">
                  <a16:creationId xmlns:a16="http://schemas.microsoft.com/office/drawing/2014/main" id="{70E5A1F7-05E0-F23E-01E1-B230C7F52F9B}"/>
                </a:ext>
              </a:extLst>
            </p:cNvPr>
            <p:cNvSpPr/>
            <p:nvPr/>
          </p:nvSpPr>
          <p:spPr>
            <a:xfrm flipV="1">
              <a:off x="271911" y="2853258"/>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4" name="Freeform 57">
              <a:extLst>
                <a:ext uri="{FF2B5EF4-FFF2-40B4-BE49-F238E27FC236}">
                  <a16:creationId xmlns:a16="http://schemas.microsoft.com/office/drawing/2014/main" id="{3516D1C7-92F4-31EB-A7B3-16B7FA861F1C}"/>
                </a:ext>
              </a:extLst>
            </p:cNvPr>
            <p:cNvSpPr/>
            <p:nvPr/>
          </p:nvSpPr>
          <p:spPr>
            <a:xfrm>
              <a:off x="238572" y="1437955"/>
              <a:ext cx="1570139" cy="1558336"/>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15" name="Rectangle 14" descr="n416 Fb Dinh Thu Huyen"/>
          <p:cNvSpPr/>
          <p:nvPr/>
        </p:nvSpPr>
        <p:spPr>
          <a:xfrm>
            <a:off x="2992265" y="2208066"/>
            <a:ext cx="8618232" cy="1384995"/>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Tổng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U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jun</a:t>
            </a:r>
            <a:r>
              <a:rPr lang="en-US" sz="2800" dirty="0">
                <a:latin typeface="Cambria" panose="02040503050406030204" pitchFamily="18" charset="0"/>
                <a:ea typeface="Cambria" panose="02040503050406030204" pitchFamily="18" charset="0"/>
              </a:rPr>
              <a:t> (J).</a:t>
            </a:r>
          </a:p>
        </p:txBody>
      </p:sp>
      <p:grpSp>
        <p:nvGrpSpPr>
          <p:cNvPr id="19" name="Group 55" descr="n416 Fb Dinh Thu Huyen">
            <a:extLst>
              <a:ext uri="{FF2B5EF4-FFF2-40B4-BE49-F238E27FC236}">
                <a16:creationId xmlns:a16="http://schemas.microsoft.com/office/drawing/2014/main" id="{2E5237A5-D851-2B80-9E56-97548DFC643D}"/>
              </a:ext>
            </a:extLst>
          </p:cNvPr>
          <p:cNvGrpSpPr>
            <a:grpSpLocks/>
          </p:cNvGrpSpPr>
          <p:nvPr/>
        </p:nvGrpSpPr>
        <p:grpSpPr bwMode="auto">
          <a:xfrm>
            <a:off x="933452" y="4555899"/>
            <a:ext cx="10677045" cy="1921100"/>
            <a:chOff x="261430" y="1431740"/>
            <a:chExt cx="8361797" cy="1586769"/>
          </a:xfrm>
        </p:grpSpPr>
        <p:sp>
          <p:nvSpPr>
            <p:cNvPr id="20" name="Rectangle 19">
              <a:extLst>
                <a:ext uri="{FF2B5EF4-FFF2-40B4-BE49-F238E27FC236}">
                  <a16:creationId xmlns:a16="http://schemas.microsoft.com/office/drawing/2014/main" id="{654DB7FE-888F-6370-3581-5E93968663CD}"/>
                </a:ext>
              </a:extLst>
            </p:cNvPr>
            <p:cNvSpPr/>
            <p:nvPr/>
          </p:nvSpPr>
          <p:spPr>
            <a:xfrm>
              <a:off x="1712714" y="1618995"/>
              <a:ext cx="6910513" cy="120604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61430" y="143174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2" name="Rectangle 1" descr="n416 Fb Dinh Thu Huyen"/>
          <p:cNvSpPr/>
          <p:nvPr/>
        </p:nvSpPr>
        <p:spPr>
          <a:xfrm>
            <a:off x="3148481" y="4994190"/>
            <a:ext cx="8305800" cy="1083374"/>
          </a:xfrm>
          <a:prstGeom prst="rect">
            <a:avLst/>
          </a:prstGeom>
        </p:spPr>
        <p:txBody>
          <a:bodyPr wrap="square">
            <a:spAutoFit/>
          </a:bodyPr>
          <a:lstStyle/>
          <a:p>
            <a:pPr algn="just">
              <a:lnSpc>
                <a:spcPct val="115000"/>
              </a:lnSpc>
              <a:spcAft>
                <a:spcPts val="750"/>
              </a:spcAft>
            </a:pP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grpSp>
        <p:nvGrpSpPr>
          <p:cNvPr id="16" name="Group 2" descr="n416 Fb Dinh Thu Huyen">
            <a:extLst>
              <a:ext uri="{FF2B5EF4-FFF2-40B4-BE49-F238E27FC236}">
                <a16:creationId xmlns:a16="http://schemas.microsoft.com/office/drawing/2014/main" id="{90999732-2533-7040-BC96-A75B1F38ACF5}"/>
              </a:ext>
            </a:extLst>
          </p:cNvPr>
          <p:cNvGrpSpPr/>
          <p:nvPr/>
        </p:nvGrpSpPr>
        <p:grpSpPr>
          <a:xfrm>
            <a:off x="715864" y="105264"/>
            <a:ext cx="736506" cy="751416"/>
            <a:chOff x="0" y="0"/>
            <a:chExt cx="812800" cy="812800"/>
          </a:xfrm>
        </p:grpSpPr>
        <p:sp>
          <p:nvSpPr>
            <p:cNvPr id="17" name="Freeform 3">
              <a:extLst>
                <a:ext uri="{FF2B5EF4-FFF2-40B4-BE49-F238E27FC236}">
                  <a16:creationId xmlns:a16="http://schemas.microsoft.com/office/drawing/2014/main" id="{7AA51662-685E-9653-92C2-F73D7121E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8" name="TextBox 4">
              <a:extLst>
                <a:ext uri="{FF2B5EF4-FFF2-40B4-BE49-F238E27FC236}">
                  <a16:creationId xmlns:a16="http://schemas.microsoft.com/office/drawing/2014/main" id="{67C73B09-3281-6318-5442-137C83637F6A}"/>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4" name="Group 5" descr="n416 Fb Dinh Thu Huyen">
            <a:extLst>
              <a:ext uri="{FF2B5EF4-FFF2-40B4-BE49-F238E27FC236}">
                <a16:creationId xmlns:a16="http://schemas.microsoft.com/office/drawing/2014/main" id="{9A049FC0-5932-DEE2-73BA-1DE5844F9AB3}"/>
              </a:ext>
            </a:extLst>
          </p:cNvPr>
          <p:cNvGrpSpPr/>
          <p:nvPr/>
        </p:nvGrpSpPr>
        <p:grpSpPr>
          <a:xfrm rot="-3169221">
            <a:off x="1093046" y="99801"/>
            <a:ext cx="174046" cy="326916"/>
            <a:chOff x="0" y="0"/>
            <a:chExt cx="424137" cy="812800"/>
          </a:xfrm>
        </p:grpSpPr>
        <p:sp>
          <p:nvSpPr>
            <p:cNvPr id="25" name="Freeform 6">
              <a:extLst>
                <a:ext uri="{FF2B5EF4-FFF2-40B4-BE49-F238E27FC236}">
                  <a16:creationId xmlns:a16="http://schemas.microsoft.com/office/drawing/2014/main" id="{86069D14-F815-8A97-AC09-8E48F1706777}"/>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6" name="TextBox 7">
              <a:extLst>
                <a:ext uri="{FF2B5EF4-FFF2-40B4-BE49-F238E27FC236}">
                  <a16:creationId xmlns:a16="http://schemas.microsoft.com/office/drawing/2014/main" id="{A8EB06A7-5841-8705-C5F5-9C9BAC8EAE78}"/>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27" name="TextBox 8" descr="n416 Fb Dinh Thu Huyen">
            <a:extLst>
              <a:ext uri="{FF2B5EF4-FFF2-40B4-BE49-F238E27FC236}">
                <a16:creationId xmlns:a16="http://schemas.microsoft.com/office/drawing/2014/main" id="{C0FAD382-F87C-9675-2BB2-F18CB2F8A1CF}"/>
              </a:ext>
            </a:extLst>
          </p:cNvPr>
          <p:cNvSpPr txBox="1"/>
          <p:nvPr/>
        </p:nvSpPr>
        <p:spPr>
          <a:xfrm>
            <a:off x="1600200" y="381000"/>
            <a:ext cx="4191000"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28" name="TextBox 10" descr="n416 Fb Dinh Thu Huyen">
            <a:extLst>
              <a:ext uri="{FF2B5EF4-FFF2-40B4-BE49-F238E27FC236}">
                <a16:creationId xmlns:a16="http://schemas.microsoft.com/office/drawing/2014/main" id="{F5E5585E-C23C-148E-5DCF-0C06076156D0}"/>
              </a:ext>
            </a:extLst>
          </p:cNvPr>
          <p:cNvSpPr txBox="1"/>
          <p:nvPr/>
        </p:nvSpPr>
        <p:spPr>
          <a:xfrm>
            <a:off x="816976"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11894507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90">
                                          <p:stCondLst>
                                            <p:cond delay="0"/>
                                          </p:stCondLst>
                                        </p:cTn>
                                        <p:tgtEl>
                                          <p:spTgt spid="10"/>
                                        </p:tgtEl>
                                      </p:cBhvr>
                                    </p:animEffect>
                                    <p:anim calcmode="lin" valueType="num">
                                      <p:cBhvr>
                                        <p:cTn id="13"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8" dur="13">
                                          <p:stCondLst>
                                            <p:cond delay="325"/>
                                          </p:stCondLst>
                                        </p:cTn>
                                        <p:tgtEl>
                                          <p:spTgt spid="10"/>
                                        </p:tgtEl>
                                      </p:cBhvr>
                                      <p:to x="100000" y="60000"/>
                                    </p:animScale>
                                    <p:animScale>
                                      <p:cBhvr>
                                        <p:cTn id="19" dur="83" decel="50000">
                                          <p:stCondLst>
                                            <p:cond delay="338"/>
                                          </p:stCondLst>
                                        </p:cTn>
                                        <p:tgtEl>
                                          <p:spTgt spid="10"/>
                                        </p:tgtEl>
                                      </p:cBhvr>
                                      <p:to x="100000" y="100000"/>
                                    </p:animScale>
                                    <p:animScale>
                                      <p:cBhvr>
                                        <p:cTn id="20" dur="13">
                                          <p:stCondLst>
                                            <p:cond delay="656"/>
                                          </p:stCondLst>
                                        </p:cTn>
                                        <p:tgtEl>
                                          <p:spTgt spid="10"/>
                                        </p:tgtEl>
                                      </p:cBhvr>
                                      <p:to x="100000" y="80000"/>
                                    </p:animScale>
                                    <p:animScale>
                                      <p:cBhvr>
                                        <p:cTn id="21" dur="83" decel="50000">
                                          <p:stCondLst>
                                            <p:cond delay="669"/>
                                          </p:stCondLst>
                                        </p:cTn>
                                        <p:tgtEl>
                                          <p:spTgt spid="10"/>
                                        </p:tgtEl>
                                      </p:cBhvr>
                                      <p:to x="100000" y="100000"/>
                                    </p:animScale>
                                    <p:animScale>
                                      <p:cBhvr>
                                        <p:cTn id="22" dur="13">
                                          <p:stCondLst>
                                            <p:cond delay="821"/>
                                          </p:stCondLst>
                                        </p:cTn>
                                        <p:tgtEl>
                                          <p:spTgt spid="10"/>
                                        </p:tgtEl>
                                      </p:cBhvr>
                                      <p:to x="100000" y="90000"/>
                                    </p:animScale>
                                    <p:animScale>
                                      <p:cBhvr>
                                        <p:cTn id="23" dur="83" decel="50000">
                                          <p:stCondLst>
                                            <p:cond delay="834"/>
                                          </p:stCondLst>
                                        </p:cTn>
                                        <p:tgtEl>
                                          <p:spTgt spid="10"/>
                                        </p:tgtEl>
                                      </p:cBhvr>
                                      <p:to x="100000" y="100000"/>
                                    </p:animScale>
                                    <p:animScale>
                                      <p:cBhvr>
                                        <p:cTn id="24" dur="13">
                                          <p:stCondLst>
                                            <p:cond delay="904"/>
                                          </p:stCondLst>
                                        </p:cTn>
                                        <p:tgtEl>
                                          <p:spTgt spid="10"/>
                                        </p:tgtEl>
                                      </p:cBhvr>
                                      <p:to x="100000" y="95000"/>
                                    </p:animScale>
                                    <p:animScale>
                                      <p:cBhvr>
                                        <p:cTn id="25" dur="83" decel="50000">
                                          <p:stCondLst>
                                            <p:cond delay="917"/>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n416 Fb Dinh Thu Huyen">
            <a:extLst>
              <a:ext uri="{FF2B5EF4-FFF2-40B4-BE49-F238E27FC236}">
                <a16:creationId xmlns:a16="http://schemas.microsoft.com/office/drawing/2014/main" id="{AA2B8D96-49C6-3C07-B2AB-EA2EECF6FEB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6929576" y="1905000"/>
            <a:ext cx="4505047" cy="3733800"/>
          </a:xfrm>
          <a:prstGeom prst="rect">
            <a:avLst/>
          </a:prstGeom>
        </p:spPr>
      </p:pic>
      <p:grpSp>
        <p:nvGrpSpPr>
          <p:cNvPr id="4" name="Group 35" descr="n416 Fb Dinh Thu Huyen">
            <a:extLst>
              <a:ext uri="{FF2B5EF4-FFF2-40B4-BE49-F238E27FC236}">
                <a16:creationId xmlns:a16="http://schemas.microsoft.com/office/drawing/2014/main" id="{79E21D46-6F7D-F595-6A8D-3B885614F61C}"/>
              </a:ext>
            </a:extLst>
          </p:cNvPr>
          <p:cNvGrpSpPr>
            <a:grpSpLocks/>
          </p:cNvGrpSpPr>
          <p:nvPr/>
        </p:nvGrpSpPr>
        <p:grpSpPr bwMode="auto">
          <a:xfrm>
            <a:off x="914401" y="874694"/>
            <a:ext cx="10744199" cy="954107"/>
            <a:chOff x="2057400" y="1582018"/>
            <a:chExt cx="14328390" cy="127511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4328390" cy="1275118"/>
              <a:chOff x="2057400" y="1582018"/>
              <a:chExt cx="14328390" cy="1275118"/>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998402"/>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6" y="1582018"/>
                <a:ext cx="13557074" cy="127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Thí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nghiệm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về</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mối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liên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hệ</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với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lượng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phân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cấu</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tạo</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786424"/>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2</a:t>
              </a:r>
            </a:p>
          </p:txBody>
        </p:sp>
      </p:grpSp>
      <p:sp>
        <p:nvSpPr>
          <p:cNvPr id="2" name="Rectangle 1" descr="n416 Fb Dinh Thu Huyen"/>
          <p:cNvSpPr/>
          <p:nvPr/>
        </p:nvSpPr>
        <p:spPr>
          <a:xfrm>
            <a:off x="6484539" y="5844540"/>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
        <p:nvSpPr>
          <p:cNvPr id="11" name="Rectangle 10" descr="n416 Fb Dinh Thu Huyen"/>
          <p:cNvSpPr/>
          <p:nvPr/>
        </p:nvSpPr>
        <p:spPr>
          <a:xfrm>
            <a:off x="1052947" y="1905000"/>
            <a:ext cx="5395120" cy="4339650"/>
          </a:xfrm>
          <a:prstGeom prst="rect">
            <a:avLst/>
          </a:prstGeom>
        </p:spPr>
        <p:txBody>
          <a:bodyPr wrap="square">
            <a:spAutoFit/>
          </a:bodyPr>
          <a:lstStyle/>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Chuẩn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bị</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(1).</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vừa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miệng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(2).</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(3).</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(4).</a:t>
            </a:r>
            <a:endParaRPr lang="en-US" sz="2400" dirty="0">
              <a:latin typeface="Cambria" panose="02040503050406030204" pitchFamily="18" charset="0"/>
              <a:ea typeface="Cambria" panose="02040503050406030204" pitchFamily="18" charset="0"/>
            </a:endParaRPr>
          </a:p>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Tiến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hành</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Bố</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như</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Hình</a:t>
            </a:r>
            <a:r>
              <a:rPr lang="en-US" sz="2400" dirty="0">
                <a:latin typeface="Cambria" panose="02040503050406030204" pitchFamily="18" charset="0"/>
                <a:ea typeface="Cambria" panose="02040503050406030204" pitchFamily="18" charset="0"/>
                <a:cs typeface="Times New Roman" panose="02020603050405020304" pitchFamily="18" charset="0"/>
              </a:rPr>
              <a:t> 2.2 </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Dùng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đun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grpSp>
        <p:nvGrpSpPr>
          <p:cNvPr id="9" name="Group 2" descr="n416 Fb Dinh Thu Huyen">
            <a:extLst>
              <a:ext uri="{FF2B5EF4-FFF2-40B4-BE49-F238E27FC236}">
                <a16:creationId xmlns:a16="http://schemas.microsoft.com/office/drawing/2014/main" id="{E1E6F0FC-23BA-6CFA-65F6-3F23694AB6E2}"/>
              </a:ext>
            </a:extLst>
          </p:cNvPr>
          <p:cNvGrpSpPr/>
          <p:nvPr/>
        </p:nvGrpSpPr>
        <p:grpSpPr>
          <a:xfrm>
            <a:off x="457200" y="105264"/>
            <a:ext cx="736506" cy="751416"/>
            <a:chOff x="0" y="0"/>
            <a:chExt cx="812800" cy="812800"/>
          </a:xfrm>
        </p:grpSpPr>
        <p:sp>
          <p:nvSpPr>
            <p:cNvPr id="12" name="Freeform 3">
              <a:extLst>
                <a:ext uri="{FF2B5EF4-FFF2-40B4-BE49-F238E27FC236}">
                  <a16:creationId xmlns:a16="http://schemas.microsoft.com/office/drawing/2014/main" id="{BBEA8CA8-C664-43F1-74D1-64095BE0D8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4">
              <a:extLst>
                <a:ext uri="{FF2B5EF4-FFF2-40B4-BE49-F238E27FC236}">
                  <a16:creationId xmlns:a16="http://schemas.microsoft.com/office/drawing/2014/main" id="{F86993CB-9FA5-58C6-CB8D-BDAB1B26509E}"/>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14" name="Group 5" descr="n416 Fb Dinh Thu Huyen">
            <a:extLst>
              <a:ext uri="{FF2B5EF4-FFF2-40B4-BE49-F238E27FC236}">
                <a16:creationId xmlns:a16="http://schemas.microsoft.com/office/drawing/2014/main" id="{87C956DA-B939-4358-D326-FE4AC422A599}"/>
              </a:ext>
            </a:extLst>
          </p:cNvPr>
          <p:cNvGrpSpPr/>
          <p:nvPr/>
        </p:nvGrpSpPr>
        <p:grpSpPr>
          <a:xfrm rot="-3169221">
            <a:off x="834382" y="99801"/>
            <a:ext cx="174046" cy="326916"/>
            <a:chOff x="0" y="0"/>
            <a:chExt cx="424137" cy="812800"/>
          </a:xfrm>
        </p:grpSpPr>
        <p:sp>
          <p:nvSpPr>
            <p:cNvPr id="15" name="Freeform 6">
              <a:extLst>
                <a:ext uri="{FF2B5EF4-FFF2-40B4-BE49-F238E27FC236}">
                  <a16:creationId xmlns:a16="http://schemas.microsoft.com/office/drawing/2014/main" id="{A728F674-3826-20E6-8092-5ECE23EAF9C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6" name="TextBox 7">
              <a:extLst>
                <a:ext uri="{FF2B5EF4-FFF2-40B4-BE49-F238E27FC236}">
                  <a16:creationId xmlns:a16="http://schemas.microsoft.com/office/drawing/2014/main" id="{42CB22A8-F330-3A52-A522-6E79387E6B53}"/>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17" name="TextBox 8" descr="n416 Fb Dinh Thu Huyen">
            <a:extLst>
              <a:ext uri="{FF2B5EF4-FFF2-40B4-BE49-F238E27FC236}">
                <a16:creationId xmlns:a16="http://schemas.microsoft.com/office/drawing/2014/main" id="{CEADE885-91DA-639A-CBCC-B0EA8C2451AF}"/>
              </a:ext>
            </a:extLst>
          </p:cNvPr>
          <p:cNvSpPr txBox="1"/>
          <p:nvPr/>
        </p:nvSpPr>
        <p:spPr>
          <a:xfrm>
            <a:off x="1292728" y="452680"/>
            <a:ext cx="4419600" cy="323871"/>
          </a:xfrm>
          <a:prstGeom prst="rect">
            <a:avLst/>
          </a:prstGeom>
        </p:spPr>
        <p:txBody>
          <a:bodyPr wrap="square" lIns="0" tIns="0" rIns="0" bIns="0" rtlCol="0" anchor="t">
            <a:spAutoFit/>
          </a:bodyPr>
          <a:lstStyle/>
          <a:p>
            <a:pPr defTabSz="609630">
              <a:lnSpc>
                <a:spcPts val="2054"/>
              </a:lnSpc>
            </a:pPr>
            <a:r>
              <a:rPr lang="en-US" sz="3600" b="1" dirty="0">
                <a:solidFill>
                  <a:srgbClr val="158B9C"/>
                </a:solidFill>
                <a:latin typeface="Arimo"/>
              </a:rPr>
              <a:t>KHÁI NIỆM </a:t>
            </a:r>
            <a:r>
              <a:rPr lang="en-US" sz="3600" b="1">
                <a:solidFill>
                  <a:srgbClr val="158B9C"/>
                </a:solidFill>
                <a:latin typeface="Arimo"/>
              </a:rPr>
              <a:t>NỘI NĂNG</a:t>
            </a:r>
            <a:endParaRPr lang="vi-VN" sz="3600" b="1">
              <a:solidFill>
                <a:srgbClr val="158B9C"/>
              </a:solidFill>
              <a:latin typeface="Arimo"/>
            </a:endParaRPr>
          </a:p>
        </p:txBody>
      </p:sp>
      <p:sp>
        <p:nvSpPr>
          <p:cNvPr id="18" name="TextBox 10" descr="n416 Fb Dinh Thu Huyen">
            <a:extLst>
              <a:ext uri="{FF2B5EF4-FFF2-40B4-BE49-F238E27FC236}">
                <a16:creationId xmlns:a16="http://schemas.microsoft.com/office/drawing/2014/main" id="{392501D5-9741-560F-EBFF-3A014DBFD8A7}"/>
              </a:ext>
            </a:extLst>
          </p:cNvPr>
          <p:cNvSpPr txBox="1"/>
          <p:nvPr/>
        </p:nvSpPr>
        <p:spPr>
          <a:xfrm>
            <a:off x="558312"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22956530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arn(inVertical)">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barn(inVertical)">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barn(inVertical)">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barn(inVertical)">
                                      <p:cBhvr>
                                        <p:cTn id="40" dur="500"/>
                                        <p:tgtEl>
                                          <p:spTgt spid="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Effect transition="in" filter="fade">
                                      <p:cBhvr>
                                        <p:cTn id="45" dur="1000"/>
                                        <p:tgtEl>
                                          <p:spTgt spid="11">
                                            <p:txEl>
                                              <p:pRg st="5" end="5"/>
                                            </p:txEl>
                                          </p:spTgt>
                                        </p:tgtEl>
                                      </p:cBhvr>
                                    </p:animEffect>
                                    <p:anim calcmode="lin" valueType="num">
                                      <p:cBhvr>
                                        <p:cTn id="4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xEl>
                                              <p:pRg st="6" end="6"/>
                                            </p:txEl>
                                          </p:spTgt>
                                        </p:tgtEl>
                                        <p:attrNameLst>
                                          <p:attrName>style.visibility</p:attrName>
                                        </p:attrNameLst>
                                      </p:cBhvr>
                                      <p:to>
                                        <p:strVal val="visible"/>
                                      </p:to>
                                    </p:set>
                                    <p:animEffect transition="in" filter="wipe(down)">
                                      <p:cBhvr>
                                        <p:cTn id="52" dur="500"/>
                                        <p:tgtEl>
                                          <p:spTgt spid="1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xEl>
                                              <p:pRg st="7" end="7"/>
                                            </p:txEl>
                                          </p:spTgt>
                                        </p:tgtEl>
                                        <p:attrNameLst>
                                          <p:attrName>style.visibility</p:attrName>
                                        </p:attrNameLst>
                                      </p:cBhvr>
                                      <p:to>
                                        <p:strVal val="visible"/>
                                      </p:to>
                                    </p:set>
                                    <p:animEffect transition="in" filter="barn(inVertical)">
                                      <p:cBhvr>
                                        <p:cTn id="5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416 Fb Dinh Thu Huyen"/>
          <p:cNvSpPr/>
          <p:nvPr/>
        </p:nvSpPr>
        <p:spPr>
          <a:xfrm>
            <a:off x="914400" y="817181"/>
            <a:ext cx="10439400" cy="5888420"/>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416 Fb Dinh Thu Huyen"/>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416 Fb Dinh Thu Huyen"/>
          <p:cNvSpPr/>
          <p:nvPr/>
        </p:nvSpPr>
        <p:spPr>
          <a:xfrm>
            <a:off x="10660721" y="4401083"/>
            <a:ext cx="2018042" cy="2098039"/>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416 Fb Dinh Thu Huyen"/>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416 Fb Dinh Thu Huyen"/>
          <p:cNvSpPr/>
          <p:nvPr/>
        </p:nvSpPr>
        <p:spPr>
          <a:xfrm>
            <a:off x="11060662" y="2277521"/>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descr="n416 Fb Dinh Thu Huyen"/>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416 Fb Dinh Thu Huyen"/>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416 Fb Dinh Thu Huyen"/>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416 Fb Dinh Thu Huyen"/>
          <p:cNvSpPr/>
          <p:nvPr/>
        </p:nvSpPr>
        <p:spPr>
          <a:xfrm rot="-1614052" flipH="1" flipV="1">
            <a:off x="196834" y="3787611"/>
            <a:ext cx="1045387" cy="559659"/>
          </a:xfrm>
          <a:custGeom>
            <a:avLst/>
            <a:gdLst/>
            <a:ahLst/>
            <a:cxnLst/>
            <a:rect l="l" t="t" r="r" b="b"/>
            <a:pathLst>
              <a:path w="1756119" h="1075623">
                <a:moveTo>
                  <a:pt x="1756119" y="1075622"/>
                </a:moveTo>
                <a:lnTo>
                  <a:pt x="0" y="1075622"/>
                </a:lnTo>
                <a:lnTo>
                  <a:pt x="0" y="0"/>
                </a:lnTo>
                <a:lnTo>
                  <a:pt x="1756119" y="0"/>
                </a:lnTo>
                <a:lnTo>
                  <a:pt x="1756119" y="1075622"/>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descr="n416 Fb Dinh Thu Huyen">
            <a:extLst>
              <a:ext uri="{FF2B5EF4-FFF2-40B4-BE49-F238E27FC236}">
                <a16:creationId xmlns:a16="http://schemas.microsoft.com/office/drawing/2014/main" id="{14CCB17D-046B-5AA5-6328-54B35CAC75C3}"/>
              </a:ext>
            </a:extLst>
          </p:cNvPr>
          <p:cNvSpPr/>
          <p:nvPr/>
        </p:nvSpPr>
        <p:spPr>
          <a:xfrm>
            <a:off x="1788134" y="1897628"/>
            <a:ext cx="892112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Trong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 nghiệm về mối liên hệ nội năng của vật với năng lượng của các phân tử cấu tạo nên vật.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Khi đun ống nghiệm tới một lúc nào đó thì thấy nút bấc bật ra. Giải thích vì sao nút bấc bật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2: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hay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descr="n416 Fb Dinh Thu Huyen">
            <a:extLst>
              <a:ext uri="{FF2B5EF4-FFF2-40B4-BE49-F238E27FC236}">
                <a16:creationId xmlns:a16="http://schemas.microsoft.com/office/drawing/2014/main" id="{955D94EB-DFE9-0854-6E8C-F472F367CE05}"/>
              </a:ext>
            </a:extLst>
          </p:cNvPr>
          <p:cNvSpPr txBox="1"/>
          <p:nvPr/>
        </p:nvSpPr>
        <p:spPr>
          <a:xfrm>
            <a:off x="4343400" y="232405"/>
            <a:ext cx="35051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a:t>
            </a:r>
            <a:r>
              <a:rPr kumimoji="0" lang="en-US" sz="3200" b="1" i="0" u="none" strike="noStrike" kern="1200" cap="none" spc="0" normalizeH="0" baseline="0" noProof="0">
                <a:ln>
                  <a:noFill/>
                </a:ln>
                <a:solidFill>
                  <a:srgbClr val="FF7980"/>
                </a:solidFill>
                <a:effectLst/>
                <a:uLnTx/>
                <a:uFillTx/>
                <a:latin typeface="Cambria" panose="02040503050406030204" pitchFamily="18" charset="0"/>
                <a:ea typeface="+mn-ea"/>
                <a:cs typeface="+mn-cs"/>
              </a:rPr>
              <a:t>TẬP </a:t>
            </a:r>
            <a:r>
              <a:rPr lang="en-US" sz="3200" b="1">
                <a:solidFill>
                  <a:srgbClr val="FF7980"/>
                </a:solidFill>
                <a:latin typeface="Cambria" panose="02040503050406030204" pitchFamily="18" charset="0"/>
              </a:rPr>
              <a:t>3</a:t>
            </a:r>
            <a:endPar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519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3" name="Group 3" descr="n416 Fb Dinh Thu Huyen">
            <a:extLst>
              <a:ext uri="{FF2B5EF4-FFF2-40B4-BE49-F238E27FC236}">
                <a16:creationId xmlns:a16="http://schemas.microsoft.com/office/drawing/2014/main" id="{C8F72EFC-4874-3E2C-5897-0AE1AEEC361D}"/>
              </a:ext>
            </a:extLst>
          </p:cNvPr>
          <p:cNvGrpSpPr/>
          <p:nvPr/>
        </p:nvGrpSpPr>
        <p:grpSpPr>
          <a:xfrm>
            <a:off x="633158" y="606321"/>
            <a:ext cx="4813169" cy="4803879"/>
            <a:chOff x="0" y="0"/>
            <a:chExt cx="2191546" cy="1004812"/>
          </a:xfrm>
        </p:grpSpPr>
        <p:sp>
          <p:nvSpPr>
            <p:cNvPr id="15" name="Freeform 4">
              <a:extLst>
                <a:ext uri="{FF2B5EF4-FFF2-40B4-BE49-F238E27FC236}">
                  <a16:creationId xmlns:a16="http://schemas.microsoft.com/office/drawing/2014/main" id="{A49CC2DC-1FBE-3E1C-F7CF-C04961E0C74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7" name="TextBox 5">
              <a:extLst>
                <a:ext uri="{FF2B5EF4-FFF2-40B4-BE49-F238E27FC236}">
                  <a16:creationId xmlns:a16="http://schemas.microsoft.com/office/drawing/2014/main" id="{FB5AC8DD-C77C-01EF-46EE-796580324EF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7" descr="n416 Fb Dinh Thu Huyen">
            <a:extLst>
              <a:ext uri="{FF2B5EF4-FFF2-40B4-BE49-F238E27FC236}">
                <a16:creationId xmlns:a16="http://schemas.microsoft.com/office/drawing/2014/main" id="{2193002A-8997-FB54-345F-BFAC2FE71CE6}"/>
              </a:ext>
            </a:extLst>
          </p:cNvPr>
          <p:cNvGrpSpPr/>
          <p:nvPr/>
        </p:nvGrpSpPr>
        <p:grpSpPr>
          <a:xfrm>
            <a:off x="5867400" y="228600"/>
            <a:ext cx="5725861" cy="6153280"/>
            <a:chOff x="-99588" y="-655300"/>
            <a:chExt cx="2399955" cy="2005916"/>
          </a:xfrm>
        </p:grpSpPr>
        <p:sp>
          <p:nvSpPr>
            <p:cNvPr id="19" name="Freeform 8">
              <a:extLst>
                <a:ext uri="{FF2B5EF4-FFF2-40B4-BE49-F238E27FC236}">
                  <a16:creationId xmlns:a16="http://schemas.microsoft.com/office/drawing/2014/main" id="{9FF773D0-A9EE-A1D9-67AC-0A289243510B}"/>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0" name="TextBox 9">
              <a:extLst>
                <a:ext uri="{FF2B5EF4-FFF2-40B4-BE49-F238E27FC236}">
                  <a16:creationId xmlns:a16="http://schemas.microsoft.com/office/drawing/2014/main" id="{0FA0A184-0C32-69ED-91EC-BCEA820146B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Freeform 11" descr="n416 Fb Dinh Thu Huyen">
            <a:extLst>
              <a:ext uri="{FF2B5EF4-FFF2-40B4-BE49-F238E27FC236}">
                <a16:creationId xmlns:a16="http://schemas.microsoft.com/office/drawing/2014/main" id="{DC0824F5-0A9E-28E8-C883-22148BDBEE4B}"/>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2" name="Freeform 12" descr="n416 Fb Dinh Thu Huyen">
            <a:extLst>
              <a:ext uri="{FF2B5EF4-FFF2-40B4-BE49-F238E27FC236}">
                <a16:creationId xmlns:a16="http://schemas.microsoft.com/office/drawing/2014/main" id="{C60F1A80-DAAE-0F00-C706-026007CE9E55}"/>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13" descr="n416 Fb Dinh Thu Huyen">
            <a:extLst>
              <a:ext uri="{FF2B5EF4-FFF2-40B4-BE49-F238E27FC236}">
                <a16:creationId xmlns:a16="http://schemas.microsoft.com/office/drawing/2014/main" id="{EA03A174-37BE-4D49-AD74-68BE6C4DED09}"/>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Freeform 14" descr="n416 Fb Dinh Thu Huyen">
            <a:extLst>
              <a:ext uri="{FF2B5EF4-FFF2-40B4-BE49-F238E27FC236}">
                <a16:creationId xmlns:a16="http://schemas.microsoft.com/office/drawing/2014/main" id="{5CD49D18-4075-F9A5-8453-C11701E4A897}"/>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15" descr="n416 Fb Dinh Thu Huyen">
            <a:extLst>
              <a:ext uri="{FF2B5EF4-FFF2-40B4-BE49-F238E27FC236}">
                <a16:creationId xmlns:a16="http://schemas.microsoft.com/office/drawing/2014/main" id="{EBE39269-AA48-39F9-116D-657BE9857CD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16" descr="n416 Fb Dinh Thu Huyen">
            <a:extLst>
              <a:ext uri="{FF2B5EF4-FFF2-40B4-BE49-F238E27FC236}">
                <a16:creationId xmlns:a16="http://schemas.microsoft.com/office/drawing/2014/main" id="{0514804A-8F96-2544-710A-BB9A1CF713D5}"/>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17" descr="n416 Fb Dinh Thu Huyen">
            <a:extLst>
              <a:ext uri="{FF2B5EF4-FFF2-40B4-BE49-F238E27FC236}">
                <a16:creationId xmlns:a16="http://schemas.microsoft.com/office/drawing/2014/main" id="{F622A8A6-6D7F-CDD6-71D5-B9CC9C876392}"/>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18" descr="n416 Fb Dinh Thu Huyen">
            <a:extLst>
              <a:ext uri="{FF2B5EF4-FFF2-40B4-BE49-F238E27FC236}">
                <a16:creationId xmlns:a16="http://schemas.microsoft.com/office/drawing/2014/main" id="{745E5CB8-DF23-E78A-D9D5-5BA039BF99A8}"/>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19" descr="n416 Fb Dinh Thu Huyen">
            <a:extLst>
              <a:ext uri="{FF2B5EF4-FFF2-40B4-BE49-F238E27FC236}">
                <a16:creationId xmlns:a16="http://schemas.microsoft.com/office/drawing/2014/main" id="{4DADE45B-7C26-63E2-7991-6E72B6DF096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20" descr="n416 Fb Dinh Thu Huyen">
            <a:extLst>
              <a:ext uri="{FF2B5EF4-FFF2-40B4-BE49-F238E27FC236}">
                <a16:creationId xmlns:a16="http://schemas.microsoft.com/office/drawing/2014/main" id="{F63A3338-B454-23D9-38C9-C1512AABC35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TextBox 8" descr="n416 Fb Dinh Thu Huyen">
            <a:extLst>
              <a:ext uri="{FF2B5EF4-FFF2-40B4-BE49-F238E27FC236}">
                <a16:creationId xmlns:a16="http://schemas.microsoft.com/office/drawing/2014/main" id="{3586AAC4-7E5A-CF7D-7BC8-BFE8AA5D5E9E}"/>
              </a:ext>
            </a:extLst>
          </p:cNvPr>
          <p:cNvSpPr txBox="1"/>
          <p:nvPr/>
        </p:nvSpPr>
        <p:spPr>
          <a:xfrm>
            <a:off x="6010232" y="303634"/>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2" name="Rectangle 1" descr="n416 Fb Dinh Thu Huyen">
            <a:extLst>
              <a:ext uri="{FF2B5EF4-FFF2-40B4-BE49-F238E27FC236}">
                <a16:creationId xmlns:a16="http://schemas.microsoft.com/office/drawing/2014/main" id="{2ED72909-4D71-39F0-3177-5710AB989055}"/>
              </a:ext>
            </a:extLst>
          </p:cNvPr>
          <p:cNvSpPr/>
          <p:nvPr/>
        </p:nvSpPr>
        <p:spPr>
          <a:xfrm>
            <a:off x="5990560" y="732595"/>
            <a:ext cx="5568282" cy="1938992"/>
          </a:xfrm>
          <a:prstGeom prst="rect">
            <a:avLst/>
          </a:prstGeom>
        </p:spPr>
        <p:txBody>
          <a:bodyPr wrap="square">
            <a:spAutoFit/>
          </a:bodyPr>
          <a:lstStyle/>
          <a:p>
            <a:pPr algn="just">
              <a:spcAft>
                <a:spcPts val="750"/>
              </a:spcAft>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Nút bấc (2) bật ra là kết quả của áp suất bên trong ống nghiệm tăng lên do sự mở rộng của chất lỏng trong quá trình đun nóng, và nút bấc không thể chịu được áp lực nên bị đẩy ra ngoài.</a:t>
            </a:r>
            <a:endParaRPr lang="en-US" sz="2400" dirty="0">
              <a:solidFill>
                <a:srgbClr val="003300"/>
              </a:solidFill>
              <a:latin typeface="Cambria" panose="02040503050406030204" pitchFamily="18" charset="0"/>
              <a:ea typeface="Cambria" panose="02040503050406030204" pitchFamily="18" charset="0"/>
            </a:endParaRPr>
          </a:p>
        </p:txBody>
      </p:sp>
      <p:pic>
        <p:nvPicPr>
          <p:cNvPr id="33" name="Picture 12" descr="n416 Fb Dinh Thu Huyen">
            <a:extLst>
              <a:ext uri="{FF2B5EF4-FFF2-40B4-BE49-F238E27FC236}">
                <a16:creationId xmlns:a16="http://schemas.microsoft.com/office/drawing/2014/main" id="{F99F96D4-B7BC-B04F-17A9-3E03BF94DC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1642" y="80729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6" descr="n416 Fb Dinh Thu Huyen">
            <a:extLst>
              <a:ext uri="{FF2B5EF4-FFF2-40B4-BE49-F238E27FC236}">
                <a16:creationId xmlns:a16="http://schemas.microsoft.com/office/drawing/2014/main" id="{1B0F0AD7-61FF-64E8-EAD4-AA2FEF9711BE}"/>
              </a:ext>
            </a:extLst>
          </p:cNvPr>
          <p:cNvSpPr txBox="1"/>
          <p:nvPr/>
        </p:nvSpPr>
        <p:spPr>
          <a:xfrm>
            <a:off x="838873" y="9069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3</a:t>
            </a:r>
            <a:endParaRPr lang="en-US" sz="2400" b="1" dirty="0">
              <a:solidFill>
                <a:srgbClr val="FF7980"/>
              </a:solidFill>
              <a:latin typeface="Cambria" panose="02040503050406030204" pitchFamily="18" charset="0"/>
            </a:endParaRPr>
          </a:p>
        </p:txBody>
      </p:sp>
      <p:sp>
        <p:nvSpPr>
          <p:cNvPr id="35" name="Rectangle 10" descr="n416 Fb Dinh Thu Huyen">
            <a:extLst>
              <a:ext uri="{FF2B5EF4-FFF2-40B4-BE49-F238E27FC236}">
                <a16:creationId xmlns:a16="http://schemas.microsoft.com/office/drawing/2014/main" id="{3A9D6867-2CD7-A298-CCE7-8A616D8C40AC}"/>
              </a:ext>
            </a:extLst>
          </p:cNvPr>
          <p:cNvSpPr/>
          <p:nvPr/>
        </p:nvSpPr>
        <p:spPr>
          <a:xfrm>
            <a:off x="897714" y="1349447"/>
            <a:ext cx="4045893" cy="3970318"/>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Trong thí nghiệm về mối liên hệ nội năng của vật với năng lượng của các phân tử cấu tạo nên vật. Khi đun ống nghiệm tới một lúc nào đó thì thấy nút bấc bật ra. Giải thích vì sao nút bấc bật ra?</a:t>
            </a:r>
            <a:endParaRPr lang="en-US" sz="2800" dirty="0">
              <a:solidFill>
                <a:srgbClr val="059BB0"/>
              </a:solidFill>
              <a:latin typeface="Cambria" panose="02040503050406030204" pitchFamily="18" charset="0"/>
              <a:ea typeface="Cambria" panose="02040503050406030204" pitchFamily="18" charset="0"/>
            </a:endParaRPr>
          </a:p>
        </p:txBody>
      </p:sp>
      <p:pic>
        <p:nvPicPr>
          <p:cNvPr id="36" name="Picture 3" descr="n416 Fb Dinh Thu Huyen">
            <a:extLst>
              <a:ext uri="{FF2B5EF4-FFF2-40B4-BE49-F238E27FC236}">
                <a16:creationId xmlns:a16="http://schemas.microsoft.com/office/drawing/2014/main" id="{B339E990-8C23-9EB0-BCBC-833FFB762549}"/>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7183527" y="2681109"/>
            <a:ext cx="3270318" cy="2700516"/>
          </a:xfrm>
          <a:prstGeom prst="rect">
            <a:avLst/>
          </a:prstGeom>
        </p:spPr>
      </p:pic>
      <p:sp>
        <p:nvSpPr>
          <p:cNvPr id="37" name="Rectangle 36" descr="n416 Fb Dinh Thu Huyen">
            <a:extLst>
              <a:ext uri="{FF2B5EF4-FFF2-40B4-BE49-F238E27FC236}">
                <a16:creationId xmlns:a16="http://schemas.microsoft.com/office/drawing/2014/main" id="{50F83ADD-F3D9-F340-F5FF-45A58A2FDA2B}"/>
              </a:ext>
            </a:extLst>
          </p:cNvPr>
          <p:cNvSpPr/>
          <p:nvPr/>
        </p:nvSpPr>
        <p:spPr>
          <a:xfrm>
            <a:off x="6163722" y="5431079"/>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980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barn(inVertical)">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7" descr="n416 Fb Dinh Thu Huyen">
            <a:extLst>
              <a:ext uri="{FF2B5EF4-FFF2-40B4-BE49-F238E27FC236}">
                <a16:creationId xmlns:a16="http://schemas.microsoft.com/office/drawing/2014/main" id="{CD1A5F48-D891-0996-BED1-FA441E0908F9}"/>
              </a:ext>
            </a:extLst>
          </p:cNvPr>
          <p:cNvGrpSpPr/>
          <p:nvPr/>
        </p:nvGrpSpPr>
        <p:grpSpPr>
          <a:xfrm>
            <a:off x="909996" y="252771"/>
            <a:ext cx="10259582" cy="5538429"/>
            <a:chOff x="0" y="0"/>
            <a:chExt cx="2191546" cy="1004812"/>
          </a:xfrm>
        </p:grpSpPr>
        <p:sp>
          <p:nvSpPr>
            <p:cNvPr id="3" name="Freeform 8">
              <a:extLst>
                <a:ext uri="{FF2B5EF4-FFF2-40B4-BE49-F238E27FC236}">
                  <a16:creationId xmlns:a16="http://schemas.microsoft.com/office/drawing/2014/main" id="{F2A7596A-23C0-B42D-01EA-1DCEF677E9CF}"/>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4" name="TextBox 9">
              <a:extLst>
                <a:ext uri="{FF2B5EF4-FFF2-40B4-BE49-F238E27FC236}">
                  <a16:creationId xmlns:a16="http://schemas.microsoft.com/office/drawing/2014/main" id="{3E2BE870-5C90-2842-EDDD-2054EBABD591}"/>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11" descr="n416 Fb Dinh Thu Huyen">
            <a:extLst>
              <a:ext uri="{FF2B5EF4-FFF2-40B4-BE49-F238E27FC236}">
                <a16:creationId xmlns:a16="http://schemas.microsoft.com/office/drawing/2014/main" id="{86EEBC18-25E4-F4BB-0D59-7D7A883D10A1}"/>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12" descr="n416 Fb Dinh Thu Huyen">
            <a:extLst>
              <a:ext uri="{FF2B5EF4-FFF2-40B4-BE49-F238E27FC236}">
                <a16:creationId xmlns:a16="http://schemas.microsoft.com/office/drawing/2014/main" id="{573FFD5C-9B5C-7517-206F-900EF897411B}"/>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13" descr="n416 Fb Dinh Thu Huyen">
            <a:extLst>
              <a:ext uri="{FF2B5EF4-FFF2-40B4-BE49-F238E27FC236}">
                <a16:creationId xmlns:a16="http://schemas.microsoft.com/office/drawing/2014/main" id="{39BCB6FB-7771-8D19-D964-1E497A5036F7}"/>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4" descr="n416 Fb Dinh Thu Huyen">
            <a:extLst>
              <a:ext uri="{FF2B5EF4-FFF2-40B4-BE49-F238E27FC236}">
                <a16:creationId xmlns:a16="http://schemas.microsoft.com/office/drawing/2014/main" id="{ACD8B9E4-48A0-3D93-625A-79F7FEE9323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5" descr="n416 Fb Dinh Thu Huyen">
            <a:extLst>
              <a:ext uri="{FF2B5EF4-FFF2-40B4-BE49-F238E27FC236}">
                <a16:creationId xmlns:a16="http://schemas.microsoft.com/office/drawing/2014/main" id="{D86B30B0-6D71-138C-AAF7-AD0765D22887}"/>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7" descr="n416 Fb Dinh Thu Huyen">
            <a:extLst>
              <a:ext uri="{FF2B5EF4-FFF2-40B4-BE49-F238E27FC236}">
                <a16:creationId xmlns:a16="http://schemas.microsoft.com/office/drawing/2014/main" id="{358028EC-A531-ECDC-80A2-9C0F74111074}"/>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8" descr="n416 Fb Dinh Thu Huyen">
            <a:extLst>
              <a:ext uri="{FF2B5EF4-FFF2-40B4-BE49-F238E27FC236}">
                <a16:creationId xmlns:a16="http://schemas.microsoft.com/office/drawing/2014/main" id="{AEBCFA3A-9340-F80B-F944-34C401BCC74C}"/>
              </a:ext>
            </a:extLst>
          </p:cNvPr>
          <p:cNvSpPr/>
          <p:nvPr/>
        </p:nvSpPr>
        <p:spPr>
          <a:xfrm rot="928922">
            <a:off x="10923455" y="1533930"/>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9" descr="n416 Fb Dinh Thu Huyen">
            <a:extLst>
              <a:ext uri="{FF2B5EF4-FFF2-40B4-BE49-F238E27FC236}">
                <a16:creationId xmlns:a16="http://schemas.microsoft.com/office/drawing/2014/main" id="{08B73CAA-1934-A2EC-3E55-804A5E9236BA}"/>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20" descr="n416 Fb Dinh Thu Huyen">
            <a:extLst>
              <a:ext uri="{FF2B5EF4-FFF2-40B4-BE49-F238E27FC236}">
                <a16:creationId xmlns:a16="http://schemas.microsoft.com/office/drawing/2014/main" id="{30479116-459E-36BB-D5E1-2F1685FA46E1}"/>
              </a:ext>
            </a:extLst>
          </p:cNvPr>
          <p:cNvSpPr/>
          <p:nvPr/>
        </p:nvSpPr>
        <p:spPr>
          <a:xfrm>
            <a:off x="1350743" y="381287"/>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8" name="Picture 12" descr="n416 Fb Dinh Thu Huyen">
            <a:extLst>
              <a:ext uri="{FF2B5EF4-FFF2-40B4-BE49-F238E27FC236}">
                <a16:creationId xmlns:a16="http://schemas.microsoft.com/office/drawing/2014/main" id="{EB451699-1FEB-B617-9023-57DEC01B9C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7654" y="414074"/>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8" descr="n416 Fb Dinh Thu Huyen">
            <a:extLst>
              <a:ext uri="{FF2B5EF4-FFF2-40B4-BE49-F238E27FC236}">
                <a16:creationId xmlns:a16="http://schemas.microsoft.com/office/drawing/2014/main" id="{202BE004-2290-3A3D-C439-315DB0F7CA4E}"/>
              </a:ext>
            </a:extLst>
          </p:cNvPr>
          <p:cNvSpPr txBox="1"/>
          <p:nvPr/>
        </p:nvSpPr>
        <p:spPr>
          <a:xfrm>
            <a:off x="1706516" y="306485"/>
            <a:ext cx="292982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40" name="Rectangle 2" descr="n416 Fb Dinh Thu Huyen">
            <a:extLst>
              <a:ext uri="{FF2B5EF4-FFF2-40B4-BE49-F238E27FC236}">
                <a16:creationId xmlns:a16="http://schemas.microsoft.com/office/drawing/2014/main" id="{5C650C42-2D08-6BAA-FBCE-BE730C0AF594}"/>
              </a:ext>
            </a:extLst>
          </p:cNvPr>
          <p:cNvSpPr/>
          <p:nvPr/>
        </p:nvSpPr>
        <p:spPr>
          <a:xfrm>
            <a:off x="1088651" y="829117"/>
            <a:ext cx="7217149" cy="4933338"/>
          </a:xfrm>
          <a:prstGeom prst="rect">
            <a:avLst/>
          </a:prstGeom>
        </p:spPr>
        <p:txBody>
          <a:bodyPr wrap="square">
            <a:spAutoFit/>
          </a:bodyPr>
          <a:lstStyle/>
          <a:p>
            <a:pPr algn="just">
              <a:lnSpc>
                <a:spcPct val="115000"/>
              </a:lnSpc>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2</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Khi nút chưa bật ra:</a:t>
            </a:r>
            <a:endParaRPr lang="en-US" sz="2400">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a)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vì động năng của phân tử khí tăng.</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b)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không phải do thế năng phân tử khí tăng. Vì thể tích bình chứa không đổi, nên nội năng sẽ phụ thuộc chủ yếu vào động năng phân tử. Khi động năng của các phân tử khí tăng thì nội năng của khối khí tăng và ngược lại.</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Nhiệt độ tăng dẫn đến động năng phân tử khí tăng, dẫn đến nội năng tăng.</a:t>
            </a:r>
            <a:endParaRPr lang="en-US" sz="2400" dirty="0">
              <a:latin typeface="Cambria" panose="02040503050406030204" pitchFamily="18" charset="0"/>
              <a:ea typeface="Cambria" panose="02040503050406030204" pitchFamily="18" charset="0"/>
            </a:endParaRPr>
          </a:p>
        </p:txBody>
      </p:sp>
      <p:pic>
        <p:nvPicPr>
          <p:cNvPr id="3074" name="Picture 2" descr="n416 Fb Dinh Thu Huyen">
            <a:extLst>
              <a:ext uri="{FF2B5EF4-FFF2-40B4-BE49-F238E27FC236}">
                <a16:creationId xmlns:a16="http://schemas.microsoft.com/office/drawing/2014/main" id="{D49F6118-21B6-185C-8ACC-D5387A9375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81" r="6524" b="12029"/>
          <a:stretch/>
        </p:blipFill>
        <p:spPr bwMode="auto">
          <a:xfrm>
            <a:off x="8381449" y="1838992"/>
            <a:ext cx="2593336"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30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1" end="1"/>
                                            </p:txEl>
                                          </p:spTgt>
                                        </p:tgtEl>
                                        <p:attrNameLst>
                                          <p:attrName>style.visibility</p:attrName>
                                        </p:attrNameLst>
                                      </p:cBhvr>
                                      <p:to>
                                        <p:strVal val="visible"/>
                                      </p:to>
                                    </p:set>
                                    <p:animEffect transition="in" filter="fade">
                                      <p:cBhvr>
                                        <p:cTn id="13" dur="500"/>
                                        <p:tgtEl>
                                          <p:spTgt spid="4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xEl>
                                              <p:pRg st="2" end="2"/>
                                            </p:txEl>
                                          </p:spTgt>
                                        </p:tgtEl>
                                        <p:attrNameLst>
                                          <p:attrName>style.visibility</p:attrName>
                                        </p:attrNameLst>
                                      </p:cBhvr>
                                      <p:to>
                                        <p:strVal val="visible"/>
                                      </p:to>
                                    </p:set>
                                    <p:animEffect transition="in" filter="fade">
                                      <p:cBhvr>
                                        <p:cTn id="18" dur="500"/>
                                        <p:tgtEl>
                                          <p:spTgt spid="4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xEl>
                                              <p:pRg st="3" end="3"/>
                                            </p:txEl>
                                          </p:spTgt>
                                        </p:tgtEl>
                                        <p:attrNameLst>
                                          <p:attrName>style.visibility</p:attrName>
                                        </p:attrNameLst>
                                      </p:cBhvr>
                                      <p:to>
                                        <p:strVal val="visible"/>
                                      </p:to>
                                    </p:set>
                                    <p:animEffect transition="in" filter="fade">
                                      <p:cBhvr>
                                        <p:cTn id="23"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200849" y="1420778"/>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descr="n416 Fb Dinh Thu Huyen">
            <a:extLst>
              <a:ext uri="{FF2B5EF4-FFF2-40B4-BE49-F238E27FC236}">
                <a16:creationId xmlns:a16="http://schemas.microsoft.com/office/drawing/2014/main" id="{4D0BF698-9630-9ED7-82F8-3CCB77B6D219}"/>
              </a:ext>
            </a:extLst>
          </p:cNvPr>
          <p:cNvGrpSpPr>
            <a:grpSpLocks/>
          </p:cNvGrpSpPr>
          <p:nvPr/>
        </p:nvGrpSpPr>
        <p:grpSpPr bwMode="auto">
          <a:xfrm>
            <a:off x="269776" y="175906"/>
            <a:ext cx="7959824" cy="1043294"/>
            <a:chOff x="1649412" y="3891746"/>
            <a:chExt cx="7999852" cy="969964"/>
          </a:xfrm>
        </p:grpSpPr>
        <p:sp>
          <p:nvSpPr>
            <p:cNvPr id="15" name="Rounded Rectangle 85">
              <a:extLst>
                <a:ext uri="{FF2B5EF4-FFF2-40B4-BE49-F238E27FC236}">
                  <a16:creationId xmlns:a16="http://schemas.microsoft.com/office/drawing/2014/main" id="{967D8494-941E-D59E-6167-A8B81DF9721D}"/>
                </a:ext>
              </a:extLst>
            </p:cNvPr>
            <p:cNvSpPr/>
            <p:nvPr/>
          </p:nvSpPr>
          <p:spPr bwMode="auto">
            <a:xfrm>
              <a:off x="1761195" y="3891746"/>
              <a:ext cx="7585658" cy="969964"/>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53">
              <a:extLst>
                <a:ext uri="{FF2B5EF4-FFF2-40B4-BE49-F238E27FC236}">
                  <a16:creationId xmlns:a16="http://schemas.microsoft.com/office/drawing/2014/main" id="{C5D250CD-8D3B-B99A-9997-54E910B21312}"/>
                </a:ext>
              </a:extLst>
            </p:cNvPr>
            <p:cNvGrpSpPr>
              <a:grpSpLocks/>
            </p:cNvGrpSpPr>
            <p:nvPr/>
          </p:nvGrpSpPr>
          <p:grpSpPr bwMode="auto">
            <a:xfrm>
              <a:off x="1649412" y="4014788"/>
              <a:ext cx="866774" cy="744537"/>
              <a:chOff x="2452688" y="2863775"/>
              <a:chExt cx="1401021" cy="662858"/>
            </a:xfrm>
          </p:grpSpPr>
          <p:sp>
            <p:nvSpPr>
              <p:cNvPr id="8" name="Freeform 95">
                <a:extLst>
                  <a:ext uri="{FF2B5EF4-FFF2-40B4-BE49-F238E27FC236}">
                    <a16:creationId xmlns:a16="http://schemas.microsoft.com/office/drawing/2014/main" id="{92CFA24C-C09D-7D01-EE5B-469C4644E9AC}"/>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6">
                <a:extLst>
                  <a:ext uri="{FF2B5EF4-FFF2-40B4-BE49-F238E27FC236}">
                    <a16:creationId xmlns:a16="http://schemas.microsoft.com/office/drawing/2014/main" id="{1EC4C646-96DA-A099-F947-F4DAFDE78F4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FB36C1A8-BA99-B7F4-D6F6-6DFA59626E1C}"/>
                </a:ext>
              </a:extLst>
            </p:cNvPr>
            <p:cNvSpPr/>
            <p:nvPr/>
          </p:nvSpPr>
          <p:spPr>
            <a:xfrm>
              <a:off x="1661235" y="4064586"/>
              <a:ext cx="655037" cy="543673"/>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glow rad="127000">
                      <a:srgbClr val="BC7D00"/>
                    </a:glow>
                  </a:effectLst>
                  <a:uLnTx/>
                  <a:uFillTx/>
                  <a:latin typeface="Calibri"/>
                  <a:ea typeface="+mn-ea"/>
                  <a:cs typeface="+mn-cs"/>
                </a:rPr>
                <a:t>II</a:t>
              </a:r>
            </a:p>
          </p:txBody>
        </p:sp>
        <p:sp>
          <p:nvSpPr>
            <p:cNvPr id="7" name="Rectangle 20">
              <a:extLst>
                <a:ext uri="{FF2B5EF4-FFF2-40B4-BE49-F238E27FC236}">
                  <a16:creationId xmlns:a16="http://schemas.microsoft.com/office/drawing/2014/main" id="{AD656DB3-F07E-FD6A-B8A0-15CDD7539E19}"/>
                </a:ext>
              </a:extLst>
            </p:cNvPr>
            <p:cNvSpPr>
              <a:spLocks noChangeArrowheads="1"/>
            </p:cNvSpPr>
            <p:nvPr/>
          </p:nvSpPr>
          <p:spPr bwMode="auto">
            <a:xfrm>
              <a:off x="2528010" y="4082425"/>
              <a:ext cx="7121254" cy="54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D7181F"/>
                </a:buClr>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 LUẬT I NHIỆT ĐỘNG LỰC HỌC.</a:t>
              </a:r>
            </a:p>
          </p:txBody>
        </p:sp>
      </p:grpSp>
      <p:pic>
        <p:nvPicPr>
          <p:cNvPr id="2050" name="Picture 2" descr="n416 Fb Dinh Thu Huyen">
            <a:extLst>
              <a:ext uri="{FF2B5EF4-FFF2-40B4-BE49-F238E27FC236}">
                <a16:creationId xmlns:a16="http://schemas.microsoft.com/office/drawing/2014/main" id="{15532736-72E9-B5BD-C3CE-102BC965EC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69" r="3828" b="13216"/>
          <a:stretch/>
        </p:blipFill>
        <p:spPr bwMode="auto">
          <a:xfrm>
            <a:off x="2514600" y="1529539"/>
            <a:ext cx="7002340" cy="475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50111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3" name="Freeform 13" descr="n416 Fb Dinh Thu Huye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416 Fb Dinh Thu Huye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416 Fb Dinh Thu Huyen"/>
          <p:cNvSpPr/>
          <p:nvPr/>
        </p:nvSpPr>
        <p:spPr>
          <a:xfrm rot="928922">
            <a:off x="10418510" y="1963395"/>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416 Fb Dinh Thu Huye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271019" y="1367480"/>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416 Fb Dinh Thu Huye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416 Fb Dinh Thu Huyen">
            <a:extLst>
              <a:ext uri="{FF2B5EF4-FFF2-40B4-BE49-F238E27FC236}">
                <a16:creationId xmlns:a16="http://schemas.microsoft.com/office/drawing/2014/main" id="{244D1AC6-925F-BC88-D5E1-9FFCB2C151D8}"/>
              </a:ext>
            </a:extLst>
          </p:cNvPr>
          <p:cNvSpPr txBox="1"/>
          <p:nvPr/>
        </p:nvSpPr>
        <p:spPr>
          <a:xfrm>
            <a:off x="4752872" y="473054"/>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4</a:t>
            </a:r>
          </a:p>
        </p:txBody>
      </p:sp>
      <p:sp>
        <p:nvSpPr>
          <p:cNvPr id="32" name="Rectangle 31" descr="n416 Fb Dinh Thu Huyen">
            <a:extLst>
              <a:ext uri="{FF2B5EF4-FFF2-40B4-BE49-F238E27FC236}">
                <a16:creationId xmlns:a16="http://schemas.microsoft.com/office/drawing/2014/main" id="{C8CBACEE-B6E1-1EAF-676D-126831FFB716}"/>
              </a:ext>
            </a:extLst>
          </p:cNvPr>
          <p:cNvSpPr/>
          <p:nvPr/>
        </p:nvSpPr>
        <p:spPr>
          <a:xfrm>
            <a:off x="471948" y="2424892"/>
            <a:ext cx="6029898" cy="48083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Rectangle 32" descr="n416 Fb Dinh Thu Huyen">
            <a:extLst>
              <a:ext uri="{FF2B5EF4-FFF2-40B4-BE49-F238E27FC236}">
                <a16:creationId xmlns:a16="http://schemas.microsoft.com/office/drawing/2014/main" id="{AC0615B8-FC2B-4492-FC11-AE179D468052}"/>
              </a:ext>
            </a:extLst>
          </p:cNvPr>
          <p:cNvSpPr/>
          <p:nvPr/>
        </p:nvSpPr>
        <p:spPr>
          <a:xfrm>
            <a:off x="471948" y="3194574"/>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xi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2.3.</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descr="n416 Fb Dinh Thu Huyen">
            <a:extLst>
              <a:ext uri="{FF2B5EF4-FFF2-40B4-BE49-F238E27FC236}">
                <a16:creationId xmlns:a16="http://schemas.microsoft.com/office/drawing/2014/main" id="{AB7FCF88-A145-EE9F-0953-AB4B83F9D303}"/>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702775" y="2161200"/>
            <a:ext cx="2655329" cy="1985135"/>
          </a:xfrm>
          <a:prstGeom prst="rect">
            <a:avLst/>
          </a:prstGeom>
        </p:spPr>
      </p:pic>
      <p:pic>
        <p:nvPicPr>
          <p:cNvPr id="35" name="Picture 34" descr="n416 Fb Dinh Thu Huyen">
            <a:extLst>
              <a:ext uri="{FF2B5EF4-FFF2-40B4-BE49-F238E27FC236}">
                <a16:creationId xmlns:a16="http://schemas.microsoft.com/office/drawing/2014/main" id="{0091E40A-4266-A36A-2923-D483DE696835}"/>
              </a:ext>
            </a:extLst>
          </p:cNvPr>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9589997" y="2161200"/>
            <a:ext cx="2330983" cy="1985135"/>
          </a:xfrm>
          <a:prstGeom prst="rect">
            <a:avLst/>
          </a:prstGeom>
        </p:spPr>
      </p:pic>
      <p:sp>
        <p:nvSpPr>
          <p:cNvPr id="36" name="Rectangle 35" descr="n416 Fb Dinh Thu Huyen">
            <a:extLst>
              <a:ext uri="{FF2B5EF4-FFF2-40B4-BE49-F238E27FC236}">
                <a16:creationId xmlns:a16="http://schemas.microsoft.com/office/drawing/2014/main" id="{227B4B65-74D1-6153-394E-21970DF1D43D}"/>
              </a:ext>
            </a:extLst>
          </p:cNvPr>
          <p:cNvSpPr/>
          <p:nvPr/>
        </p:nvSpPr>
        <p:spPr>
          <a:xfrm>
            <a:off x="7063592" y="4622329"/>
            <a:ext cx="4656459" cy="77008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 2.3</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cách làm thay đổi nội năng của vật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Rectangle 36" descr="n416 Fb Dinh Thu Huyen">
            <a:extLst>
              <a:ext uri="{FF2B5EF4-FFF2-40B4-BE49-F238E27FC236}">
                <a16:creationId xmlns:a16="http://schemas.microsoft.com/office/drawing/2014/main" id="{98A80428-BD67-03DE-2680-C3F7F33BE4E9}"/>
              </a:ext>
            </a:extLst>
          </p:cNvPr>
          <p:cNvSpPr/>
          <p:nvPr/>
        </p:nvSpPr>
        <p:spPr>
          <a:xfrm>
            <a:off x="471948" y="4304053"/>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thêm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descr="n416 Fb Dinh Thu Huyen">
            <a:extLst>
              <a:ext uri="{FF2B5EF4-FFF2-40B4-BE49-F238E27FC236}">
                <a16:creationId xmlns:a16="http://schemas.microsoft.com/office/drawing/2014/main" id="{3DDBBCC3-7A49-1F1A-2180-476E5B395E2B}"/>
              </a:ext>
            </a:extLst>
          </p:cNvPr>
          <p:cNvSpPr/>
          <p:nvPr/>
        </p:nvSpPr>
        <p:spPr>
          <a:xfrm>
            <a:off x="7063592" y="4155860"/>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descr="n416 Fb Dinh Thu Huyen">
            <a:extLst>
              <a:ext uri="{FF2B5EF4-FFF2-40B4-BE49-F238E27FC236}">
                <a16:creationId xmlns:a16="http://schemas.microsoft.com/office/drawing/2014/main" id="{BF30383E-875D-DA99-38DB-8CC11E711A0F}"/>
              </a:ext>
            </a:extLst>
          </p:cNvPr>
          <p:cNvSpPr/>
          <p:nvPr/>
        </p:nvSpPr>
        <p:spPr>
          <a:xfrm>
            <a:off x="9713877" y="4146981"/>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370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4" name="Group 3" descr="n416 Fb Dinh Thu Huyen">
            <a:extLst>
              <a:ext uri="{FF2B5EF4-FFF2-40B4-BE49-F238E27FC236}">
                <a16:creationId xmlns:a16="http://schemas.microsoft.com/office/drawing/2014/main" id="{EE53B59B-3205-1213-B9CC-4864031CEB2D}"/>
              </a:ext>
            </a:extLst>
          </p:cNvPr>
          <p:cNvGrpSpPr/>
          <p:nvPr/>
        </p:nvGrpSpPr>
        <p:grpSpPr>
          <a:xfrm>
            <a:off x="430425" y="1351253"/>
            <a:ext cx="3428024" cy="2382477"/>
            <a:chOff x="0" y="0"/>
            <a:chExt cx="2191546" cy="1004812"/>
          </a:xfrm>
        </p:grpSpPr>
        <p:sp>
          <p:nvSpPr>
            <p:cNvPr id="5" name="Freeform 4">
              <a:extLst>
                <a:ext uri="{FF2B5EF4-FFF2-40B4-BE49-F238E27FC236}">
                  <a16:creationId xmlns:a16="http://schemas.microsoft.com/office/drawing/2014/main" id="{392FDDA7-482C-E181-DC8A-76DB5EE8A271}"/>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6" name="TextBox 5">
              <a:extLst>
                <a:ext uri="{FF2B5EF4-FFF2-40B4-BE49-F238E27FC236}">
                  <a16:creationId xmlns:a16="http://schemas.microsoft.com/office/drawing/2014/main" id="{8499E387-0536-ED4C-5541-9CB50194F042}"/>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416 Fb Dinh Thu Huyen">
            <a:extLst>
              <a:ext uri="{FF2B5EF4-FFF2-40B4-BE49-F238E27FC236}">
                <a16:creationId xmlns:a16="http://schemas.microsoft.com/office/drawing/2014/main" id="{53FA3F12-440D-3809-F512-64A43F8A152C}"/>
              </a:ext>
            </a:extLst>
          </p:cNvPr>
          <p:cNvGrpSpPr/>
          <p:nvPr/>
        </p:nvGrpSpPr>
        <p:grpSpPr>
          <a:xfrm>
            <a:off x="4714633" y="804064"/>
            <a:ext cx="6834417" cy="5627173"/>
            <a:chOff x="0" y="0"/>
            <a:chExt cx="2191546" cy="1004812"/>
          </a:xfrm>
        </p:grpSpPr>
        <p:sp>
          <p:nvSpPr>
            <p:cNvPr id="8" name="Freeform 8">
              <a:extLst>
                <a:ext uri="{FF2B5EF4-FFF2-40B4-BE49-F238E27FC236}">
                  <a16:creationId xmlns:a16="http://schemas.microsoft.com/office/drawing/2014/main" id="{44CDE3E1-1442-7030-962A-66609A7E988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a:extLst>
                <a:ext uri="{FF2B5EF4-FFF2-40B4-BE49-F238E27FC236}">
                  <a16:creationId xmlns:a16="http://schemas.microsoft.com/office/drawing/2014/main" id="{B3A88A49-C754-98D4-492B-E58BAB4AD5B4}"/>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1" descr="n416 Fb Dinh Thu Huyen">
            <a:extLst>
              <a:ext uri="{FF2B5EF4-FFF2-40B4-BE49-F238E27FC236}">
                <a16:creationId xmlns:a16="http://schemas.microsoft.com/office/drawing/2014/main" id="{699D960E-BD39-B67D-98E1-69D02F5EBF2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5" name="Freeform 12" descr="n416 Fb Dinh Thu Huyen">
            <a:extLst>
              <a:ext uri="{FF2B5EF4-FFF2-40B4-BE49-F238E27FC236}">
                <a16:creationId xmlns:a16="http://schemas.microsoft.com/office/drawing/2014/main" id="{F0651482-E60E-9318-6B57-906BE7EEE441}"/>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13" descr="n416 Fb Dinh Thu Huyen">
            <a:extLst>
              <a:ext uri="{FF2B5EF4-FFF2-40B4-BE49-F238E27FC236}">
                <a16:creationId xmlns:a16="http://schemas.microsoft.com/office/drawing/2014/main" id="{165DC7A6-B562-9F64-9876-ED9F67FC3B90}"/>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4" descr="n416 Fb Dinh Thu Huyen">
            <a:extLst>
              <a:ext uri="{FF2B5EF4-FFF2-40B4-BE49-F238E27FC236}">
                <a16:creationId xmlns:a16="http://schemas.microsoft.com/office/drawing/2014/main" id="{06F3FC08-A031-B7AD-039B-01C9665B5AB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15" descr="n416 Fb Dinh Thu Huyen">
            <a:extLst>
              <a:ext uri="{FF2B5EF4-FFF2-40B4-BE49-F238E27FC236}">
                <a16:creationId xmlns:a16="http://schemas.microsoft.com/office/drawing/2014/main" id="{2496FE0E-4ACD-5444-AF41-3D0BA9D6AA60}"/>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16" descr="n416 Fb Dinh Thu Huyen">
            <a:extLst>
              <a:ext uri="{FF2B5EF4-FFF2-40B4-BE49-F238E27FC236}">
                <a16:creationId xmlns:a16="http://schemas.microsoft.com/office/drawing/2014/main" id="{593EFFF7-225D-0423-CE3D-56CD88B82F83}"/>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17" descr="n416 Fb Dinh Thu Huyen">
            <a:extLst>
              <a:ext uri="{FF2B5EF4-FFF2-40B4-BE49-F238E27FC236}">
                <a16:creationId xmlns:a16="http://schemas.microsoft.com/office/drawing/2014/main" id="{19629088-B8B9-6D8A-8E21-A0B0157B7EB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18" descr="n416 Fb Dinh Thu Huyen">
            <a:extLst>
              <a:ext uri="{FF2B5EF4-FFF2-40B4-BE49-F238E27FC236}">
                <a16:creationId xmlns:a16="http://schemas.microsoft.com/office/drawing/2014/main" id="{CD528D5C-6C0A-F814-9B9E-D2D51367B967}"/>
              </a:ext>
            </a:extLst>
          </p:cNvPr>
          <p:cNvSpPr/>
          <p:nvPr/>
        </p:nvSpPr>
        <p:spPr>
          <a:xfrm rot="928922">
            <a:off x="11040612" y="1317037"/>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8" name="Freeform 19" descr="n416 Fb Dinh Thu Huyen">
            <a:extLst>
              <a:ext uri="{FF2B5EF4-FFF2-40B4-BE49-F238E27FC236}">
                <a16:creationId xmlns:a16="http://schemas.microsoft.com/office/drawing/2014/main" id="{72A8E971-88B1-9A2C-A4CA-159B7BE1DA74}"/>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9" name="Freeform 20" descr="n416 Fb Dinh Thu Huyen">
            <a:extLst>
              <a:ext uri="{FF2B5EF4-FFF2-40B4-BE49-F238E27FC236}">
                <a16:creationId xmlns:a16="http://schemas.microsoft.com/office/drawing/2014/main" id="{822B8069-BD5B-4D32-D49D-7FCFCE69C1B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0" name="TextBox 39" descr="n416 Fb Dinh Thu Huyen">
            <a:extLst>
              <a:ext uri="{FF2B5EF4-FFF2-40B4-BE49-F238E27FC236}">
                <a16:creationId xmlns:a16="http://schemas.microsoft.com/office/drawing/2014/main" id="{E6D287E5-F58F-5986-7DBF-4B6738BFC1D7}"/>
              </a:ext>
            </a:extLst>
          </p:cNvPr>
          <p:cNvSpPr txBox="1"/>
          <p:nvPr/>
        </p:nvSpPr>
        <p:spPr>
          <a:xfrm>
            <a:off x="4934799" y="90168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6" descr="n416 Fb Dinh Thu Huyen">
            <a:extLst>
              <a:ext uri="{FF2B5EF4-FFF2-40B4-BE49-F238E27FC236}">
                <a16:creationId xmlns:a16="http://schemas.microsoft.com/office/drawing/2014/main" id="{17E14646-7013-FDCA-8321-6BBC5B7A480D}"/>
              </a:ext>
            </a:extLst>
          </p:cNvPr>
          <p:cNvSpPr txBox="1"/>
          <p:nvPr/>
        </p:nvSpPr>
        <p:spPr>
          <a:xfrm>
            <a:off x="917567" y="16833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4</a:t>
            </a:r>
            <a:endParaRPr lang="en-US" sz="2400" b="1" dirty="0">
              <a:solidFill>
                <a:srgbClr val="FF7980"/>
              </a:solidFill>
              <a:latin typeface="Cambria" panose="02040503050406030204" pitchFamily="18" charset="0"/>
            </a:endParaRPr>
          </a:p>
        </p:txBody>
      </p:sp>
      <p:sp>
        <p:nvSpPr>
          <p:cNvPr id="42" name="Hộp Văn bản 35" descr="n416 Fb Dinh Thu Huyen">
            <a:extLst>
              <a:ext uri="{FF2B5EF4-FFF2-40B4-BE49-F238E27FC236}">
                <a16:creationId xmlns:a16="http://schemas.microsoft.com/office/drawing/2014/main" id="{0BE8504A-6BCF-04A2-AD15-D57C08201C42}"/>
              </a:ext>
            </a:extLst>
          </p:cNvPr>
          <p:cNvSpPr txBox="1"/>
          <p:nvPr/>
        </p:nvSpPr>
        <p:spPr>
          <a:xfrm>
            <a:off x="685800" y="2215320"/>
            <a:ext cx="3026229" cy="13303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 các cách làm thay đổi nội năng?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3" name="Picture 12" descr="n416 Fb Dinh Thu Huyen">
            <a:extLst>
              <a:ext uri="{FF2B5EF4-FFF2-40B4-BE49-F238E27FC236}">
                <a16:creationId xmlns:a16="http://schemas.microsoft.com/office/drawing/2014/main" id="{C33BDAEF-E69B-7EC7-3122-BE605036ED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302" y="144728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 descr="n416 Fb Dinh Thu Huyen">
            <a:extLst>
              <a:ext uri="{FF2B5EF4-FFF2-40B4-BE49-F238E27FC236}">
                <a16:creationId xmlns:a16="http://schemas.microsoft.com/office/drawing/2014/main" id="{659BA794-0BC5-CFD0-3AC5-FFE5EEFC9F68}"/>
              </a:ext>
            </a:extLst>
          </p:cNvPr>
          <p:cNvSpPr/>
          <p:nvPr/>
        </p:nvSpPr>
        <p:spPr>
          <a:xfrm>
            <a:off x="4934799" y="1396185"/>
            <a:ext cx="6079897" cy="1755032"/>
          </a:xfrm>
          <a:prstGeom prst="rect">
            <a:avLst/>
          </a:prstGeom>
        </p:spPr>
        <p:txBody>
          <a:bodyPr wrap="square">
            <a:spAutoFit/>
          </a:bodyPr>
          <a:lstStyle/>
          <a:p>
            <a:pPr algn="just">
              <a:lnSpc>
                <a:spcPct val="115000"/>
              </a:lnSpc>
            </a:pP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1:</a:t>
            </a:r>
            <a:r>
              <a:rPr lang="en-US" sz="2400"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hai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thay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1143000" indent="-11430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tắt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45" name="Picture 10" descr="n416 Fb Dinh Thu Huyen">
            <a:extLst>
              <a:ext uri="{FF2B5EF4-FFF2-40B4-BE49-F238E27FC236}">
                <a16:creationId xmlns:a16="http://schemas.microsoft.com/office/drawing/2014/main" id="{0EA530C2-BBEA-F367-CD80-1BC4873B14FB}"/>
              </a:ext>
            </a:extLst>
          </p:cNvPr>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281209" y="3361016"/>
            <a:ext cx="2968389" cy="2205969"/>
          </a:xfrm>
          <a:prstGeom prst="rect">
            <a:avLst/>
          </a:prstGeom>
        </p:spPr>
      </p:pic>
      <p:pic>
        <p:nvPicPr>
          <p:cNvPr id="46" name="Picture 11" descr="n416 Fb Dinh Thu Huyen">
            <a:extLst>
              <a:ext uri="{FF2B5EF4-FFF2-40B4-BE49-F238E27FC236}">
                <a16:creationId xmlns:a16="http://schemas.microsoft.com/office/drawing/2014/main" id="{F3162D72-5CB7-2882-EF4B-68F00B4F7AEC}"/>
              </a:ext>
            </a:extLst>
          </p:cNvPr>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580763" y="3429000"/>
            <a:ext cx="2425873" cy="2076432"/>
          </a:xfrm>
          <a:prstGeom prst="rect">
            <a:avLst/>
          </a:prstGeom>
        </p:spPr>
      </p:pic>
      <p:sp>
        <p:nvSpPr>
          <p:cNvPr id="47" name="Rectangle 46" descr="n416 Fb Dinh Thu Huyen">
            <a:extLst>
              <a:ext uri="{FF2B5EF4-FFF2-40B4-BE49-F238E27FC236}">
                <a16:creationId xmlns:a16="http://schemas.microsoft.com/office/drawing/2014/main" id="{99DBFE5C-64FC-4253-91C6-23FE780D9639}"/>
              </a:ext>
            </a:extLst>
          </p:cNvPr>
          <p:cNvSpPr/>
          <p:nvPr/>
        </p:nvSpPr>
        <p:spPr>
          <a:xfrm>
            <a:off x="5886549" y="5547289"/>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8" name="Rectangle 47" descr="n416 Fb Dinh Thu Huyen">
            <a:extLst>
              <a:ext uri="{FF2B5EF4-FFF2-40B4-BE49-F238E27FC236}">
                <a16:creationId xmlns:a16="http://schemas.microsoft.com/office/drawing/2014/main" id="{5231BFFE-A183-E4F8-785E-BE4BF6327766}"/>
              </a:ext>
            </a:extLst>
          </p:cNvPr>
          <p:cNvSpPr/>
          <p:nvPr/>
        </p:nvSpPr>
        <p:spPr>
          <a:xfrm>
            <a:off x="8880221" y="5496457"/>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46138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42"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7" grpId="0"/>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416 Fb Dinh Thu Huye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416 Fb Dinh Thu Huye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416 Fb Dinh Thu Huye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416 Fb Dinh Thu Huye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416 Fb Dinh Thu Huye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416 Fb Dinh Thu Huyen">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416 Fb Dinh Thu Huyen">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416 Fb Dinh Thu Huyen">
            <a:extLst>
              <a:ext uri="{FF2B5EF4-FFF2-40B4-BE49-F238E27FC236}">
                <a16:creationId xmlns:a16="http://schemas.microsoft.com/office/drawing/2014/main" id="{4C40E656-AC54-2CF1-32E0-50EA78BDE553}"/>
              </a:ext>
            </a:extLst>
          </p:cNvPr>
          <p:cNvSpPr txBox="1"/>
          <p:nvPr/>
        </p:nvSpPr>
        <p:spPr>
          <a:xfrm>
            <a:off x="4800600" y="458540"/>
            <a:ext cx="38034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416 Fb Dinh Thu Huyen">
            <a:extLst>
              <a:ext uri="{FF2B5EF4-FFF2-40B4-BE49-F238E27FC236}">
                <a16:creationId xmlns:a16="http://schemas.microsoft.com/office/drawing/2014/main" id="{484780CD-D27F-9B14-28E0-BC598C34F358}"/>
              </a:ext>
            </a:extLst>
          </p:cNvPr>
          <p:cNvSpPr/>
          <p:nvPr/>
        </p:nvSpPr>
        <p:spPr>
          <a:xfrm>
            <a:off x="495899" y="1751053"/>
            <a:ext cx="6324600" cy="42780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cọ</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xát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ấn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mạnh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pit-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9" name="Picture 8" descr="n416 Fb Dinh Thu Huyen">
            <a:extLst>
              <a:ext uri="{FF2B5EF4-FFF2-40B4-BE49-F238E27FC236}">
                <a16:creationId xmlns:a16="http://schemas.microsoft.com/office/drawing/2014/main" id="{1602D873-698C-CBCC-126C-B082F1078C17}"/>
              </a:ext>
            </a:extLst>
          </p:cNvPr>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467601" y="2512825"/>
            <a:ext cx="3671062" cy="2808975"/>
          </a:xfrm>
          <a:prstGeom prst="rect">
            <a:avLst/>
          </a:prstGeom>
        </p:spPr>
      </p:pic>
      <p:sp>
        <p:nvSpPr>
          <p:cNvPr id="15" name="TextBox 14" descr="n416 Fb Dinh Thu Huyen">
            <a:extLst>
              <a:ext uri="{FF2B5EF4-FFF2-40B4-BE49-F238E27FC236}">
                <a16:creationId xmlns:a16="http://schemas.microsoft.com/office/drawing/2014/main" id="{34C53CEF-950E-DB9B-D701-9F6B671CD0DF}"/>
              </a:ext>
            </a:extLst>
          </p:cNvPr>
          <p:cNvSpPr txBox="1"/>
          <p:nvPr/>
        </p:nvSpPr>
        <p:spPr>
          <a:xfrm>
            <a:off x="7467602" y="5321801"/>
            <a:ext cx="3671062" cy="54559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77399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arn(inVertical)">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416 Fb Dinh Thu Huye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416 Fb Dinh Thu Huye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416 Fb Dinh Thu Huye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416 Fb Dinh Thu Huye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416 Fb Dinh Thu Huye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416 Fb Dinh Thu Huyen">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416 Fb Dinh Thu Huyen">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416 Fb Dinh Thu Huyen">
            <a:extLst>
              <a:ext uri="{FF2B5EF4-FFF2-40B4-BE49-F238E27FC236}">
                <a16:creationId xmlns:a16="http://schemas.microsoft.com/office/drawing/2014/main" id="{4C40E656-AC54-2CF1-32E0-50EA78BDE553}"/>
              </a:ext>
            </a:extLst>
          </p:cNvPr>
          <p:cNvSpPr txBox="1"/>
          <p:nvPr/>
        </p:nvSpPr>
        <p:spPr>
          <a:xfrm>
            <a:off x="4807125" y="529269"/>
            <a:ext cx="3625901"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416 Fb Dinh Thu Huyen">
            <a:extLst>
              <a:ext uri="{FF2B5EF4-FFF2-40B4-BE49-F238E27FC236}">
                <a16:creationId xmlns:a16="http://schemas.microsoft.com/office/drawing/2014/main" id="{484780CD-D27F-9B14-28E0-BC598C34F358}"/>
              </a:ext>
            </a:extLst>
          </p:cNvPr>
          <p:cNvSpPr/>
          <p:nvPr/>
        </p:nvSpPr>
        <p:spPr>
          <a:xfrm>
            <a:off x="533399" y="1659308"/>
            <a:ext cx="7195265" cy="41755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b:</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nguồn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chuyển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4" name="Picture 3" descr="n416 Fb Dinh Thu Huyen">
            <a:extLst>
              <a:ext uri="{FF2B5EF4-FFF2-40B4-BE49-F238E27FC236}">
                <a16:creationId xmlns:a16="http://schemas.microsoft.com/office/drawing/2014/main" id="{4B63E4B3-ED2B-6200-C6CE-9687B9F37FB0}"/>
              </a:ext>
            </a:extLst>
          </p:cNvPr>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8610913" y="2548570"/>
            <a:ext cx="2425873" cy="2076432"/>
          </a:xfrm>
          <a:prstGeom prst="rect">
            <a:avLst/>
          </a:prstGeom>
        </p:spPr>
      </p:pic>
      <p:sp>
        <p:nvSpPr>
          <p:cNvPr id="6" name="TextBox 5" descr="n416 Fb Dinh Thu Huyen">
            <a:extLst>
              <a:ext uri="{FF2B5EF4-FFF2-40B4-BE49-F238E27FC236}">
                <a16:creationId xmlns:a16="http://schemas.microsoft.com/office/drawing/2014/main" id="{2381A11A-4B3F-D25B-5EC2-DB40536EB9BA}"/>
              </a:ext>
            </a:extLst>
          </p:cNvPr>
          <p:cNvSpPr txBox="1"/>
          <p:nvPr/>
        </p:nvSpPr>
        <p:spPr>
          <a:xfrm>
            <a:off x="8665762" y="4996576"/>
            <a:ext cx="60997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560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570646" y="60902"/>
            <a:ext cx="7924800" cy="3280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descr="n416 Fb Dinh Thu Huyen"/>
          <p:cNvSpPr txBox="1"/>
          <p:nvPr/>
        </p:nvSpPr>
        <p:spPr>
          <a:xfrm>
            <a:off x="665042" y="177472"/>
            <a:ext cx="7564558" cy="3046988"/>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tìm</a:t>
            </a:r>
            <a:r>
              <a:rPr lang="en-US" sz="2400" dirty="0">
                <a:latin typeface="Cambria" panose="02040503050406030204" pitchFamily="18" charset="0"/>
                <a:ea typeface="Cambria" panose="02040503050406030204" pitchFamily="18" charset="0"/>
              </a:rPr>
              <a:t> ý </a:t>
            </a:r>
            <a:r>
              <a:rPr lang="en-US" sz="2400" b="1"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ngừng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416 Fb Dinh Thu Huyen"/>
          <p:cNvSpPr/>
          <p:nvPr/>
        </p:nvSpPr>
        <p:spPr>
          <a:xfrm>
            <a:off x="1770796" y="4560143"/>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extBox 6" descr="n416 Fb Dinh Thu Huyen"/>
          <p:cNvSpPr txBox="1"/>
          <p:nvPr/>
        </p:nvSpPr>
        <p:spPr>
          <a:xfrm>
            <a:off x="1905000" y="4876801"/>
            <a:ext cx="4876800"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C</a:t>
            </a:r>
          </a:p>
        </p:txBody>
      </p:sp>
      <p:pic>
        <p:nvPicPr>
          <p:cNvPr id="8" name="Picture 7"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1735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5" name="Group 3" descr="n416 Fb Dinh Thu Huyen">
            <a:extLst>
              <a:ext uri="{FF2B5EF4-FFF2-40B4-BE49-F238E27FC236}">
                <a16:creationId xmlns:a16="http://schemas.microsoft.com/office/drawing/2014/main" id="{EECC91E0-3AC4-A036-EF15-866F8D4FB855}"/>
              </a:ext>
            </a:extLst>
          </p:cNvPr>
          <p:cNvGrpSpPr/>
          <p:nvPr/>
        </p:nvGrpSpPr>
        <p:grpSpPr>
          <a:xfrm>
            <a:off x="430425" y="1351253"/>
            <a:ext cx="4598775" cy="3126764"/>
            <a:chOff x="0" y="0"/>
            <a:chExt cx="2191546" cy="1004812"/>
          </a:xfrm>
        </p:grpSpPr>
        <p:sp>
          <p:nvSpPr>
            <p:cNvPr id="9" name="Freeform 4">
              <a:extLst>
                <a:ext uri="{FF2B5EF4-FFF2-40B4-BE49-F238E27FC236}">
                  <a16:creationId xmlns:a16="http://schemas.microsoft.com/office/drawing/2014/main" id="{0D1CDABD-B969-B251-964E-560A7CC3FDD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0" name="TextBox 5">
              <a:extLst>
                <a:ext uri="{FF2B5EF4-FFF2-40B4-BE49-F238E27FC236}">
                  <a16:creationId xmlns:a16="http://schemas.microsoft.com/office/drawing/2014/main" id="{8FF19AC0-31AD-CA24-A8C8-28A8D60E65C0}"/>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7" descr="n416 Fb Dinh Thu Huyen">
            <a:extLst>
              <a:ext uri="{FF2B5EF4-FFF2-40B4-BE49-F238E27FC236}">
                <a16:creationId xmlns:a16="http://schemas.microsoft.com/office/drawing/2014/main" id="{14DF47E3-6611-0BD6-8493-B41EE73E9047}"/>
              </a:ext>
            </a:extLst>
          </p:cNvPr>
          <p:cNvGrpSpPr/>
          <p:nvPr/>
        </p:nvGrpSpPr>
        <p:grpSpPr>
          <a:xfrm>
            <a:off x="5364336" y="442793"/>
            <a:ext cx="6172408" cy="5867400"/>
            <a:chOff x="0" y="0"/>
            <a:chExt cx="2191546" cy="1004812"/>
          </a:xfrm>
        </p:grpSpPr>
        <p:sp>
          <p:nvSpPr>
            <p:cNvPr id="24" name="Freeform 8">
              <a:extLst>
                <a:ext uri="{FF2B5EF4-FFF2-40B4-BE49-F238E27FC236}">
                  <a16:creationId xmlns:a16="http://schemas.microsoft.com/office/drawing/2014/main" id="{58A298C1-C457-0D61-37E6-B46CE93E5CC5}"/>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5" name="TextBox 9">
              <a:extLst>
                <a:ext uri="{FF2B5EF4-FFF2-40B4-BE49-F238E27FC236}">
                  <a16:creationId xmlns:a16="http://schemas.microsoft.com/office/drawing/2014/main" id="{CE9F1F75-B45E-7C52-57CC-2C8ACB631BDB}"/>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Freeform 11" descr="n416 Fb Dinh Thu Huyen">
            <a:extLst>
              <a:ext uri="{FF2B5EF4-FFF2-40B4-BE49-F238E27FC236}">
                <a16:creationId xmlns:a16="http://schemas.microsoft.com/office/drawing/2014/main" id="{03DC5ABF-EBA6-637E-138F-93BFB3F1D116}"/>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7" name="Freeform 12" descr="n416 Fb Dinh Thu Huyen">
            <a:extLst>
              <a:ext uri="{FF2B5EF4-FFF2-40B4-BE49-F238E27FC236}">
                <a16:creationId xmlns:a16="http://schemas.microsoft.com/office/drawing/2014/main" id="{13C606F7-1B0F-11FC-AA5F-93402FE5622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13" descr="n416 Fb Dinh Thu Huyen">
            <a:extLst>
              <a:ext uri="{FF2B5EF4-FFF2-40B4-BE49-F238E27FC236}">
                <a16:creationId xmlns:a16="http://schemas.microsoft.com/office/drawing/2014/main" id="{A9920598-B3D2-336D-6E1A-3CD75AA98B3D}"/>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14" descr="n416 Fb Dinh Thu Huyen">
            <a:extLst>
              <a:ext uri="{FF2B5EF4-FFF2-40B4-BE49-F238E27FC236}">
                <a16:creationId xmlns:a16="http://schemas.microsoft.com/office/drawing/2014/main" id="{56E931E1-5A46-95DA-435E-891DE67D4DF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15" descr="n416 Fb Dinh Thu Huyen">
            <a:extLst>
              <a:ext uri="{FF2B5EF4-FFF2-40B4-BE49-F238E27FC236}">
                <a16:creationId xmlns:a16="http://schemas.microsoft.com/office/drawing/2014/main" id="{98E8DFCA-BE66-96A5-8A89-C4863C8D1CA8}"/>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16" descr="n416 Fb Dinh Thu Huyen">
            <a:extLst>
              <a:ext uri="{FF2B5EF4-FFF2-40B4-BE49-F238E27FC236}">
                <a16:creationId xmlns:a16="http://schemas.microsoft.com/office/drawing/2014/main" id="{30E9FCFE-3572-64FE-CD53-847EE0C36AA9}"/>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17" descr="n416 Fb Dinh Thu Huyen">
            <a:extLst>
              <a:ext uri="{FF2B5EF4-FFF2-40B4-BE49-F238E27FC236}">
                <a16:creationId xmlns:a16="http://schemas.microsoft.com/office/drawing/2014/main" id="{838DF63D-0656-B158-ECAD-6A1186702C5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18" descr="n416 Fb Dinh Thu Huyen">
            <a:extLst>
              <a:ext uri="{FF2B5EF4-FFF2-40B4-BE49-F238E27FC236}">
                <a16:creationId xmlns:a16="http://schemas.microsoft.com/office/drawing/2014/main" id="{E28AC196-F48F-DCAE-A9A5-7EB9B6D365E5}"/>
              </a:ext>
            </a:extLst>
          </p:cNvPr>
          <p:cNvSpPr/>
          <p:nvPr/>
        </p:nvSpPr>
        <p:spPr>
          <a:xfrm rot="928922">
            <a:off x="11094150" y="123489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19" descr="n416 Fb Dinh Thu Huyen">
            <a:extLst>
              <a:ext uri="{FF2B5EF4-FFF2-40B4-BE49-F238E27FC236}">
                <a16:creationId xmlns:a16="http://schemas.microsoft.com/office/drawing/2014/main" id="{2869D8C3-6D9F-3B5A-6610-DE8B230B3EE1}"/>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20" descr="n416 Fb Dinh Thu Huyen">
            <a:extLst>
              <a:ext uri="{FF2B5EF4-FFF2-40B4-BE49-F238E27FC236}">
                <a16:creationId xmlns:a16="http://schemas.microsoft.com/office/drawing/2014/main" id="{A9690E9E-D1FB-E18C-AD14-77DD28070405}"/>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TextBox 36" descr="n416 Fb Dinh Thu Huyen">
            <a:extLst>
              <a:ext uri="{FF2B5EF4-FFF2-40B4-BE49-F238E27FC236}">
                <a16:creationId xmlns:a16="http://schemas.microsoft.com/office/drawing/2014/main" id="{0C50567C-7862-BB97-AA02-29AA732CF2EE}"/>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38" name="TextBox 37" descr="n416 Fb Dinh Thu Huyen">
            <a:extLst>
              <a:ext uri="{FF2B5EF4-FFF2-40B4-BE49-F238E27FC236}">
                <a16:creationId xmlns:a16="http://schemas.microsoft.com/office/drawing/2014/main" id="{9B728132-FEE8-9AEE-F976-882EB70494DC}"/>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
        <p:nvSpPr>
          <p:cNvPr id="39" name="TextBox 38" descr="n416 Fb Dinh Thu Huyen">
            <a:extLst>
              <a:ext uri="{FF2B5EF4-FFF2-40B4-BE49-F238E27FC236}">
                <a16:creationId xmlns:a16="http://schemas.microsoft.com/office/drawing/2014/main" id="{F554C7BE-C32C-1A55-2360-5775AD55C311}"/>
              </a:ext>
            </a:extLst>
          </p:cNvPr>
          <p:cNvSpPr txBox="1"/>
          <p:nvPr/>
        </p:nvSpPr>
        <p:spPr>
          <a:xfrm>
            <a:off x="5588485" y="1196513"/>
            <a:ext cx="5569952" cy="1857624"/>
          </a:xfrm>
          <a:prstGeom prst="rect">
            <a:avLst/>
          </a:prstGeom>
          <a:noFill/>
        </p:spPr>
        <p:txBody>
          <a:bodyPr wrap="square">
            <a:spAutoFit/>
          </a:bodyPr>
          <a:lstStyle/>
          <a:p>
            <a:pPr algn="just">
              <a:lnSpc>
                <a:spcPct val="115000"/>
              </a:lnSpc>
              <a:spcAft>
                <a:spcPts val="750"/>
              </a:spcAft>
            </a:pPr>
            <a:r>
              <a:rPr lang="en-US" sz="2400" b="1">
                <a:solidFill>
                  <a:srgbClr val="D7A3E6"/>
                </a:solidFill>
                <a:latin typeface="Cambria" panose="02040503050406030204" pitchFamily="18" charset="0"/>
                <a:ea typeface="Cambria" panose="02040503050406030204" pitchFamily="18" charset="0"/>
                <a:cs typeface="Times New Roman" panose="02020603050405020304" pitchFamily="18" charset="0"/>
              </a:rPr>
              <a:t>Ví dụ về quá trình thực hiện công làm thay đổi nội năng của vật:</a:t>
            </a:r>
            <a:endParaRPr lang="en-US" sz="2400" b="1">
              <a:solidFill>
                <a:srgbClr val="D7A3E6"/>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latin typeface="Cambria" panose="02040503050406030204" pitchFamily="18" charset="0"/>
                <a:ea typeface="Cambria" panose="02040503050406030204" pitchFamily="18" charset="0"/>
                <a:cs typeface="Times New Roman" panose="02020603050405020304" pitchFamily="18" charset="0"/>
              </a:rPr>
              <a:t>- Bơm xe đạp, sau một thời gian ngắn ống bơm sẽ nóng lên</a:t>
            </a:r>
            <a:endParaRPr lang="en-US" sz="2400" dirty="0">
              <a:latin typeface="Cambria" panose="02040503050406030204" pitchFamily="18" charset="0"/>
              <a:ea typeface="Cambria" panose="02040503050406030204" pitchFamily="18" charset="0"/>
            </a:endParaRPr>
          </a:p>
        </p:txBody>
      </p:sp>
      <p:sp>
        <p:nvSpPr>
          <p:cNvPr id="40" name="TextBox 39" descr="n416 Fb Dinh Thu Huyen">
            <a:extLst>
              <a:ext uri="{FF2B5EF4-FFF2-40B4-BE49-F238E27FC236}">
                <a16:creationId xmlns:a16="http://schemas.microsoft.com/office/drawing/2014/main" id="{4A0B865E-3CF1-D29D-27A2-9239973BEE35}"/>
              </a:ext>
            </a:extLst>
          </p:cNvPr>
          <p:cNvSpPr txBox="1"/>
          <p:nvPr/>
        </p:nvSpPr>
        <p:spPr>
          <a:xfrm>
            <a:off x="5588485" y="489438"/>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14" descr="n416 Fb Dinh Thu Huyen">
            <a:extLst>
              <a:ext uri="{FF2B5EF4-FFF2-40B4-BE49-F238E27FC236}">
                <a16:creationId xmlns:a16="http://schemas.microsoft.com/office/drawing/2014/main" id="{814E4923-26AD-C675-4974-61FF5DDBFC8F}"/>
              </a:ext>
            </a:extLst>
          </p:cNvPr>
          <p:cNvPicPr/>
          <p:nvPr/>
        </p:nvPicPr>
        <p:blipFill>
          <a:blip r:embed="rId6">
            <a:extLst>
              <a:ext uri="{28A0092B-C50C-407E-A947-70E740481C1C}">
                <a14:useLocalDpi xmlns:a14="http://schemas.microsoft.com/office/drawing/2010/main" val="0"/>
              </a:ext>
            </a:extLst>
          </a:blip>
          <a:stretch>
            <a:fillRect/>
          </a:stretch>
        </p:blipFill>
        <p:spPr>
          <a:xfrm>
            <a:off x="5710138" y="3070369"/>
            <a:ext cx="5448299" cy="2815295"/>
          </a:xfrm>
          <a:prstGeom prst="rect">
            <a:avLst/>
          </a:prstGeom>
        </p:spPr>
      </p:pic>
    </p:spTree>
    <p:extLst>
      <p:ext uri="{BB962C8B-B14F-4D97-AF65-F5344CB8AC3E}">
        <p14:creationId xmlns:p14="http://schemas.microsoft.com/office/powerpoint/2010/main" val="2998496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416 Fb Dinh Thu Huyen">
            <a:extLst>
              <a:ext uri="{FF2B5EF4-FFF2-40B4-BE49-F238E27FC236}">
                <a16:creationId xmlns:a16="http://schemas.microsoft.com/office/drawing/2014/main" id="{6AD12460-9550-1E70-A685-0A8339CD7B63}"/>
              </a:ext>
            </a:extLst>
          </p:cNvPr>
          <p:cNvGrpSpPr/>
          <p:nvPr/>
        </p:nvGrpSpPr>
        <p:grpSpPr>
          <a:xfrm>
            <a:off x="430425" y="1351253"/>
            <a:ext cx="4598775" cy="3126764"/>
            <a:chOff x="0" y="0"/>
            <a:chExt cx="2191546" cy="1004812"/>
          </a:xfrm>
        </p:grpSpPr>
        <p:sp>
          <p:nvSpPr>
            <p:cNvPr id="3" name="Freeform 4">
              <a:extLst>
                <a:ext uri="{FF2B5EF4-FFF2-40B4-BE49-F238E27FC236}">
                  <a16:creationId xmlns:a16="http://schemas.microsoft.com/office/drawing/2014/main" id="{14A98948-CD7E-E7CD-42EB-A8B8F634835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7F5FC21D-62F5-2F99-8F0E-4D9D520FEC98}"/>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7" descr="n416 Fb Dinh Thu Huyen">
            <a:extLst>
              <a:ext uri="{FF2B5EF4-FFF2-40B4-BE49-F238E27FC236}">
                <a16:creationId xmlns:a16="http://schemas.microsoft.com/office/drawing/2014/main" id="{E1032074-7C97-426B-0C48-774DEC04BFF2}"/>
              </a:ext>
            </a:extLst>
          </p:cNvPr>
          <p:cNvGrpSpPr/>
          <p:nvPr/>
        </p:nvGrpSpPr>
        <p:grpSpPr>
          <a:xfrm>
            <a:off x="5364336" y="442793"/>
            <a:ext cx="6172408" cy="5867400"/>
            <a:chOff x="0" y="0"/>
            <a:chExt cx="2191546" cy="1004812"/>
          </a:xfrm>
        </p:grpSpPr>
        <p:sp>
          <p:nvSpPr>
            <p:cNvPr id="7" name="Freeform 8">
              <a:extLst>
                <a:ext uri="{FF2B5EF4-FFF2-40B4-BE49-F238E27FC236}">
                  <a16:creationId xmlns:a16="http://schemas.microsoft.com/office/drawing/2014/main" id="{C5827F42-30E5-9056-ACFB-4E897D51366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8" name="TextBox 9">
              <a:extLst>
                <a:ext uri="{FF2B5EF4-FFF2-40B4-BE49-F238E27FC236}">
                  <a16:creationId xmlns:a16="http://schemas.microsoft.com/office/drawing/2014/main" id="{C4CD7E2D-A267-99E5-6517-7619C727B6C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416 Fb Dinh Thu Huyen">
            <a:extLst>
              <a:ext uri="{FF2B5EF4-FFF2-40B4-BE49-F238E27FC236}">
                <a16:creationId xmlns:a16="http://schemas.microsoft.com/office/drawing/2014/main" id="{EBADB775-1F18-A3BC-0C1A-F4D2DE0002D1}"/>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2" name="Freeform 12" descr="n416 Fb Dinh Thu Huyen">
            <a:extLst>
              <a:ext uri="{FF2B5EF4-FFF2-40B4-BE49-F238E27FC236}">
                <a16:creationId xmlns:a16="http://schemas.microsoft.com/office/drawing/2014/main" id="{2AF776AD-91E7-9DDE-F161-5BBD7FCA62B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descr="n416 Fb Dinh Thu Huyen">
            <a:extLst>
              <a:ext uri="{FF2B5EF4-FFF2-40B4-BE49-F238E27FC236}">
                <a16:creationId xmlns:a16="http://schemas.microsoft.com/office/drawing/2014/main" id="{E5609889-E685-BBA6-21FE-967C9862AB42}"/>
              </a:ext>
            </a:extLst>
          </p:cNvPr>
          <p:cNvSpPr/>
          <p:nvPr/>
        </p:nvSpPr>
        <p:spPr>
          <a:xfrm flipH="1">
            <a:off x="759713" y="579456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descr="n416 Fb Dinh Thu Huyen">
            <a:extLst>
              <a:ext uri="{FF2B5EF4-FFF2-40B4-BE49-F238E27FC236}">
                <a16:creationId xmlns:a16="http://schemas.microsoft.com/office/drawing/2014/main" id="{CF9BB95D-769D-5690-C76C-645EC8D6457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5" descr="n416 Fb Dinh Thu Huyen">
            <a:extLst>
              <a:ext uri="{FF2B5EF4-FFF2-40B4-BE49-F238E27FC236}">
                <a16:creationId xmlns:a16="http://schemas.microsoft.com/office/drawing/2014/main" id="{5810043A-2D90-97A4-D3EC-5F7B0466234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6" descr="n416 Fb Dinh Thu Huyen">
            <a:extLst>
              <a:ext uri="{FF2B5EF4-FFF2-40B4-BE49-F238E27FC236}">
                <a16:creationId xmlns:a16="http://schemas.microsoft.com/office/drawing/2014/main" id="{4458C724-7AD8-D3F2-4E22-63133E9AC641}"/>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7" descr="n416 Fb Dinh Thu Huyen">
            <a:extLst>
              <a:ext uri="{FF2B5EF4-FFF2-40B4-BE49-F238E27FC236}">
                <a16:creationId xmlns:a16="http://schemas.microsoft.com/office/drawing/2014/main" id="{3A6DCD30-2587-3A92-B9DD-A02762B856BE}"/>
              </a:ext>
            </a:extLst>
          </p:cNvPr>
          <p:cNvSpPr/>
          <p:nvPr/>
        </p:nvSpPr>
        <p:spPr>
          <a:xfrm>
            <a:off x="2077836" y="6296313"/>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8" descr="n416 Fb Dinh Thu Huyen">
            <a:extLst>
              <a:ext uri="{FF2B5EF4-FFF2-40B4-BE49-F238E27FC236}">
                <a16:creationId xmlns:a16="http://schemas.microsoft.com/office/drawing/2014/main" id="{5BB4C87D-0BF2-2FC6-A0F1-C0DF0B9A4D65}"/>
              </a:ext>
            </a:extLst>
          </p:cNvPr>
          <p:cNvSpPr/>
          <p:nvPr/>
        </p:nvSpPr>
        <p:spPr>
          <a:xfrm rot="928922">
            <a:off x="10874339"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9" descr="n416 Fb Dinh Thu Huyen">
            <a:extLst>
              <a:ext uri="{FF2B5EF4-FFF2-40B4-BE49-F238E27FC236}">
                <a16:creationId xmlns:a16="http://schemas.microsoft.com/office/drawing/2014/main" id="{55006EAC-78B5-BC0B-A8CC-0C98BBBE496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0" descr="n416 Fb Dinh Thu Huyen">
            <a:extLst>
              <a:ext uri="{FF2B5EF4-FFF2-40B4-BE49-F238E27FC236}">
                <a16:creationId xmlns:a16="http://schemas.microsoft.com/office/drawing/2014/main" id="{7647ACAD-42A0-676C-AB6E-5312A7C46D71}"/>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1" descr="n416 Fb Dinh Thu Huyen">
            <a:extLst>
              <a:ext uri="{FF2B5EF4-FFF2-40B4-BE49-F238E27FC236}">
                <a16:creationId xmlns:a16="http://schemas.microsoft.com/office/drawing/2014/main" id="{0FA873F7-2C5D-80FC-8409-3FEBBB6D1DCD}"/>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23" name="TextBox 22" descr="n416 Fb Dinh Thu Huyen">
            <a:extLst>
              <a:ext uri="{FF2B5EF4-FFF2-40B4-BE49-F238E27FC236}">
                <a16:creationId xmlns:a16="http://schemas.microsoft.com/office/drawing/2014/main" id="{A9C6E1CF-AD65-BA25-6B8D-47B601AB0488}"/>
              </a:ext>
            </a:extLst>
          </p:cNvPr>
          <p:cNvSpPr txBox="1"/>
          <p:nvPr/>
        </p:nvSpPr>
        <p:spPr>
          <a:xfrm>
            <a:off x="5588485" y="1081682"/>
            <a:ext cx="5689115" cy="1569660"/>
          </a:xfrm>
          <a:prstGeom prst="rect">
            <a:avLst/>
          </a:prstGeom>
          <a:noFill/>
        </p:spPr>
        <p:txBody>
          <a:bodyPr wrap="square">
            <a:spAutoFit/>
          </a:bodyPr>
          <a:lstStyle/>
          <a:p>
            <a:pPr algn="just"/>
            <a:r>
              <a:rPr lang="en-US" sz="2400" b="1">
                <a:solidFill>
                  <a:srgbClr val="D7A3E6"/>
                </a:solidFill>
                <a:latin typeface="Cambria" panose="02040503050406030204" pitchFamily="18" charset="0"/>
                <a:ea typeface="Cambria" panose="02040503050406030204" pitchFamily="18" charset="0"/>
              </a:rPr>
              <a:t>Ví dụ về quá trình truyền nhiệt làm thay đổi nội năng của vật:</a:t>
            </a:r>
          </a:p>
          <a:p>
            <a:pPr algn="just"/>
            <a:endParaRPr lang="en-US" sz="2400">
              <a:latin typeface="Cambria" panose="02040503050406030204" pitchFamily="18" charset="0"/>
              <a:ea typeface="Cambria" panose="02040503050406030204" pitchFamily="18" charset="0"/>
            </a:endParaRPr>
          </a:p>
          <a:p>
            <a:pPr algn="just"/>
            <a:r>
              <a:rPr lang="en-US" sz="2400">
                <a:latin typeface="Cambria" panose="02040503050406030204" pitchFamily="18" charset="0"/>
                <a:ea typeface="Cambria" panose="02040503050406030204" pitchFamily="18" charset="0"/>
              </a:rPr>
              <a:t>- Thợ rèn nung nóng thanh sắt</a:t>
            </a:r>
            <a:endParaRPr lang="en-US" sz="2400" dirty="0">
              <a:latin typeface="Cambria" panose="02040503050406030204" pitchFamily="18" charset="0"/>
              <a:ea typeface="Cambria" panose="02040503050406030204" pitchFamily="18" charset="0"/>
            </a:endParaRPr>
          </a:p>
        </p:txBody>
      </p:sp>
      <p:sp>
        <p:nvSpPr>
          <p:cNvPr id="30" name="TextBox 29" descr="n416 Fb Dinh Thu Huyen">
            <a:extLst>
              <a:ext uri="{FF2B5EF4-FFF2-40B4-BE49-F238E27FC236}">
                <a16:creationId xmlns:a16="http://schemas.microsoft.com/office/drawing/2014/main" id="{C1AE49E7-073F-EDF3-A3FD-DE1863036406}"/>
              </a:ext>
            </a:extLst>
          </p:cNvPr>
          <p:cNvSpPr txBox="1"/>
          <p:nvPr/>
        </p:nvSpPr>
        <p:spPr>
          <a:xfrm>
            <a:off x="5588485" y="51480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2" name="Picture 11" descr="n416 Fb Dinh Thu Huyen">
            <a:extLst>
              <a:ext uri="{FF2B5EF4-FFF2-40B4-BE49-F238E27FC236}">
                <a16:creationId xmlns:a16="http://schemas.microsoft.com/office/drawing/2014/main" id="{FDF8FD06-42D2-0B51-63F9-FB4A44386218}"/>
              </a:ext>
            </a:extLst>
          </p:cNvPr>
          <p:cNvPicPr/>
          <p:nvPr/>
        </p:nvPicPr>
        <p:blipFill>
          <a:blip r:embed="rId6">
            <a:extLst>
              <a:ext uri="{28A0092B-C50C-407E-A947-70E740481C1C}">
                <a14:useLocalDpi xmlns:a14="http://schemas.microsoft.com/office/drawing/2010/main" val="0"/>
              </a:ext>
            </a:extLst>
          </a:blip>
          <a:stretch>
            <a:fillRect/>
          </a:stretch>
        </p:blipFill>
        <p:spPr>
          <a:xfrm>
            <a:off x="6083300" y="2894184"/>
            <a:ext cx="5149593" cy="2989824"/>
          </a:xfrm>
          <a:prstGeom prst="rect">
            <a:avLst/>
          </a:prstGeom>
        </p:spPr>
      </p:pic>
      <p:sp>
        <p:nvSpPr>
          <p:cNvPr id="43" name="TextBox 42" descr="n416 Fb Dinh Thu Huyen">
            <a:extLst>
              <a:ext uri="{FF2B5EF4-FFF2-40B4-BE49-F238E27FC236}">
                <a16:creationId xmlns:a16="http://schemas.microsoft.com/office/drawing/2014/main" id="{AEF912EF-8E8C-330F-890E-CC80DA9C2B80}"/>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516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416 Fb Dinh Thu Huyen">
            <a:extLst>
              <a:ext uri="{FF2B5EF4-FFF2-40B4-BE49-F238E27FC236}">
                <a16:creationId xmlns:a16="http://schemas.microsoft.com/office/drawing/2014/main" id="{79E21D46-6F7D-F595-6A8D-3B885614F61C}"/>
              </a:ext>
            </a:extLst>
          </p:cNvPr>
          <p:cNvGrpSpPr>
            <a:grpSpLocks/>
          </p:cNvGrpSpPr>
          <p:nvPr/>
        </p:nvGrpSpPr>
        <p:grpSpPr bwMode="auto">
          <a:xfrm>
            <a:off x="1295400" y="969158"/>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cách</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làm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thay</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đổi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endParaRPr lang="en-US" altLang="en-US" sz="2800" b="1" dirty="0">
                  <a:solidFill>
                    <a:srgbClr val="FF7980"/>
                  </a:solidFill>
                  <a:latin typeface="Cambria" panose="02040503050406030204" pitchFamily="18" charset="0"/>
                  <a:ea typeface="Cambria" panose="02040503050406030204" pitchFamily="18"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chemeClr val="tx2">
                      <a:lumMod val="50000"/>
                    </a:schemeClr>
                  </a:solidFill>
                  <a:latin typeface="Cambria" panose="02040503050406030204" pitchFamily="18" charset="0"/>
                  <a:ea typeface="Cambria" panose="02040503050406030204" pitchFamily="18" charset="0"/>
                </a:rPr>
                <a:t>1</a:t>
              </a:r>
            </a:p>
          </p:txBody>
        </p:sp>
      </p:grpSp>
      <p:sp>
        <p:nvSpPr>
          <p:cNvPr id="2" name="Rectangle 1" descr="n416 Fb Dinh Thu Huyen"/>
          <p:cNvSpPr/>
          <p:nvPr/>
        </p:nvSpPr>
        <p:spPr>
          <a:xfrm>
            <a:off x="1873775" y="1759831"/>
            <a:ext cx="5822425" cy="523220"/>
          </a:xfrm>
          <a:prstGeom prst="rect">
            <a:avLst/>
          </a:prstGeom>
        </p:spPr>
        <p:txBody>
          <a:bodyPr wrap="square">
            <a:spAutoFit/>
          </a:bodyPr>
          <a:lstStyle/>
          <a:p>
            <a:r>
              <a:rPr lang="en-US" sz="2800" b="1" dirty="0" err="1">
                <a:solidFill>
                  <a:srgbClr val="D7A3E6"/>
                </a:solidFill>
                <a:latin typeface="Cambria" panose="02040503050406030204" pitchFamily="18" charset="0"/>
                <a:ea typeface="Cambria" panose="02040503050406030204" pitchFamily="18" charset="0"/>
              </a:rPr>
              <a:t>Có</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hai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làm</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thay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đổi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nội</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năng</a:t>
            </a:r>
            <a:r>
              <a:rPr lang="en-US" sz="2800" b="1">
                <a:solidFill>
                  <a:srgbClr val="D7A3E6"/>
                </a:solidFill>
                <a:latin typeface="Cambria" panose="02040503050406030204" pitchFamily="18" charset="0"/>
                <a:ea typeface="Cambria" panose="02040503050406030204" pitchFamily="18" charset="0"/>
              </a:rPr>
              <a:t>:</a:t>
            </a:r>
            <a:r>
              <a:rPr lang="en-US" sz="2800" b="1">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grpSp>
        <p:nvGrpSpPr>
          <p:cNvPr id="11" name="Group 11" descr="n416 Fb Dinh Thu Huyen">
            <a:extLst>
              <a:ext uri="{FF2B5EF4-FFF2-40B4-BE49-F238E27FC236}">
                <a16:creationId xmlns:a16="http://schemas.microsoft.com/office/drawing/2014/main" id="{E7D365DB-B823-44D9-6BDD-642B1C474888}"/>
              </a:ext>
            </a:extLst>
          </p:cNvPr>
          <p:cNvGrpSpPr/>
          <p:nvPr/>
        </p:nvGrpSpPr>
        <p:grpSpPr>
          <a:xfrm>
            <a:off x="962610" y="127780"/>
            <a:ext cx="709128" cy="699051"/>
            <a:chOff x="0" y="0"/>
            <a:chExt cx="812800" cy="812800"/>
          </a:xfrm>
        </p:grpSpPr>
        <p:sp>
          <p:nvSpPr>
            <p:cNvPr id="12" name="Freeform 12">
              <a:extLst>
                <a:ext uri="{FF2B5EF4-FFF2-40B4-BE49-F238E27FC236}">
                  <a16:creationId xmlns:a16="http://schemas.microsoft.com/office/drawing/2014/main" id="{C1788FFF-0AB7-D393-B119-D023302517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3" name="TextBox 13">
              <a:extLst>
                <a:ext uri="{FF2B5EF4-FFF2-40B4-BE49-F238E27FC236}">
                  <a16:creationId xmlns:a16="http://schemas.microsoft.com/office/drawing/2014/main" id="{1EB470FB-5932-0FF9-0157-F21DF1FDD8F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4" name="TextBox 14" descr="n416 Fb Dinh Thu Huyen">
            <a:extLst>
              <a:ext uri="{FF2B5EF4-FFF2-40B4-BE49-F238E27FC236}">
                <a16:creationId xmlns:a16="http://schemas.microsoft.com/office/drawing/2014/main" id="{B9ABF899-4731-4BF4-23C9-CD99203C82E9}"/>
              </a:ext>
            </a:extLst>
          </p:cNvPr>
          <p:cNvSpPr txBox="1"/>
          <p:nvPr/>
        </p:nvSpPr>
        <p:spPr>
          <a:xfrm>
            <a:off x="1788425" y="228600"/>
            <a:ext cx="7088876" cy="553998"/>
          </a:xfrm>
          <a:prstGeom prst="rect">
            <a:avLst/>
          </a:prstGeom>
        </p:spPr>
        <p:txBody>
          <a:bodyPr wrap="square" lIns="0" tIns="0" rIns="0" bIns="0" rtlCol="0" anchor="t">
            <a:spAutoFit/>
          </a:bodyPr>
          <a:lstStyle/>
          <a:p>
            <a:pPr defTabSz="609630"/>
            <a:r>
              <a:rPr lang="en-US" sz="3600" b="1" dirty="0">
                <a:solidFill>
                  <a:srgbClr val="158B9C"/>
                </a:solidFill>
                <a:latin typeface="Arimo"/>
              </a:rPr>
              <a:t>ĐỊNH LUẬT I NHIỆT ĐỘNG LỰC HỌC</a:t>
            </a:r>
          </a:p>
        </p:txBody>
      </p:sp>
      <p:grpSp>
        <p:nvGrpSpPr>
          <p:cNvPr id="15" name="Group 15" descr="n416 Fb Dinh Thu Huyen">
            <a:extLst>
              <a:ext uri="{FF2B5EF4-FFF2-40B4-BE49-F238E27FC236}">
                <a16:creationId xmlns:a16="http://schemas.microsoft.com/office/drawing/2014/main" id="{6720B911-D5BA-C90C-E6A2-F6091D037971}"/>
              </a:ext>
            </a:extLst>
          </p:cNvPr>
          <p:cNvGrpSpPr/>
          <p:nvPr/>
        </p:nvGrpSpPr>
        <p:grpSpPr>
          <a:xfrm rot="-3169221">
            <a:off x="1384509" y="130008"/>
            <a:ext cx="161917" cy="314764"/>
            <a:chOff x="0" y="0"/>
            <a:chExt cx="424137" cy="812800"/>
          </a:xfrm>
        </p:grpSpPr>
        <p:sp>
          <p:nvSpPr>
            <p:cNvPr id="16" name="Freeform 16">
              <a:extLst>
                <a:ext uri="{FF2B5EF4-FFF2-40B4-BE49-F238E27FC236}">
                  <a16:creationId xmlns:a16="http://schemas.microsoft.com/office/drawing/2014/main" id="{B42EC705-2C7A-737E-4182-93A8751D171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7" name="TextBox 17">
              <a:extLst>
                <a:ext uri="{FF2B5EF4-FFF2-40B4-BE49-F238E27FC236}">
                  <a16:creationId xmlns:a16="http://schemas.microsoft.com/office/drawing/2014/main" id="{EE10A90B-2685-C3C8-9561-53B0D38BD729}"/>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8" name="TextBox 18" descr="n416 Fb Dinh Thu Huyen">
            <a:extLst>
              <a:ext uri="{FF2B5EF4-FFF2-40B4-BE49-F238E27FC236}">
                <a16:creationId xmlns:a16="http://schemas.microsoft.com/office/drawing/2014/main" id="{4DCAD35E-D4C3-22C4-81FB-CF70727D3F00}"/>
              </a:ext>
            </a:extLst>
          </p:cNvPr>
          <p:cNvSpPr txBox="1"/>
          <p:nvPr/>
        </p:nvSpPr>
        <p:spPr>
          <a:xfrm>
            <a:off x="1072669" y="424265"/>
            <a:ext cx="48538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25" name="Hộp Văn bản 24" descr="n416 Fb Dinh Thu Huyen">
            <a:extLst>
              <a:ext uri="{FF2B5EF4-FFF2-40B4-BE49-F238E27FC236}">
                <a16:creationId xmlns:a16="http://schemas.microsoft.com/office/drawing/2014/main" id="{E84D0561-1045-A942-7E91-CAEE0B82FE53}"/>
              </a:ext>
            </a:extLst>
          </p:cNvPr>
          <p:cNvSpPr txBox="1"/>
          <p:nvPr/>
        </p:nvSpPr>
        <p:spPr>
          <a:xfrm>
            <a:off x="1858162" y="5715000"/>
            <a:ext cx="2926825" cy="523220"/>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Thực hiện công </a:t>
            </a:r>
            <a:endParaRPr lang="en-US" sz="2800"/>
          </a:p>
        </p:txBody>
      </p:sp>
      <p:sp>
        <p:nvSpPr>
          <p:cNvPr id="27" name="Hộp Văn bản 26" descr="n416 Fb Dinh Thu Huyen">
            <a:extLst>
              <a:ext uri="{FF2B5EF4-FFF2-40B4-BE49-F238E27FC236}">
                <a16:creationId xmlns:a16="http://schemas.microsoft.com/office/drawing/2014/main" id="{65AC3D52-EA51-FC4F-314A-1A4F454290F7}"/>
              </a:ext>
            </a:extLst>
          </p:cNvPr>
          <p:cNvSpPr txBox="1"/>
          <p:nvPr/>
        </p:nvSpPr>
        <p:spPr>
          <a:xfrm>
            <a:off x="6488612" y="5515789"/>
            <a:ext cx="4267200" cy="954107"/>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Truyền năng lượng nhiệt (gọi tắt là truyền nhiệt).</a:t>
            </a:r>
            <a:endParaRPr lang="en-US" sz="2800"/>
          </a:p>
        </p:txBody>
      </p:sp>
      <p:pic>
        <p:nvPicPr>
          <p:cNvPr id="10" name="Picture 2" descr="n416 Fb Dinh Thu Huyen">
            <a:extLst>
              <a:ext uri="{FF2B5EF4-FFF2-40B4-BE49-F238E27FC236}">
                <a16:creationId xmlns:a16="http://schemas.microsoft.com/office/drawing/2014/main" id="{4E30E197-EFAC-1758-2C26-14D2A9DDA2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8"/>
          <a:stretch/>
        </p:blipFill>
        <p:spPr bwMode="auto">
          <a:xfrm>
            <a:off x="2286786" y="2609443"/>
            <a:ext cx="2069576" cy="25309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416 Fb Dinh Thu Huyen">
            <a:extLst>
              <a:ext uri="{FF2B5EF4-FFF2-40B4-BE49-F238E27FC236}">
                <a16:creationId xmlns:a16="http://schemas.microsoft.com/office/drawing/2014/main" id="{F3A502F3-B790-DAE9-148B-6FC78F74B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837" y="4406504"/>
            <a:ext cx="2190750" cy="12322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416 Fb Dinh Thu Huyen">
            <a:extLst>
              <a:ext uri="{FF2B5EF4-FFF2-40B4-BE49-F238E27FC236}">
                <a16:creationId xmlns:a16="http://schemas.microsoft.com/office/drawing/2014/main" id="{DAE17D36-1896-AD5D-68C6-94EB7C8E68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752"/>
          <a:stretch/>
        </p:blipFill>
        <p:spPr bwMode="auto">
          <a:xfrm>
            <a:off x="7618870" y="2542768"/>
            <a:ext cx="2006684" cy="253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181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416 Fb Dinh Thu Huye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416 Fb Dinh Thu Huye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416 Fb Dinh Thu Huye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416 Fb Dinh Thu Huye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416 Fb Dinh Thu Huye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416 Fb Dinh Thu Huyen">
            <a:extLst>
              <a:ext uri="{FF2B5EF4-FFF2-40B4-BE49-F238E27FC236}">
                <a16:creationId xmlns:a16="http://schemas.microsoft.com/office/drawing/2014/main" id="{244D1AC6-925F-BC88-D5E1-9FFCB2C151D8}"/>
              </a:ext>
            </a:extLst>
          </p:cNvPr>
          <p:cNvSpPr txBox="1"/>
          <p:nvPr/>
        </p:nvSpPr>
        <p:spPr>
          <a:xfrm>
            <a:off x="4204246" y="588513"/>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5</a:t>
            </a:r>
          </a:p>
        </p:txBody>
      </p:sp>
      <p:sp>
        <p:nvSpPr>
          <p:cNvPr id="38" name="Rectangle 37" descr="n416 Fb Dinh Thu Huyen">
            <a:extLst>
              <a:ext uri="{FF2B5EF4-FFF2-40B4-BE49-F238E27FC236}">
                <a16:creationId xmlns:a16="http://schemas.microsoft.com/office/drawing/2014/main" id="{14966F19-98BE-8594-C22E-730A37D66835}"/>
              </a:ext>
            </a:extLst>
          </p:cNvPr>
          <p:cNvSpPr/>
          <p:nvPr/>
        </p:nvSpPr>
        <p:spPr>
          <a:xfrm>
            <a:off x="788270" y="2305263"/>
            <a:ext cx="9955930"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Rectangle 38" descr="n416 Fb Dinh Thu Huyen">
            <a:extLst>
              <a:ext uri="{FF2B5EF4-FFF2-40B4-BE49-F238E27FC236}">
                <a16:creationId xmlns:a16="http://schemas.microsoft.com/office/drawing/2014/main" id="{3A09C77D-D24F-6CD6-DCB7-065C59E6D60C}"/>
              </a:ext>
            </a:extLst>
          </p:cNvPr>
          <p:cNvSpPr/>
          <p:nvPr/>
        </p:nvSpPr>
        <p:spPr>
          <a:xfrm>
            <a:off x="762365" y="3629539"/>
            <a:ext cx="9748628" cy="480837"/>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Rectangle 39" descr="n416 Fb Dinh Thu Huyen">
            <a:extLst>
              <a:ext uri="{FF2B5EF4-FFF2-40B4-BE49-F238E27FC236}">
                <a16:creationId xmlns:a16="http://schemas.microsoft.com/office/drawing/2014/main" id="{3EFE2707-5040-2ADE-5A8F-9E2838223718}"/>
              </a:ext>
            </a:extLst>
          </p:cNvPr>
          <p:cNvSpPr/>
          <p:nvPr/>
        </p:nvSpPr>
        <p:spPr>
          <a:xfrm>
            <a:off x="982974" y="4550736"/>
            <a:ext cx="42528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ΔU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descr="n416 Fb Dinh Thu Huyen">
            <a:extLst>
              <a:ext uri="{FF2B5EF4-FFF2-40B4-BE49-F238E27FC236}">
                <a16:creationId xmlns:a16="http://schemas.microsoft.com/office/drawing/2014/main" id="{C05F9AE2-C756-0C31-1C43-9B0821468F0B}"/>
              </a:ext>
            </a:extLst>
          </p:cNvPr>
          <p:cNvSpPr/>
          <p:nvPr/>
        </p:nvSpPr>
        <p:spPr>
          <a:xfrm>
            <a:off x="982974" y="5437222"/>
            <a:ext cx="42288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ΔU = 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descr="n416 Fb Dinh Thu Huyen">
            <a:extLst>
              <a:ext uri="{FF2B5EF4-FFF2-40B4-BE49-F238E27FC236}">
                <a16:creationId xmlns:a16="http://schemas.microsoft.com/office/drawing/2014/main" id="{18913726-5A86-37E2-3265-0B47D1748CCB}"/>
              </a:ext>
            </a:extLst>
          </p:cNvPr>
          <p:cNvSpPr/>
          <p:nvPr/>
        </p:nvSpPr>
        <p:spPr>
          <a:xfrm>
            <a:off x="6021712" y="4583048"/>
            <a:ext cx="43829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descr="n416 Fb Dinh Thu Huyen">
            <a:extLst>
              <a:ext uri="{FF2B5EF4-FFF2-40B4-BE49-F238E27FC236}">
                <a16:creationId xmlns:a16="http://schemas.microsoft.com/office/drawing/2014/main" id="{6B410740-D0AA-5765-DBEF-A2AB12DAF5ED}"/>
              </a:ext>
            </a:extLst>
          </p:cNvPr>
          <p:cNvSpPr/>
          <p:nvPr/>
        </p:nvSpPr>
        <p:spPr>
          <a:xfrm>
            <a:off x="6021712" y="5437221"/>
            <a:ext cx="4402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89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416 Fb Dinh Thu Huyen">
            <a:extLst>
              <a:ext uri="{FF2B5EF4-FFF2-40B4-BE49-F238E27FC236}">
                <a16:creationId xmlns:a16="http://schemas.microsoft.com/office/drawing/2014/main" id="{C23FB5AD-251C-B326-4F4A-48B7DCE817CB}"/>
              </a:ext>
            </a:extLst>
          </p:cNvPr>
          <p:cNvGrpSpPr/>
          <p:nvPr/>
        </p:nvGrpSpPr>
        <p:grpSpPr>
          <a:xfrm>
            <a:off x="633158" y="606321"/>
            <a:ext cx="4813169" cy="5699360"/>
            <a:chOff x="0" y="0"/>
            <a:chExt cx="2191546" cy="1004812"/>
          </a:xfrm>
        </p:grpSpPr>
        <p:sp>
          <p:nvSpPr>
            <p:cNvPr id="3" name="Freeform 4">
              <a:extLst>
                <a:ext uri="{FF2B5EF4-FFF2-40B4-BE49-F238E27FC236}">
                  <a16:creationId xmlns:a16="http://schemas.microsoft.com/office/drawing/2014/main" id="{FC18283F-7A02-EF4C-3E39-9AC8ECC782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346E2877-3442-1BEA-46AC-A132BF922BA5}"/>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7" descr="n416 Fb Dinh Thu Huyen">
            <a:extLst>
              <a:ext uri="{FF2B5EF4-FFF2-40B4-BE49-F238E27FC236}">
                <a16:creationId xmlns:a16="http://schemas.microsoft.com/office/drawing/2014/main" id="{D5231958-64FC-0FD6-39A8-539AC34CC11A}"/>
              </a:ext>
            </a:extLst>
          </p:cNvPr>
          <p:cNvGrpSpPr/>
          <p:nvPr/>
        </p:nvGrpSpPr>
        <p:grpSpPr>
          <a:xfrm>
            <a:off x="5878367" y="930912"/>
            <a:ext cx="6042142" cy="5511212"/>
            <a:chOff x="-99588" y="-655300"/>
            <a:chExt cx="2399955" cy="2005916"/>
          </a:xfrm>
        </p:grpSpPr>
        <p:sp>
          <p:nvSpPr>
            <p:cNvPr id="6" name="Freeform 8">
              <a:extLst>
                <a:ext uri="{FF2B5EF4-FFF2-40B4-BE49-F238E27FC236}">
                  <a16:creationId xmlns:a16="http://schemas.microsoft.com/office/drawing/2014/main" id="{1701E73A-BF1B-3A85-BE78-51502204B6E7}"/>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7" name="TextBox 9">
              <a:extLst>
                <a:ext uri="{FF2B5EF4-FFF2-40B4-BE49-F238E27FC236}">
                  <a16:creationId xmlns:a16="http://schemas.microsoft.com/office/drawing/2014/main" id="{4A9A90B1-1B72-A928-3B6E-97D5731373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11" descr="n416 Fb Dinh Thu Huyen">
            <a:extLst>
              <a:ext uri="{FF2B5EF4-FFF2-40B4-BE49-F238E27FC236}">
                <a16:creationId xmlns:a16="http://schemas.microsoft.com/office/drawing/2014/main" id="{5F4B6E82-1156-E198-1A81-52503BD8B674}"/>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9" name="Freeform 12" descr="n416 Fb Dinh Thu Huyen">
            <a:extLst>
              <a:ext uri="{FF2B5EF4-FFF2-40B4-BE49-F238E27FC236}">
                <a16:creationId xmlns:a16="http://schemas.microsoft.com/office/drawing/2014/main" id="{EEDDCED0-5190-398F-3DF1-34376876AC09}"/>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3" descr="n416 Fb Dinh Thu Huyen">
            <a:extLst>
              <a:ext uri="{FF2B5EF4-FFF2-40B4-BE49-F238E27FC236}">
                <a16:creationId xmlns:a16="http://schemas.microsoft.com/office/drawing/2014/main" id="{02EA141E-C9C2-30ED-BFEE-62D6319ED792}"/>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4" descr="n416 Fb Dinh Thu Huyen">
            <a:extLst>
              <a:ext uri="{FF2B5EF4-FFF2-40B4-BE49-F238E27FC236}">
                <a16:creationId xmlns:a16="http://schemas.microsoft.com/office/drawing/2014/main" id="{2022E4C8-E49B-AF92-746C-96ED316BC6E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15" descr="n416 Fb Dinh Thu Huyen">
            <a:extLst>
              <a:ext uri="{FF2B5EF4-FFF2-40B4-BE49-F238E27FC236}">
                <a16:creationId xmlns:a16="http://schemas.microsoft.com/office/drawing/2014/main" id="{F189ABFD-CC52-C3AC-16E6-996567D0CBC3}"/>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6" descr="n416 Fb Dinh Thu Huyen">
            <a:extLst>
              <a:ext uri="{FF2B5EF4-FFF2-40B4-BE49-F238E27FC236}">
                <a16:creationId xmlns:a16="http://schemas.microsoft.com/office/drawing/2014/main" id="{0EB9A123-C521-28D5-AF0E-6322B9AD7D2F}"/>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17" descr="n416 Fb Dinh Thu Huyen">
            <a:extLst>
              <a:ext uri="{FF2B5EF4-FFF2-40B4-BE49-F238E27FC236}">
                <a16:creationId xmlns:a16="http://schemas.microsoft.com/office/drawing/2014/main" id="{06BCB0FC-5615-0A87-8F79-3EE201CE64BD}"/>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18" descr="n416 Fb Dinh Thu Huyen">
            <a:extLst>
              <a:ext uri="{FF2B5EF4-FFF2-40B4-BE49-F238E27FC236}">
                <a16:creationId xmlns:a16="http://schemas.microsoft.com/office/drawing/2014/main" id="{00CF4BC5-96D4-D61F-9F4D-79575658882E}"/>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19" descr="n416 Fb Dinh Thu Huyen">
            <a:extLst>
              <a:ext uri="{FF2B5EF4-FFF2-40B4-BE49-F238E27FC236}">
                <a16:creationId xmlns:a16="http://schemas.microsoft.com/office/drawing/2014/main" id="{A61C70BD-B700-C6B0-B661-523F6043808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20" descr="n416 Fb Dinh Thu Huyen">
            <a:extLst>
              <a:ext uri="{FF2B5EF4-FFF2-40B4-BE49-F238E27FC236}">
                <a16:creationId xmlns:a16="http://schemas.microsoft.com/office/drawing/2014/main" id="{F77A9D66-FE57-7389-130B-B59E202F80A8}"/>
              </a:ext>
            </a:extLst>
          </p:cNvPr>
          <p:cNvSpPr/>
          <p:nvPr/>
        </p:nvSpPr>
        <p:spPr>
          <a:xfrm>
            <a:off x="865808" y="101670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TextBox 8" descr="n416 Fb Dinh Thu Huyen">
            <a:extLst>
              <a:ext uri="{FF2B5EF4-FFF2-40B4-BE49-F238E27FC236}">
                <a16:creationId xmlns:a16="http://schemas.microsoft.com/office/drawing/2014/main" id="{0C6862F5-BB4D-052D-5C87-377D981A933B}"/>
              </a:ext>
            </a:extLst>
          </p:cNvPr>
          <p:cNvSpPr txBox="1"/>
          <p:nvPr/>
        </p:nvSpPr>
        <p:spPr>
          <a:xfrm>
            <a:off x="5991671" y="1023680"/>
            <a:ext cx="300890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3" name="Rectangle 1" descr="n416 Fb Dinh Thu Huyen">
            <a:extLst>
              <a:ext uri="{FF2B5EF4-FFF2-40B4-BE49-F238E27FC236}">
                <a16:creationId xmlns:a16="http://schemas.microsoft.com/office/drawing/2014/main" id="{69BBE336-05A7-145A-39D7-CA56F0E6D6A3}"/>
              </a:ext>
            </a:extLst>
          </p:cNvPr>
          <p:cNvSpPr/>
          <p:nvPr/>
        </p:nvSpPr>
        <p:spPr>
          <a:xfrm>
            <a:off x="6143842" y="1841826"/>
            <a:ext cx="5415000" cy="1569660"/>
          </a:xfrm>
          <a:prstGeom prst="rect">
            <a:avLst/>
          </a:prstGeom>
        </p:spPr>
        <p:txBody>
          <a:bodyPr wrap="square">
            <a:spAutoFit/>
          </a:bodyPr>
          <a:lstStyle/>
          <a:p>
            <a:pPr algn="just">
              <a:spcAft>
                <a:spcPts val="750"/>
              </a:spcAft>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Nếu vật vừa nhận được công vừa được truyền nhiệt thì: </a:t>
            </a:r>
            <a:r>
              <a:rPr lang="en-US" sz="2400" i="1">
                <a:latin typeface="Cambria" panose="02040503050406030204" pitchFamily="18" charset="0"/>
                <a:ea typeface="Cambria" panose="02040503050406030204" pitchFamily="18" charset="0"/>
                <a:cs typeface="Times New Roman" panose="02020603050405020304" pitchFamily="18" charset="0"/>
              </a:rPr>
              <a:t>Độ biến thiên nội năng của vật bằng tổng công và nhiệt lượng mà vật nhận được.</a:t>
            </a:r>
            <a:endParaRPr lang="en-US" sz="2400" dirty="0">
              <a:solidFill>
                <a:srgbClr val="003300"/>
              </a:solidFill>
              <a:latin typeface="Cambria" panose="02040503050406030204" pitchFamily="18" charset="0"/>
              <a:ea typeface="Cambria" panose="02040503050406030204" pitchFamily="18" charset="0"/>
            </a:endParaRPr>
          </a:p>
        </p:txBody>
      </p:sp>
      <p:pic>
        <p:nvPicPr>
          <p:cNvPr id="34" name="Picture 12" descr="n416 Fb Dinh Thu Huyen">
            <a:extLst>
              <a:ext uri="{FF2B5EF4-FFF2-40B4-BE49-F238E27FC236}">
                <a16:creationId xmlns:a16="http://schemas.microsoft.com/office/drawing/2014/main" id="{B25CC83A-7570-BB35-0401-1E8041E383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4046" y="752508"/>
            <a:ext cx="373672" cy="61909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6" descr="n416 Fb Dinh Thu Huyen">
            <a:extLst>
              <a:ext uri="{FF2B5EF4-FFF2-40B4-BE49-F238E27FC236}">
                <a16:creationId xmlns:a16="http://schemas.microsoft.com/office/drawing/2014/main" id="{49B3E2DF-DE79-6A68-1E17-89BE8B4CDB2B}"/>
              </a:ext>
            </a:extLst>
          </p:cNvPr>
          <p:cNvSpPr txBox="1"/>
          <p:nvPr/>
        </p:nvSpPr>
        <p:spPr>
          <a:xfrm>
            <a:off x="917567" y="942744"/>
            <a:ext cx="3568096"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36" name="Rectangle 10" descr="n416 Fb Dinh Thu Huyen">
            <a:extLst>
              <a:ext uri="{FF2B5EF4-FFF2-40B4-BE49-F238E27FC236}">
                <a16:creationId xmlns:a16="http://schemas.microsoft.com/office/drawing/2014/main" id="{39B32251-343B-494F-D900-8C45E4746DE3}"/>
              </a:ext>
            </a:extLst>
          </p:cNvPr>
          <p:cNvSpPr/>
          <p:nvPr/>
        </p:nvSpPr>
        <p:spPr>
          <a:xfrm>
            <a:off x="829566" y="1950952"/>
            <a:ext cx="2846535" cy="3539430"/>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7" name="Object 3" descr="n416 Fb Dinh Thu Huyen">
                <a:extLst>
                  <a:ext uri="{FF2B5EF4-FFF2-40B4-BE49-F238E27FC236}">
                    <a16:creationId xmlns:a16="http://schemas.microsoft.com/office/drawing/2014/main" id="{CB12FF61-0B31-E201-A995-D59B298C6531}"/>
                  </a:ext>
                </a:extLst>
              </p:cNvPr>
              <p:cNvSpPr txBox="1"/>
              <p:nvPr/>
            </p:nvSpPr>
            <p:spPr bwMode="auto">
              <a:xfrm>
                <a:off x="7467600" y="3579903"/>
                <a:ext cx="3237849" cy="457200"/>
              </a:xfrm>
              <a:prstGeom prst="rect">
                <a:avLst/>
              </a:prstGeom>
              <a:solidFill>
                <a:schemeClr val="accent6">
                  <a:lumMod val="60000"/>
                  <a:lumOff val="40000"/>
                </a:schemeClr>
              </a:solidFill>
            </p:spPr>
            <p:txBody>
              <a:bodyPr>
                <a:noAutofit/>
              </a:bodyPr>
              <a:lstStyle/>
              <a:p>
                <a:pPr/>
                <a14:m>
                  <m:oMathPara xmlns:m="http://schemas.openxmlformats.org/officeDocument/2006/math">
                    <m:oMathParaPr>
                      <m:jc m:val="center"/>
                    </m:oMathParaPr>
                    <m:oMath xmlns:m="http://schemas.openxmlformats.org/officeDocument/2006/math">
                      <m:r>
                        <m:rPr>
                          <m:sty m:val="p"/>
                        </m:rPr>
                        <a:rPr lang="en-US" sz="2800" i="1" smtClean="0">
                          <a:solidFill>
                            <a:srgbClr val="000000"/>
                          </a:solidFill>
                          <a:latin typeface="Cambria Math" panose="02040503050406030204" pitchFamily="18" charset="0"/>
                        </a:rPr>
                        <m:t>Δ</m:t>
                      </m:r>
                      <m:r>
                        <a:rPr lang="en-US" sz="2800" i="1" smtClean="0">
                          <a:solidFill>
                            <a:srgbClr val="000000"/>
                          </a:solidFill>
                          <a:latin typeface="Cambria Math" panose="02040503050406030204" pitchFamily="18" charset="0"/>
                        </a:rPr>
                        <m:t>𝑈</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𝐴</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𝑄</m:t>
                      </m:r>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(2.1)</m:t>
                      </m:r>
                    </m:oMath>
                  </m:oMathPara>
                </a14:m>
                <a:endParaRPr lang="en-US" sz="2800"/>
              </a:p>
            </p:txBody>
          </p:sp>
        </mc:Choice>
        <mc:Fallback xmlns="">
          <p:sp>
            <p:nvSpPr>
              <p:cNvPr id="37" name="Object 3" descr="n416 Fb Dinh Thu Huyen">
                <a:extLst>
                  <a:ext uri="{FF2B5EF4-FFF2-40B4-BE49-F238E27FC236}">
                    <a16:creationId xmlns:a16="http://schemas.microsoft.com/office/drawing/2014/main" id="{CB12FF61-0B31-E201-A995-D59B298C6531}"/>
                  </a:ext>
                </a:extLst>
              </p:cNvPr>
              <p:cNvSpPr txBox="1">
                <a:spLocks noRot="1" noChangeAspect="1" noMove="1" noResize="1" noEditPoints="1" noAdjustHandles="1" noChangeArrowheads="1" noChangeShapeType="1" noTextEdit="1"/>
              </p:cNvSpPr>
              <p:nvPr/>
            </p:nvSpPr>
            <p:spPr bwMode="auto">
              <a:xfrm>
                <a:off x="7467600" y="3579903"/>
                <a:ext cx="3237849" cy="457200"/>
              </a:xfrm>
              <a:prstGeom prst="rect">
                <a:avLst/>
              </a:prstGeom>
              <a:blipFill>
                <a:blip r:embed="rId11"/>
                <a:stretch>
                  <a:fillRect b="-1333"/>
                </a:stretch>
              </a:blipFill>
            </p:spPr>
            <p:txBody>
              <a:bodyPr/>
              <a:lstStyle/>
              <a:p>
                <a:r>
                  <a:rPr lang="en-US">
                    <a:noFill/>
                  </a:rPr>
                  <a:t> </a:t>
                </a:r>
              </a:p>
            </p:txBody>
          </p:sp>
        </mc:Fallback>
      </mc:AlternateContent>
      <p:sp>
        <p:nvSpPr>
          <p:cNvPr id="44" name="Rectangle 5" descr="n416 Fb Dinh Thu Huyen">
            <a:extLst>
              <a:ext uri="{FF2B5EF4-FFF2-40B4-BE49-F238E27FC236}">
                <a16:creationId xmlns:a16="http://schemas.microsoft.com/office/drawing/2014/main" id="{09BADA47-E472-C36A-2BF1-805CEA37F97D}"/>
              </a:ext>
            </a:extLst>
          </p:cNvPr>
          <p:cNvSpPr/>
          <p:nvPr/>
        </p:nvSpPr>
        <p:spPr>
          <a:xfrm>
            <a:off x="6230370" y="4352749"/>
            <a:ext cx="5517450" cy="1330301"/>
          </a:xfrm>
          <a:prstGeom prst="rect">
            <a:avLst/>
          </a:prstGeom>
        </p:spPr>
        <p:txBody>
          <a:bodyPr wrap="square">
            <a:spAutoFit/>
          </a:bodyPr>
          <a:lstStyle/>
          <a:p>
            <a:pPr marL="180340" indent="-180340" algn="just">
              <a:lnSpc>
                <a:spcPct val="115000"/>
              </a:lnSpc>
              <a:tabLst>
                <a:tab pos="180340" algn="l"/>
              </a:tabLst>
            </a:pPr>
            <a:r>
              <a:rPr lang="en-US" sz="2400" b="1" i="1" dirty="0" err="1">
                <a:latin typeface="Cambria" panose="02040503050406030204" pitchFamily="18" charset="0"/>
                <a:ea typeface="Cambria" panose="02040503050406030204" pitchFamily="18" charset="0"/>
                <a:cs typeface="Times New Roman" panose="02020603050405020304" pitchFamily="18" charset="0"/>
              </a:rPr>
              <a:t>Trong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cs typeface="Times New Roman" panose="02020603050405020304" pitchFamily="18" charset="0"/>
              </a:rPr>
              <a:t>A: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ΔU: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biến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thiên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grpSp>
        <p:nvGrpSpPr>
          <p:cNvPr id="48" name="Group 47" descr="n416 Fb Dinh Thu Huyen">
            <a:extLst>
              <a:ext uri="{FF2B5EF4-FFF2-40B4-BE49-F238E27FC236}">
                <a16:creationId xmlns:a16="http://schemas.microsoft.com/office/drawing/2014/main" id="{5541308D-30D5-7B05-A95D-80ABE97EC993}"/>
              </a:ext>
            </a:extLst>
          </p:cNvPr>
          <p:cNvGrpSpPr/>
          <p:nvPr/>
        </p:nvGrpSpPr>
        <p:grpSpPr>
          <a:xfrm>
            <a:off x="3774189" y="1419465"/>
            <a:ext cx="1510646" cy="4902118"/>
            <a:chOff x="3745136" y="1765428"/>
            <a:chExt cx="1510646" cy="4902118"/>
          </a:xfrm>
        </p:grpSpPr>
        <p:pic>
          <p:nvPicPr>
            <p:cNvPr id="4100" name="Picture 4" descr="Củng cố kiến thức">
              <a:extLst>
                <a:ext uri="{FF2B5EF4-FFF2-40B4-BE49-F238E27FC236}">
                  <a16:creationId xmlns:a16="http://schemas.microsoft.com/office/drawing/2014/main" id="{42509FA4-BA82-2F60-0EE5-AD78DD1D3A8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1213" b="2629"/>
            <a:stretch/>
          </p:blipFill>
          <p:spPr bwMode="auto">
            <a:xfrm>
              <a:off x="3745136" y="1765428"/>
              <a:ext cx="1510646" cy="3356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ủng cố kiến thức">
              <a:extLst>
                <a:ext uri="{FF2B5EF4-FFF2-40B4-BE49-F238E27FC236}">
                  <a16:creationId xmlns:a16="http://schemas.microsoft.com/office/drawing/2014/main" id="{1F049C45-A7E4-3FBE-18FA-032EB794BB8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6698" t="68532" r="8742"/>
            <a:stretch/>
          </p:blipFill>
          <p:spPr bwMode="auto">
            <a:xfrm>
              <a:off x="3920828" y="5089247"/>
              <a:ext cx="1079797" cy="15782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7377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1" name="Group 3" descr="n416 Fb Dinh Thu Huyen">
            <a:extLst>
              <a:ext uri="{FF2B5EF4-FFF2-40B4-BE49-F238E27FC236}">
                <a16:creationId xmlns:a16="http://schemas.microsoft.com/office/drawing/2014/main" id="{8900DC98-4EFB-49B3-08A0-568994A42F24}"/>
              </a:ext>
            </a:extLst>
          </p:cNvPr>
          <p:cNvGrpSpPr/>
          <p:nvPr/>
        </p:nvGrpSpPr>
        <p:grpSpPr>
          <a:xfrm>
            <a:off x="633158" y="677886"/>
            <a:ext cx="4221573" cy="4168630"/>
            <a:chOff x="0" y="0"/>
            <a:chExt cx="2191546" cy="1004812"/>
          </a:xfrm>
        </p:grpSpPr>
        <p:sp>
          <p:nvSpPr>
            <p:cNvPr id="12" name="Freeform 4">
              <a:extLst>
                <a:ext uri="{FF2B5EF4-FFF2-40B4-BE49-F238E27FC236}">
                  <a16:creationId xmlns:a16="http://schemas.microsoft.com/office/drawing/2014/main" id="{62D35B99-CC56-F9B9-67A0-8D9D882AC6E2}"/>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3" name="TextBox 5">
              <a:extLst>
                <a:ext uri="{FF2B5EF4-FFF2-40B4-BE49-F238E27FC236}">
                  <a16:creationId xmlns:a16="http://schemas.microsoft.com/office/drawing/2014/main" id="{85BD1818-4604-F6CA-48AD-7E6AD9BDE6D7}"/>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7" descr="n416 Fb Dinh Thu Huyen">
            <a:extLst>
              <a:ext uri="{FF2B5EF4-FFF2-40B4-BE49-F238E27FC236}">
                <a16:creationId xmlns:a16="http://schemas.microsoft.com/office/drawing/2014/main" id="{CBFFA1A8-DAC0-8350-C6D5-FE5E87B188DC}"/>
              </a:ext>
            </a:extLst>
          </p:cNvPr>
          <p:cNvGrpSpPr/>
          <p:nvPr/>
        </p:nvGrpSpPr>
        <p:grpSpPr>
          <a:xfrm>
            <a:off x="5365547" y="138916"/>
            <a:ext cx="6625604" cy="6303207"/>
            <a:chOff x="-99588" y="-655300"/>
            <a:chExt cx="2399955" cy="2005916"/>
          </a:xfrm>
        </p:grpSpPr>
        <p:sp>
          <p:nvSpPr>
            <p:cNvPr id="16" name="Freeform 8">
              <a:extLst>
                <a:ext uri="{FF2B5EF4-FFF2-40B4-BE49-F238E27FC236}">
                  <a16:creationId xmlns:a16="http://schemas.microsoft.com/office/drawing/2014/main" id="{4658CB71-CD35-521F-6218-F9B28FCCA056}"/>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17" name="TextBox 9">
              <a:extLst>
                <a:ext uri="{FF2B5EF4-FFF2-40B4-BE49-F238E27FC236}">
                  <a16:creationId xmlns:a16="http://schemas.microsoft.com/office/drawing/2014/main" id="{1D4AC262-BFF3-74C5-C8D6-CF794CD81E9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Freeform 11" descr="n416 Fb Dinh Thu Huyen">
            <a:extLst>
              <a:ext uri="{FF2B5EF4-FFF2-40B4-BE49-F238E27FC236}">
                <a16:creationId xmlns:a16="http://schemas.microsoft.com/office/drawing/2014/main" id="{5ADC0672-2818-600A-1619-C4418D49116D}"/>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9" name="Freeform 12" descr="n416 Fb Dinh Thu Huyen">
            <a:extLst>
              <a:ext uri="{FF2B5EF4-FFF2-40B4-BE49-F238E27FC236}">
                <a16:creationId xmlns:a16="http://schemas.microsoft.com/office/drawing/2014/main" id="{545036D1-258F-0749-4230-CC5238311A3F}"/>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13" descr="n416 Fb Dinh Thu Huyen">
            <a:extLst>
              <a:ext uri="{FF2B5EF4-FFF2-40B4-BE49-F238E27FC236}">
                <a16:creationId xmlns:a16="http://schemas.microsoft.com/office/drawing/2014/main" id="{6E831469-C2A0-3E33-E03E-8B6BA042EC9A}"/>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14" descr="n416 Fb Dinh Thu Huyen">
            <a:extLst>
              <a:ext uri="{FF2B5EF4-FFF2-40B4-BE49-F238E27FC236}">
                <a16:creationId xmlns:a16="http://schemas.microsoft.com/office/drawing/2014/main" id="{02648A09-7A28-08CB-2FD8-ADC19CA9DAAC}"/>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15" descr="n416 Fb Dinh Thu Huyen">
            <a:extLst>
              <a:ext uri="{FF2B5EF4-FFF2-40B4-BE49-F238E27FC236}">
                <a16:creationId xmlns:a16="http://schemas.microsoft.com/office/drawing/2014/main" id="{8367B970-AAE3-D44F-30EF-B77C51F0345E}"/>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16" descr="n416 Fb Dinh Thu Huyen">
            <a:extLst>
              <a:ext uri="{FF2B5EF4-FFF2-40B4-BE49-F238E27FC236}">
                <a16:creationId xmlns:a16="http://schemas.microsoft.com/office/drawing/2014/main" id="{D525B762-0245-E061-F8C1-E79B837EB4D2}"/>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17" descr="n416 Fb Dinh Thu Huyen">
            <a:extLst>
              <a:ext uri="{FF2B5EF4-FFF2-40B4-BE49-F238E27FC236}">
                <a16:creationId xmlns:a16="http://schemas.microsoft.com/office/drawing/2014/main" id="{82CA68EE-A8C7-672A-A144-A6C22A066BE7}"/>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18" descr="n416 Fb Dinh Thu Huyen">
            <a:extLst>
              <a:ext uri="{FF2B5EF4-FFF2-40B4-BE49-F238E27FC236}">
                <a16:creationId xmlns:a16="http://schemas.microsoft.com/office/drawing/2014/main" id="{2FB52374-E385-D0E4-A30C-934ABE4937CB}"/>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8" name="Freeform 19" descr="n416 Fb Dinh Thu Huyen">
            <a:extLst>
              <a:ext uri="{FF2B5EF4-FFF2-40B4-BE49-F238E27FC236}">
                <a16:creationId xmlns:a16="http://schemas.microsoft.com/office/drawing/2014/main" id="{96E64D81-E5BF-30B8-5802-94621A2C03BC}"/>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9" name="Freeform 20" descr="n416 Fb Dinh Thu Huyen">
            <a:extLst>
              <a:ext uri="{FF2B5EF4-FFF2-40B4-BE49-F238E27FC236}">
                <a16:creationId xmlns:a16="http://schemas.microsoft.com/office/drawing/2014/main" id="{A121277A-D202-DF18-1873-4851C8D5E608}"/>
              </a:ext>
            </a:extLst>
          </p:cNvPr>
          <p:cNvSpPr/>
          <p:nvPr/>
        </p:nvSpPr>
        <p:spPr>
          <a:xfrm>
            <a:off x="685800" y="930912"/>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0" name="TextBox 8" descr="n416 Fb Dinh Thu Huyen">
            <a:extLst>
              <a:ext uri="{FF2B5EF4-FFF2-40B4-BE49-F238E27FC236}">
                <a16:creationId xmlns:a16="http://schemas.microsoft.com/office/drawing/2014/main" id="{C0B5FB10-4710-F43E-50EE-6000F94F6B4C}"/>
              </a:ext>
            </a:extLst>
          </p:cNvPr>
          <p:cNvSpPr txBox="1"/>
          <p:nvPr/>
        </p:nvSpPr>
        <p:spPr>
          <a:xfrm>
            <a:off x="5572494" y="315482"/>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41" name="Picture 12" descr="n416 Fb Dinh Thu Huyen">
            <a:extLst>
              <a:ext uri="{FF2B5EF4-FFF2-40B4-BE49-F238E27FC236}">
                <a16:creationId xmlns:a16="http://schemas.microsoft.com/office/drawing/2014/main" id="{9E617551-E972-9173-8E95-AA466AD41B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3144" y="836803"/>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6" descr="n416 Fb Dinh Thu Huyen">
            <a:extLst>
              <a:ext uri="{FF2B5EF4-FFF2-40B4-BE49-F238E27FC236}">
                <a16:creationId xmlns:a16="http://schemas.microsoft.com/office/drawing/2014/main" id="{96E7C97A-0C84-03BA-C253-C6FDCEA55F3C}"/>
              </a:ext>
            </a:extLst>
          </p:cNvPr>
          <p:cNvSpPr txBox="1"/>
          <p:nvPr/>
        </p:nvSpPr>
        <p:spPr>
          <a:xfrm>
            <a:off x="947504" y="923200"/>
            <a:ext cx="3117327"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43" name="Rectangle 10" descr="n416 Fb Dinh Thu Huyen">
            <a:extLst>
              <a:ext uri="{FF2B5EF4-FFF2-40B4-BE49-F238E27FC236}">
                <a16:creationId xmlns:a16="http://schemas.microsoft.com/office/drawing/2014/main" id="{3FB520CE-0164-850C-DE82-7D7050342A7C}"/>
              </a:ext>
            </a:extLst>
          </p:cNvPr>
          <p:cNvSpPr/>
          <p:nvPr/>
        </p:nvSpPr>
        <p:spPr>
          <a:xfrm>
            <a:off x="871770" y="1809175"/>
            <a:ext cx="3566695" cy="2677656"/>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p:sp>
        <p:nvSpPr>
          <p:cNvPr id="45" name="Rectangle 7" descr="n416 Fb Dinh Thu Huyen">
            <a:extLst>
              <a:ext uri="{FF2B5EF4-FFF2-40B4-BE49-F238E27FC236}">
                <a16:creationId xmlns:a16="http://schemas.microsoft.com/office/drawing/2014/main" id="{FA3D23AC-BA4F-6EC9-B9BF-5D86490FE74C}"/>
              </a:ext>
            </a:extLst>
          </p:cNvPr>
          <p:cNvSpPr/>
          <p:nvPr/>
        </p:nvSpPr>
        <p:spPr>
          <a:xfrm>
            <a:off x="5486399" y="3992436"/>
            <a:ext cx="6504751" cy="2179764"/>
          </a:xfrm>
          <a:prstGeom prst="rect">
            <a:avLst/>
          </a:prstGeom>
        </p:spPr>
        <p:txBody>
          <a:bodyPr wrap="square">
            <a:spAutoFit/>
          </a:bodyPr>
          <a:lstStyle/>
          <a:p>
            <a:pPr marL="180340" indent="-180340" algn="just">
              <a:lnSpc>
                <a:spcPct val="115000"/>
              </a:lnSpc>
              <a:tabLst>
                <a:tab pos="180340" algn="l"/>
              </a:tabLst>
            </a:pPr>
            <a:r>
              <a:rPr lang="en-US" sz="2400" dirty="0" err="1">
                <a:latin typeface="Cambria" panose="02040503050406030204" pitchFamily="18" charset="0"/>
                <a:ea typeface="Cambria" panose="02040503050406030204" pitchFamily="18" charset="0"/>
                <a:cs typeface="Times New Roman" panose="02020603050405020304" pitchFamily="18" charset="0"/>
              </a:rPr>
              <a:t>Quy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về</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thức</a:t>
            </a:r>
            <a:r>
              <a:rPr lang="en-US" sz="2400" dirty="0">
                <a:latin typeface="Cambria" panose="02040503050406030204" pitchFamily="18" charset="0"/>
                <a:ea typeface="Cambria" panose="02040503050406030204" pitchFamily="18" charset="0"/>
                <a:cs typeface="Times New Roman" panose="02020603050405020304" pitchFamily="18" charset="0"/>
              </a:rPr>
              <a:t> (2.1):</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46" name="Rectangle 2" descr="n416 Fb Dinh Thu Huyen">
            <a:extLst>
              <a:ext uri="{FF2B5EF4-FFF2-40B4-BE49-F238E27FC236}">
                <a16:creationId xmlns:a16="http://schemas.microsoft.com/office/drawing/2014/main" id="{7443B3D1-D72E-7EE8-B93F-266417943E44}"/>
              </a:ext>
            </a:extLst>
          </p:cNvPr>
          <p:cNvSpPr>
            <a:spLocks noChangeArrowheads="1"/>
          </p:cNvSpPr>
          <p:nvPr/>
        </p:nvSpPr>
        <p:spPr bwMode="auto">
          <a:xfrm>
            <a:off x="7111278" y="3099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9" name="Rectangle 4" descr="n416 Fb Dinh Thu Huyen">
            <a:extLst>
              <a:ext uri="{FF2B5EF4-FFF2-40B4-BE49-F238E27FC236}">
                <a16:creationId xmlns:a16="http://schemas.microsoft.com/office/drawing/2014/main" id="{4FCF19D9-57DF-2296-B87E-5C51957D8241}"/>
              </a:ext>
            </a:extLst>
          </p:cNvPr>
          <p:cNvSpPr/>
          <p:nvPr/>
        </p:nvSpPr>
        <p:spPr>
          <a:xfrm>
            <a:off x="6629400" y="3268517"/>
            <a:ext cx="4114800" cy="770083"/>
          </a:xfrm>
          <a:prstGeom prst="rect">
            <a:avLst/>
          </a:prstGeom>
        </p:spPr>
        <p:txBody>
          <a:bodyPr wrap="square">
            <a:spAutoFit/>
          </a:bodyPr>
          <a:lstStyle/>
          <a:p>
            <a:pPr algn="ctr">
              <a:lnSpc>
                <a:spcPct val="115000"/>
              </a:lnSpc>
              <a:spcAft>
                <a:spcPts val="800"/>
              </a:spcAft>
            </a:pPr>
            <a:r>
              <a:rPr lang="en-US" sz="2000" b="1" kern="100" dirty="0" err="1">
                <a:latin typeface="Cambria" panose="02040503050406030204" pitchFamily="18" charset="0"/>
                <a:ea typeface="Cambria" panose="02040503050406030204" pitchFamily="18" charset="0"/>
                <a:cs typeface="Times New Roman" panose="02020603050405020304" pitchFamily="18" charset="0"/>
              </a:rPr>
              <a:t>Hình</a:t>
            </a:r>
            <a:r>
              <a:rPr lang="en-US" sz="2000" b="1" kern="100" dirty="0">
                <a:latin typeface="Cambria" panose="02040503050406030204" pitchFamily="18" charset="0"/>
                <a:ea typeface="Cambria" panose="02040503050406030204" pitchFamily="18" charset="0"/>
                <a:cs typeface="Times New Roman" panose="02020603050405020304" pitchFamily="18" charset="0"/>
              </a:rPr>
              <a:t> 2.4.</a:t>
            </a:r>
            <a:r>
              <a:rPr lang="en-US" sz="2000"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Quy</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ước</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về</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dấu</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của</a:t>
            </a:r>
            <a:r>
              <a:rPr lang="en-US" sz="2000" i="1" kern="100" dirty="0">
                <a:latin typeface="Cambria" panose="02040503050406030204" pitchFamily="18" charset="0"/>
                <a:ea typeface="Cambria" panose="02040503050406030204" pitchFamily="18" charset="0"/>
                <a:cs typeface="Times New Roman" panose="02020603050405020304" pitchFamily="18" charset="0"/>
              </a:rPr>
              <a:t> Q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và</a:t>
            </a:r>
            <a:r>
              <a:rPr lang="en-US" sz="2000" i="1" kern="100" dirty="0">
                <a:latin typeface="Cambria" panose="02040503050406030204" pitchFamily="18" charset="0"/>
                <a:ea typeface="Cambria" panose="02040503050406030204" pitchFamily="18" charset="0"/>
                <a:cs typeface="Times New Roman" panose="02020603050405020304" pitchFamily="18" charset="0"/>
              </a:rPr>
              <a:t> A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trong</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hệ</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thức</a:t>
            </a:r>
            <a:r>
              <a:rPr lang="en-US" sz="2000" i="1" kern="100" dirty="0">
                <a:latin typeface="Cambria" panose="02040503050406030204" pitchFamily="18" charset="0"/>
                <a:ea typeface="Cambria" panose="02040503050406030204" pitchFamily="18" charset="0"/>
                <a:cs typeface="Times New Roman" panose="02020603050405020304" pitchFamily="18" charset="0"/>
              </a:rPr>
              <a:t> (2.1)</a:t>
            </a:r>
            <a:endParaRPr lang="en-US" sz="2000" kern="1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146" name="Picture 2" descr="n416 Fb Dinh Thu Huyen">
            <a:extLst>
              <a:ext uri="{FF2B5EF4-FFF2-40B4-BE49-F238E27FC236}">
                <a16:creationId xmlns:a16="http://schemas.microsoft.com/office/drawing/2014/main" id="{1FF4944E-CE38-59A7-2B6F-107E054E53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624" y="572539"/>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749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barn(inVertical)">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5">
                                            <p:txEl>
                                              <p:pRg st="1" end="1"/>
                                            </p:txEl>
                                          </p:spTgt>
                                        </p:tgtEl>
                                        <p:attrNameLst>
                                          <p:attrName>style.visibility</p:attrName>
                                        </p:attrNameLst>
                                      </p:cBhvr>
                                      <p:to>
                                        <p:strVal val="visible"/>
                                      </p:to>
                                    </p:set>
                                    <p:animEffect transition="in" filter="barn(inVertical)">
                                      <p:cBhvr>
                                        <p:cTn id="12" dur="500"/>
                                        <p:tgtEl>
                                          <p:spTgt spid="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animEffect transition="in" filter="barn(inVertical)">
                                      <p:cBhvr>
                                        <p:cTn id="17" dur="500"/>
                                        <p:tgtEl>
                                          <p:spTgt spid="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5">
                                            <p:txEl>
                                              <p:pRg st="3" end="3"/>
                                            </p:txEl>
                                          </p:spTgt>
                                        </p:tgtEl>
                                        <p:attrNameLst>
                                          <p:attrName>style.visibility</p:attrName>
                                        </p:attrNameLst>
                                      </p:cBhvr>
                                      <p:to>
                                        <p:strVal val="visible"/>
                                      </p:to>
                                    </p:set>
                                    <p:animEffect transition="in" filter="barn(inVertical)">
                                      <p:cBhvr>
                                        <p:cTn id="22" dur="500"/>
                                        <p:tgtEl>
                                          <p:spTgt spid="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5">
                                            <p:txEl>
                                              <p:pRg st="4" end="4"/>
                                            </p:txEl>
                                          </p:spTgt>
                                        </p:tgtEl>
                                        <p:attrNameLst>
                                          <p:attrName>style.visibility</p:attrName>
                                        </p:attrNameLst>
                                      </p:cBhvr>
                                      <p:to>
                                        <p:strVal val="visible"/>
                                      </p:to>
                                    </p:set>
                                    <p:animEffect transition="in" filter="fade">
                                      <p:cBhvr>
                                        <p:cTn id="27" dur="1000"/>
                                        <p:tgtEl>
                                          <p:spTgt spid="45">
                                            <p:txEl>
                                              <p:pRg st="4" end="4"/>
                                            </p:txEl>
                                          </p:spTgt>
                                        </p:tgtEl>
                                      </p:cBhvr>
                                    </p:animEffect>
                                    <p:anim calcmode="lin" valueType="num">
                                      <p:cBhvr>
                                        <p:cTn id="28"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416 Fb Dinh Thu Huye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416 Fb Dinh Thu Huyen"/>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416 Fb Dinh Thu Huye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416 Fb Dinh Thu Huyen"/>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416 Fb Dinh Thu Huyen">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416 Fb Dinh Thu Huyen">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416 Fb Dinh Thu Huyen">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416 Fb Dinh Thu Huyen">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416 Fb Dinh Thu Huyen">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Rectangle 8" descr="n416 Fb Dinh Thu Huyen">
            <a:extLst>
              <a:ext uri="{FF2B5EF4-FFF2-40B4-BE49-F238E27FC236}">
                <a16:creationId xmlns:a16="http://schemas.microsoft.com/office/drawing/2014/main" id="{0DEB8AA6-2B3E-42F5-98F6-4C459421E48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Q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&lt; 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171450" marR="0" lvl="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10" name="Picture 9" descr="n416 Fb Dinh Thu Huyen">
            <a:extLst>
              <a:ext uri="{FF2B5EF4-FFF2-40B4-BE49-F238E27FC236}">
                <a16:creationId xmlns:a16="http://schemas.microsoft.com/office/drawing/2014/main" id="{F60FD089-5BD5-F9C6-D56E-A476C577D2CE}"/>
              </a:ext>
            </a:extLst>
          </p:cNvPr>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834490" y="4224071"/>
            <a:ext cx="2425873" cy="2076432"/>
          </a:xfrm>
          <a:prstGeom prst="rect">
            <a:avLst/>
          </a:prstGeom>
        </p:spPr>
      </p:pic>
      <p:sp>
        <p:nvSpPr>
          <p:cNvPr id="4" name="Rectangle 3" descr="n416 Fb Dinh Thu Huyen">
            <a:extLst>
              <a:ext uri="{FF2B5EF4-FFF2-40B4-BE49-F238E27FC236}">
                <a16:creationId xmlns:a16="http://schemas.microsoft.com/office/drawing/2014/main" id="{732FA587-44CF-62D2-EC04-B8E84A3B029B}"/>
              </a:ext>
            </a:extLst>
          </p:cNvPr>
          <p:cNvSpPr/>
          <p:nvPr/>
        </p:nvSpPr>
        <p:spPr>
          <a:xfrm>
            <a:off x="6121588" y="1903143"/>
            <a:ext cx="5537012" cy="2179764"/>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A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&lt; 0.</a:t>
            </a:r>
            <a:endParaRPr kumimoji="0" lang="en-US" sz="24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a:p>
            <a:pPr marL="228600" marR="0" lvl="0" indent="-22860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6" name="Picture 5" descr="n416 Fb Dinh Thu Huyen">
            <a:extLst>
              <a:ext uri="{FF2B5EF4-FFF2-40B4-BE49-F238E27FC236}">
                <a16:creationId xmlns:a16="http://schemas.microsoft.com/office/drawing/2014/main" id="{57481B5D-8105-3A65-2E1C-924657019E1F}"/>
              </a:ext>
            </a:extLst>
          </p:cNvPr>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7522237" y="4137316"/>
            <a:ext cx="2968389" cy="2205969"/>
          </a:xfrm>
          <a:prstGeom prst="rect">
            <a:avLst/>
          </a:prstGeom>
        </p:spPr>
      </p:pic>
    </p:spTree>
    <p:extLst>
      <p:ext uri="{BB962C8B-B14F-4D97-AF65-F5344CB8AC3E}">
        <p14:creationId xmlns:p14="http://schemas.microsoft.com/office/powerpoint/2010/main" val="331867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000"/>
                                        <p:tgtEl>
                                          <p:spTgt spid="9">
                                            <p:txEl>
                                              <p:pRg st="4" end="4"/>
                                            </p:txEl>
                                          </p:spTgt>
                                        </p:tgtEl>
                                      </p:cBhvr>
                                    </p:animEffect>
                                    <p:anim calcmode="lin" valueType="num">
                                      <p:cBhvr>
                                        <p:cTn id="2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barn(inVertic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1000"/>
                                        <p:tgtEl>
                                          <p:spTgt spid="4">
                                            <p:txEl>
                                              <p:pRg st="3" end="3"/>
                                            </p:txEl>
                                          </p:spTgt>
                                        </p:tgtEl>
                                      </p:cBhvr>
                                    </p:animEffect>
                                    <p:anim calcmode="lin" valueType="num">
                                      <p:cBhvr>
                                        <p:cTn id="4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416 Fb Dinh Thu Huye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416 Fb Dinh Thu Huyen"/>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416 Fb Dinh Thu Huye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416 Fb Dinh Thu Huye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416 Fb Dinh Thu Huyen"/>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416 Fb Dinh Thu Huyen">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416 Fb Dinh Thu Huyen">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416 Fb Dinh Thu Huyen">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416 Fb Dinh Thu Huyen">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416 Fb Dinh Thu Huyen">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7170" name="Picture 2" descr="n416 Fb Dinh Thu Huyen">
            <a:extLst>
              <a:ext uri="{FF2B5EF4-FFF2-40B4-BE49-F238E27FC236}">
                <a16:creationId xmlns:a16="http://schemas.microsoft.com/office/drawing/2014/main" id="{22A749E2-0916-2324-6E48-E4268B87E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994" y="4273741"/>
            <a:ext cx="3171825" cy="2026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n416 Fb Dinh Thu Huyen">
            <a:extLst>
              <a:ext uri="{FF2B5EF4-FFF2-40B4-BE49-F238E27FC236}">
                <a16:creationId xmlns:a16="http://schemas.microsoft.com/office/drawing/2014/main" id="{52025BD4-0A5F-0397-15D2-705E74780B5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3.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&gt; 0 và A &lt; 0.</a:t>
            </a:r>
          </a:p>
          <a:p>
            <a:pPr marL="171450"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Q &gt; 0 vật nhận nhiệt lượng từ vật khác. </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&lt; 0 vật thực hiện công lên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sp>
        <p:nvSpPr>
          <p:cNvPr id="8" name="Rectangle 7" descr="n416 Fb Dinh Thu Huyen">
            <a:extLst>
              <a:ext uri="{FF2B5EF4-FFF2-40B4-BE49-F238E27FC236}">
                <a16:creationId xmlns:a16="http://schemas.microsoft.com/office/drawing/2014/main" id="{903EA41C-6DD6-ECDD-EF03-A26C90634F85}"/>
              </a:ext>
            </a:extLst>
          </p:cNvPr>
          <p:cNvSpPr/>
          <p:nvPr/>
        </p:nvSpPr>
        <p:spPr>
          <a:xfrm>
            <a:off x="6121588" y="2011236"/>
            <a:ext cx="5537012" cy="2179764"/>
          </a:xfrm>
          <a:prstGeom prst="rect">
            <a:avLst/>
          </a:prstGeom>
        </p:spPr>
        <p:txBody>
          <a:bodyPr wrap="square">
            <a:spAutoFit/>
          </a:bodyPr>
          <a:lstStyle/>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4.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&lt; 0 và A &gt; 0.</a:t>
            </a:r>
          </a:p>
          <a:p>
            <a:pPr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Q &lt; 0 vật truyền nhiệt lượng cho vật khác</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&gt; 0 vật nhận công từ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9" name="Picture 8" descr="n416 Fb Dinh Thu Huyen">
            <a:extLst>
              <a:ext uri="{FF2B5EF4-FFF2-40B4-BE49-F238E27FC236}">
                <a16:creationId xmlns:a16="http://schemas.microsoft.com/office/drawing/2014/main" id="{84E3184F-D2E2-FF4F-3C75-E119213BB769}"/>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61283" t="3268" r="3743"/>
          <a:stretch/>
        </p:blipFill>
        <p:spPr>
          <a:xfrm>
            <a:off x="8373086" y="4245173"/>
            <a:ext cx="1038170" cy="2133875"/>
          </a:xfrm>
          <a:prstGeom prst="rect">
            <a:avLst/>
          </a:prstGeom>
        </p:spPr>
      </p:pic>
    </p:spTree>
    <p:extLst>
      <p:ext uri="{BB962C8B-B14F-4D97-AF65-F5344CB8AC3E}">
        <p14:creationId xmlns:p14="http://schemas.microsoft.com/office/powerpoint/2010/main" val="369324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416 Fb Dinh Thu Huyen">
            <a:extLst>
              <a:ext uri="{FF2B5EF4-FFF2-40B4-BE49-F238E27FC236}">
                <a16:creationId xmlns:a16="http://schemas.microsoft.com/office/drawing/2014/main" id="{79E21D46-6F7D-F595-6A8D-3B885614F61C}"/>
              </a:ext>
            </a:extLst>
          </p:cNvPr>
          <p:cNvGrpSpPr>
            <a:grpSpLocks/>
          </p:cNvGrpSpPr>
          <p:nvPr/>
        </p:nvGrpSpPr>
        <p:grpSpPr bwMode="auto">
          <a:xfrm>
            <a:off x="1315807" y="1076434"/>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416 Fb Dinh Thu Huyen">
            <a:extLst>
              <a:ext uri="{FF2B5EF4-FFF2-40B4-BE49-F238E27FC236}">
                <a16:creationId xmlns:a16="http://schemas.microsoft.com/office/drawing/2014/main" id="{2E5237A5-D851-2B80-9E56-97548DFC643D}"/>
              </a:ext>
            </a:extLst>
          </p:cNvPr>
          <p:cNvGrpSpPr>
            <a:grpSpLocks/>
          </p:cNvGrpSpPr>
          <p:nvPr/>
        </p:nvGrpSpPr>
        <p:grpSpPr bwMode="auto">
          <a:xfrm>
            <a:off x="838200" y="2072144"/>
            <a:ext cx="10896600" cy="2433289"/>
            <a:chOff x="246510" y="1435080"/>
            <a:chExt cx="8374653" cy="1583429"/>
          </a:xfrm>
        </p:grpSpPr>
        <p:sp>
          <p:nvSpPr>
            <p:cNvPr id="20" name="Rectangle 19">
              <a:extLst>
                <a:ext uri="{FF2B5EF4-FFF2-40B4-BE49-F238E27FC236}">
                  <a16:creationId xmlns:a16="http://schemas.microsoft.com/office/drawing/2014/main" id="{654DB7FE-888F-6370-3581-5E93968663CD}"/>
                </a:ext>
              </a:extLst>
            </p:cNvPr>
            <p:cNvSpPr/>
            <p:nvPr/>
          </p:nvSpPr>
          <p:spPr>
            <a:xfrm>
              <a:off x="1738358" y="1625208"/>
              <a:ext cx="6882805" cy="1215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508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416 Fb Dinh Thu Huyen"/>
          <p:cNvSpPr/>
          <p:nvPr/>
        </p:nvSpPr>
        <p:spPr>
          <a:xfrm>
            <a:off x="2958701" y="2453941"/>
            <a:ext cx="8699899"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tổng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15" name="Object 14" descr="n416 Fb Dinh Thu Huyen"/>
              <p:cNvSpPr txBox="1"/>
              <p:nvPr/>
            </p:nvSpPr>
            <p:spPr bwMode="auto">
              <a:xfrm>
                <a:off x="4909959" y="3386531"/>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xmlns="">
          <p:sp>
            <p:nvSpPr>
              <p:cNvPr id="15" name="Object 14" descr="n416 Fb Dinh Thu Huyen"/>
              <p:cNvSpPr txBox="1">
                <a:spLocks noRot="1" noChangeAspect="1" noMove="1" noResize="1" noEditPoints="1" noAdjustHandles="1" noChangeArrowheads="1" noChangeShapeType="1" noTextEdit="1"/>
              </p:cNvSpPr>
              <p:nvPr/>
            </p:nvSpPr>
            <p:spPr bwMode="auto">
              <a:xfrm>
                <a:off x="4909959" y="3386531"/>
                <a:ext cx="4572000" cy="705693"/>
              </a:xfrm>
              <a:prstGeom prst="rect">
                <a:avLst/>
              </a:prstGeom>
              <a:blipFill>
                <a:blip r:embed="rId2"/>
                <a:stretch>
                  <a:fillRect/>
                </a:stretch>
              </a:blipFill>
            </p:spPr>
            <p:txBody>
              <a:bodyPr/>
              <a:lstStyle/>
              <a:p>
                <a:r>
                  <a:rPr lang="en-US">
                    <a:noFill/>
                  </a:rPr>
                  <a:t> </a:t>
                </a:r>
              </a:p>
            </p:txBody>
          </p:sp>
        </mc:Fallback>
      </mc:AlternateContent>
      <p:sp>
        <p:nvSpPr>
          <p:cNvPr id="17" name="Rectangle 16" descr="n416 Fb Dinh Thu Huyen"/>
          <p:cNvSpPr/>
          <p:nvPr/>
        </p:nvSpPr>
        <p:spPr>
          <a:xfrm>
            <a:off x="3657600" y="4729472"/>
            <a:ext cx="5576361" cy="1366528"/>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ΔU: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1" descr="n416 Fb Dinh Thu Huyen">
            <a:extLst>
              <a:ext uri="{FF2B5EF4-FFF2-40B4-BE49-F238E27FC236}">
                <a16:creationId xmlns:a16="http://schemas.microsoft.com/office/drawing/2014/main" id="{82EFBBE4-A06C-94A5-D091-F4A4A3644A9C}"/>
              </a:ext>
            </a:extLst>
          </p:cNvPr>
          <p:cNvGrpSpPr/>
          <p:nvPr/>
        </p:nvGrpSpPr>
        <p:grpSpPr>
          <a:xfrm>
            <a:off x="762000" y="127780"/>
            <a:ext cx="709128" cy="699051"/>
            <a:chOff x="0" y="0"/>
            <a:chExt cx="812800" cy="812800"/>
          </a:xfrm>
        </p:grpSpPr>
        <p:sp>
          <p:nvSpPr>
            <p:cNvPr id="10" name="Freeform 12">
              <a:extLst>
                <a:ext uri="{FF2B5EF4-FFF2-40B4-BE49-F238E27FC236}">
                  <a16:creationId xmlns:a16="http://schemas.microsoft.com/office/drawing/2014/main" id="{36591C28-C8C9-3F75-3E4D-855460107C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FB1B5BC7-B73D-B244-4402-ED771046757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416 Fb Dinh Thu Huyen">
            <a:extLst>
              <a:ext uri="{FF2B5EF4-FFF2-40B4-BE49-F238E27FC236}">
                <a16:creationId xmlns:a16="http://schemas.microsoft.com/office/drawing/2014/main" id="{554739BB-27E3-5776-F446-D7FA43F82013}"/>
              </a:ext>
            </a:extLst>
          </p:cNvPr>
          <p:cNvSpPr txBox="1"/>
          <p:nvPr/>
        </p:nvSpPr>
        <p:spPr>
          <a:xfrm>
            <a:off x="1549714" y="208002"/>
            <a:ext cx="6784076" cy="553998"/>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416 Fb Dinh Thu Huyen">
            <a:extLst>
              <a:ext uri="{FF2B5EF4-FFF2-40B4-BE49-F238E27FC236}">
                <a16:creationId xmlns:a16="http://schemas.microsoft.com/office/drawing/2014/main" id="{9DA60367-DC53-96E4-8E1F-4D33A7CB21C0}"/>
              </a:ext>
            </a:extLst>
          </p:cNvPr>
          <p:cNvGrpSpPr/>
          <p:nvPr/>
        </p:nvGrpSpPr>
        <p:grpSpPr>
          <a:xfrm rot="-3169221">
            <a:off x="1183899" y="130008"/>
            <a:ext cx="161917" cy="314764"/>
            <a:chOff x="0" y="0"/>
            <a:chExt cx="424137" cy="812800"/>
          </a:xfrm>
        </p:grpSpPr>
        <p:sp>
          <p:nvSpPr>
            <p:cNvPr id="14" name="Freeform 16">
              <a:extLst>
                <a:ext uri="{FF2B5EF4-FFF2-40B4-BE49-F238E27FC236}">
                  <a16:creationId xmlns:a16="http://schemas.microsoft.com/office/drawing/2014/main" id="{0EFC4267-D4D0-0A6C-A995-F4E2A972BB8B}"/>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6" name="TextBox 17">
              <a:extLst>
                <a:ext uri="{FF2B5EF4-FFF2-40B4-BE49-F238E27FC236}">
                  <a16:creationId xmlns:a16="http://schemas.microsoft.com/office/drawing/2014/main" id="{259762E6-7E26-3867-CC24-8AB9890AF4AF}"/>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8" name="TextBox 18" descr="n416 Fb Dinh Thu Huyen">
            <a:extLst>
              <a:ext uri="{FF2B5EF4-FFF2-40B4-BE49-F238E27FC236}">
                <a16:creationId xmlns:a16="http://schemas.microsoft.com/office/drawing/2014/main" id="{A7C415E4-94F7-523F-4A04-F861F4B9863F}"/>
              </a:ext>
            </a:extLst>
          </p:cNvPr>
          <p:cNvSpPr txBox="1"/>
          <p:nvPr/>
        </p:nvSpPr>
        <p:spPr>
          <a:xfrm>
            <a:off x="87205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p:spTree>
    <p:extLst>
      <p:ext uri="{BB962C8B-B14F-4D97-AF65-F5344CB8AC3E}">
        <p14:creationId xmlns:p14="http://schemas.microsoft.com/office/powerpoint/2010/main" val="32645801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416 Fb Dinh Thu Huyen">
            <a:extLst>
              <a:ext uri="{FF2B5EF4-FFF2-40B4-BE49-F238E27FC236}">
                <a16:creationId xmlns:a16="http://schemas.microsoft.com/office/drawing/2014/main" id="{79E21D46-6F7D-F595-6A8D-3B885614F61C}"/>
              </a:ext>
            </a:extLst>
          </p:cNvPr>
          <p:cNvGrpSpPr>
            <a:grpSpLocks/>
          </p:cNvGrpSpPr>
          <p:nvPr/>
        </p:nvGrpSpPr>
        <p:grpSpPr bwMode="auto">
          <a:xfrm>
            <a:off x="1214126" y="914947"/>
            <a:ext cx="8457281" cy="523220"/>
            <a:chOff x="2057400" y="1582748"/>
            <a:chExt cx="11278571" cy="69925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749"/>
              <a:ext cx="11278571" cy="699257"/>
              <a:chOff x="2057400" y="1582749"/>
              <a:chExt cx="11278571"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991215" y="1582749"/>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416 Fb Dinh Thu Huyen">
            <a:extLst>
              <a:ext uri="{FF2B5EF4-FFF2-40B4-BE49-F238E27FC236}">
                <a16:creationId xmlns:a16="http://schemas.microsoft.com/office/drawing/2014/main" id="{2E5237A5-D851-2B80-9E56-97548DFC643D}"/>
              </a:ext>
            </a:extLst>
          </p:cNvPr>
          <p:cNvGrpSpPr>
            <a:grpSpLocks/>
          </p:cNvGrpSpPr>
          <p:nvPr/>
        </p:nvGrpSpPr>
        <p:grpSpPr bwMode="auto">
          <a:xfrm>
            <a:off x="304800" y="3515077"/>
            <a:ext cx="8133552" cy="2885723"/>
            <a:chOff x="246510" y="1431763"/>
            <a:chExt cx="6779714" cy="1586746"/>
          </a:xfrm>
        </p:grpSpPr>
        <p:sp>
          <p:nvSpPr>
            <p:cNvPr id="20" name="Rectangle 19">
              <a:extLst>
                <a:ext uri="{FF2B5EF4-FFF2-40B4-BE49-F238E27FC236}">
                  <a16:creationId xmlns:a16="http://schemas.microsoft.com/office/drawing/2014/main" id="{654DB7FE-888F-6370-3581-5E93968663CD}"/>
                </a:ext>
              </a:extLst>
            </p:cNvPr>
            <p:cNvSpPr/>
            <p:nvPr/>
          </p:nvSpPr>
          <p:spPr>
            <a:xfrm>
              <a:off x="1643872" y="1617052"/>
              <a:ext cx="5382352" cy="1218487"/>
            </a:xfrm>
            <a:prstGeom prst="rect">
              <a:avLst/>
            </a:prstGeom>
            <a:solidFill>
              <a:schemeClr val="bg1"/>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1763"/>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416 Fb Dinh Thu Huyen"/>
          <p:cNvSpPr/>
          <p:nvPr/>
        </p:nvSpPr>
        <p:spPr>
          <a:xfrm>
            <a:off x="2209800" y="3856400"/>
            <a:ext cx="6228552" cy="2215991"/>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descr="n416 Fb Dinh Thu Huyen"/>
          <p:cNvSpPr/>
          <p:nvPr/>
        </p:nvSpPr>
        <p:spPr>
          <a:xfrm>
            <a:off x="8438352" y="4294896"/>
            <a:ext cx="3144048" cy="133030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1"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2.4.</a:t>
            </a:r>
            <a:r>
              <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 name="Group 11" descr="n416 Fb Dinh Thu Huyen">
            <a:extLst>
              <a:ext uri="{FF2B5EF4-FFF2-40B4-BE49-F238E27FC236}">
                <a16:creationId xmlns:a16="http://schemas.microsoft.com/office/drawing/2014/main" id="{0030C5A8-ECF7-9A95-FBB4-4CDF88992547}"/>
              </a:ext>
            </a:extLst>
          </p:cNvPr>
          <p:cNvGrpSpPr/>
          <p:nvPr/>
        </p:nvGrpSpPr>
        <p:grpSpPr>
          <a:xfrm>
            <a:off x="962610" y="127780"/>
            <a:ext cx="709128" cy="699051"/>
            <a:chOff x="0" y="0"/>
            <a:chExt cx="812800" cy="812800"/>
          </a:xfrm>
        </p:grpSpPr>
        <p:sp>
          <p:nvSpPr>
            <p:cNvPr id="10" name="Freeform 12">
              <a:extLst>
                <a:ext uri="{FF2B5EF4-FFF2-40B4-BE49-F238E27FC236}">
                  <a16:creationId xmlns:a16="http://schemas.microsoft.com/office/drawing/2014/main" id="{08350229-3E32-3928-7EF8-4FC520B2A6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D32751AE-3B1B-F23E-AECC-AEA9B452A71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416 Fb Dinh Thu Huyen">
            <a:extLst>
              <a:ext uri="{FF2B5EF4-FFF2-40B4-BE49-F238E27FC236}">
                <a16:creationId xmlns:a16="http://schemas.microsoft.com/office/drawing/2014/main" id="{48215A9B-24B9-F0A7-022A-758578344FA3}"/>
              </a:ext>
            </a:extLst>
          </p:cNvPr>
          <p:cNvSpPr txBox="1"/>
          <p:nvPr/>
        </p:nvSpPr>
        <p:spPr>
          <a:xfrm>
            <a:off x="1750324" y="140464"/>
            <a:ext cx="5793476"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416 Fb Dinh Thu Huyen">
            <a:extLst>
              <a:ext uri="{FF2B5EF4-FFF2-40B4-BE49-F238E27FC236}">
                <a16:creationId xmlns:a16="http://schemas.microsoft.com/office/drawing/2014/main" id="{A364F058-A468-1AE4-0663-C8BB8EC762AD}"/>
              </a:ext>
            </a:extLst>
          </p:cNvPr>
          <p:cNvGrpSpPr/>
          <p:nvPr/>
        </p:nvGrpSpPr>
        <p:grpSpPr>
          <a:xfrm rot="-3169221">
            <a:off x="1384509" y="130008"/>
            <a:ext cx="161917" cy="314764"/>
            <a:chOff x="0" y="0"/>
            <a:chExt cx="424137" cy="812800"/>
          </a:xfrm>
        </p:grpSpPr>
        <p:sp>
          <p:nvSpPr>
            <p:cNvPr id="14" name="Freeform 16">
              <a:extLst>
                <a:ext uri="{FF2B5EF4-FFF2-40B4-BE49-F238E27FC236}">
                  <a16:creationId xmlns:a16="http://schemas.microsoft.com/office/drawing/2014/main" id="{B27A1690-1779-6A9F-CE53-694415ACA294}"/>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5" name="TextBox 17">
              <a:extLst>
                <a:ext uri="{FF2B5EF4-FFF2-40B4-BE49-F238E27FC236}">
                  <a16:creationId xmlns:a16="http://schemas.microsoft.com/office/drawing/2014/main" id="{8418B372-51D8-1173-06EC-21616B8D18F8}"/>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7" name="TextBox 18" descr="n416 Fb Dinh Thu Huyen">
            <a:extLst>
              <a:ext uri="{FF2B5EF4-FFF2-40B4-BE49-F238E27FC236}">
                <a16:creationId xmlns:a16="http://schemas.microsoft.com/office/drawing/2014/main" id="{E303F80D-1669-E38D-3F9C-231E96889F13}"/>
              </a:ext>
            </a:extLst>
          </p:cNvPr>
          <p:cNvSpPr txBox="1"/>
          <p:nvPr/>
        </p:nvSpPr>
        <p:spPr>
          <a:xfrm>
            <a:off x="107266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mc:AlternateContent xmlns:mc="http://schemas.openxmlformats.org/markup-compatibility/2006" xmlns:a14="http://schemas.microsoft.com/office/drawing/2010/main">
        <mc:Choice Requires="a14">
          <p:sp>
            <p:nvSpPr>
              <p:cNvPr id="3" name="Object 14" descr="n416 Fb Dinh Thu Huyen">
                <a:extLst>
                  <a:ext uri="{FF2B5EF4-FFF2-40B4-BE49-F238E27FC236}">
                    <a16:creationId xmlns:a16="http://schemas.microsoft.com/office/drawing/2014/main" id="{A6465608-2A0D-A9D8-76EF-50043641C609}"/>
                  </a:ext>
                </a:extLst>
              </p:cNvPr>
              <p:cNvSpPr txBox="1"/>
              <p:nvPr/>
            </p:nvSpPr>
            <p:spPr bwMode="auto">
              <a:xfrm>
                <a:off x="2361062" y="2123775"/>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xmlns="">
          <p:sp>
            <p:nvSpPr>
              <p:cNvPr id="3" name="Object 14" descr="n416 Fb Dinh Thu Huyen">
                <a:extLst>
                  <a:ext uri="{FF2B5EF4-FFF2-40B4-BE49-F238E27FC236}">
                    <a16:creationId xmlns:a16="http://schemas.microsoft.com/office/drawing/2014/main" id="{A6465608-2A0D-A9D8-76EF-50043641C609}"/>
                  </a:ext>
                </a:extLst>
              </p:cNvPr>
              <p:cNvSpPr txBox="1">
                <a:spLocks noRot="1" noChangeAspect="1" noMove="1" noResize="1" noEditPoints="1" noAdjustHandles="1" noChangeArrowheads="1" noChangeShapeType="1" noTextEdit="1"/>
              </p:cNvSpPr>
              <p:nvPr/>
            </p:nvSpPr>
            <p:spPr bwMode="auto">
              <a:xfrm>
                <a:off x="2361062" y="2123775"/>
                <a:ext cx="4572000" cy="705693"/>
              </a:xfrm>
              <a:prstGeom prst="rect">
                <a:avLst/>
              </a:prstGeom>
              <a:blipFill>
                <a:blip r:embed="rId2"/>
                <a:stretch>
                  <a:fillRect/>
                </a:stretch>
              </a:blipFill>
            </p:spPr>
            <p:txBody>
              <a:bodyPr/>
              <a:lstStyle/>
              <a:p>
                <a:r>
                  <a:rPr lang="en-US">
                    <a:noFill/>
                  </a:rPr>
                  <a:t> </a:t>
                </a:r>
              </a:p>
            </p:txBody>
          </p:sp>
        </mc:Fallback>
      </mc:AlternateContent>
      <p:pic>
        <p:nvPicPr>
          <p:cNvPr id="24" name="Picture 2" descr="n416 Fb Dinh Thu Huyen">
            <a:extLst>
              <a:ext uri="{FF2B5EF4-FFF2-40B4-BE49-F238E27FC236}">
                <a16:creationId xmlns:a16="http://schemas.microsoft.com/office/drawing/2014/main" id="{79A762B8-4794-8F88-A2DC-3D8DDCFE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063" y="914947"/>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13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1752600" y="228600"/>
            <a:ext cx="7848600" cy="2971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1943100" y="372060"/>
            <a:ext cx="7505700" cy="2677656"/>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a:t>
            </a:r>
            <a:r>
              <a:rPr lang="en-US" sz="2400" b="1"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416 Fb Dinh Thu Huyen"/>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416 Fb Dinh Thu Huyen"/>
          <p:cNvSpPr txBox="1"/>
          <p:nvPr/>
        </p:nvSpPr>
        <p:spPr>
          <a:xfrm>
            <a:off x="1943100" y="3864252"/>
            <a:ext cx="5715000" cy="584775"/>
          </a:xfrm>
          <a:prstGeom prst="rect">
            <a:avLst/>
          </a:prstGeom>
          <a:noFill/>
        </p:spPr>
        <p:txBody>
          <a:bodyPr wrap="square" rtlCol="0">
            <a:spAutoFit/>
          </a:bodyPr>
          <a:lstStyle/>
          <a:p>
            <a:pPr algn="ct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C</a:t>
            </a:r>
          </a:p>
        </p:txBody>
      </p:sp>
      <p:pic>
        <p:nvPicPr>
          <p:cNvPr id="10" name="Picture 9"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9" name="Freeform 4" descr="n416 Fb Dinh Thu Huyen">
            <a:extLst>
              <a:ext uri="{FF2B5EF4-FFF2-40B4-BE49-F238E27FC236}">
                <a16:creationId xmlns:a16="http://schemas.microsoft.com/office/drawing/2014/main" id="{A8A15BA0-F6C3-F8A4-026F-042737B8B2C1}"/>
              </a:ext>
            </a:extLst>
          </p:cNvPr>
          <p:cNvSpPr/>
          <p:nvPr/>
        </p:nvSpPr>
        <p:spPr>
          <a:xfrm>
            <a:off x="11644" y="0"/>
            <a:ext cx="12122302" cy="6858000"/>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416 Fb Dinh Thu Huyen"/>
          <p:cNvSpPr/>
          <p:nvPr/>
        </p:nvSpPr>
        <p:spPr>
          <a:xfrm>
            <a:off x="69698" y="6096000"/>
            <a:ext cx="1143370" cy="890213"/>
          </a:xfrm>
          <a:custGeom>
            <a:avLst/>
            <a:gdLst/>
            <a:ahLst/>
            <a:cxnLst/>
            <a:rect l="l" t="t" r="r" b="b"/>
            <a:pathLst>
              <a:path w="2471847" h="1724113">
                <a:moveTo>
                  <a:pt x="0" y="0"/>
                </a:moveTo>
                <a:lnTo>
                  <a:pt x="2471847" y="0"/>
                </a:lnTo>
                <a:lnTo>
                  <a:pt x="2471847" y="1724113"/>
                </a:lnTo>
                <a:lnTo>
                  <a:pt x="0" y="172411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416 Fb Dinh Thu Huyen"/>
          <p:cNvSpPr/>
          <p:nvPr/>
        </p:nvSpPr>
        <p:spPr>
          <a:xfrm rot="928922">
            <a:off x="11140585" y="936381"/>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416 Fb Dinh Thu Huyen"/>
          <p:cNvSpPr/>
          <p:nvPr/>
        </p:nvSpPr>
        <p:spPr>
          <a:xfrm>
            <a:off x="228741" y="96327"/>
            <a:ext cx="557959" cy="569346"/>
          </a:xfrm>
          <a:custGeom>
            <a:avLst/>
            <a:gdLst/>
            <a:ahLst/>
            <a:cxnLst/>
            <a:rect l="l" t="t" r="r" b="b"/>
            <a:pathLst>
              <a:path w="836938" h="854019">
                <a:moveTo>
                  <a:pt x="0" y="0"/>
                </a:moveTo>
                <a:lnTo>
                  <a:pt x="836938" y="0"/>
                </a:lnTo>
                <a:lnTo>
                  <a:pt x="836938" y="854019"/>
                </a:lnTo>
                <a:lnTo>
                  <a:pt x="0" y="85401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flipH="1">
            <a:off x="1717596" y="5761630"/>
            <a:ext cx="457419" cy="466753"/>
          </a:xfrm>
          <a:custGeom>
            <a:avLst/>
            <a:gdLst/>
            <a:ahLst/>
            <a:cxnLst/>
            <a:rect l="l" t="t" r="r" b="b"/>
            <a:pathLst>
              <a:path w="686128" h="700130">
                <a:moveTo>
                  <a:pt x="686127" y="0"/>
                </a:moveTo>
                <a:lnTo>
                  <a:pt x="0" y="0"/>
                </a:lnTo>
                <a:lnTo>
                  <a:pt x="0" y="700131"/>
                </a:lnTo>
                <a:lnTo>
                  <a:pt x="686127" y="700131"/>
                </a:lnTo>
                <a:lnTo>
                  <a:pt x="686127"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416 Fb Dinh Thu Huyen"/>
          <p:cNvSpPr/>
          <p:nvPr/>
        </p:nvSpPr>
        <p:spPr>
          <a:xfrm flipH="1">
            <a:off x="10327998" y="132995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8503983" y="5891400"/>
            <a:ext cx="557959" cy="569346"/>
          </a:xfrm>
          <a:custGeom>
            <a:avLst/>
            <a:gdLst/>
            <a:ahLst/>
            <a:cxnLst/>
            <a:rect l="l" t="t" r="r" b="b"/>
            <a:pathLst>
              <a:path w="836938" h="854019">
                <a:moveTo>
                  <a:pt x="0" y="0"/>
                </a:moveTo>
                <a:lnTo>
                  <a:pt x="836939" y="0"/>
                </a:lnTo>
                <a:lnTo>
                  <a:pt x="836939" y="854019"/>
                </a:lnTo>
                <a:lnTo>
                  <a:pt x="0" y="85401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416 Fb Dinh Thu Huyen"/>
          <p:cNvSpPr/>
          <p:nvPr/>
        </p:nvSpPr>
        <p:spPr>
          <a:xfrm>
            <a:off x="565431" y="4357586"/>
            <a:ext cx="557959" cy="569346"/>
          </a:xfrm>
          <a:custGeom>
            <a:avLst/>
            <a:gdLst/>
            <a:ahLst/>
            <a:cxnLst/>
            <a:rect l="l" t="t" r="r" b="b"/>
            <a:pathLst>
              <a:path w="836938" h="854019">
                <a:moveTo>
                  <a:pt x="0" y="0"/>
                </a:moveTo>
                <a:lnTo>
                  <a:pt x="836938" y="0"/>
                </a:lnTo>
                <a:lnTo>
                  <a:pt x="836938" y="854018"/>
                </a:lnTo>
                <a:lnTo>
                  <a:pt x="0" y="85401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descr="n416 Fb Dinh Thu Huyen">
            <a:extLst>
              <a:ext uri="{FF2B5EF4-FFF2-40B4-BE49-F238E27FC236}">
                <a16:creationId xmlns:a16="http://schemas.microsoft.com/office/drawing/2014/main" id="{E2DF3389-8CF4-056C-FCCC-77F439DB8C45}"/>
              </a:ext>
            </a:extLst>
          </p:cNvPr>
          <p:cNvSpPr txBox="1"/>
          <p:nvPr/>
        </p:nvSpPr>
        <p:spPr>
          <a:xfrm>
            <a:off x="796225" y="59708"/>
            <a:ext cx="4842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mn-cs"/>
              </a:rPr>
              <a:t>TRẠM DỪNG THÚ VỊ</a:t>
            </a:r>
            <a:endParaRPr kumimoji="0" lang="en-US" sz="36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pic>
        <p:nvPicPr>
          <p:cNvPr id="2050" name="Picture 2" descr="n416 Fb Dinh Thu Huyen">
            <a:extLst>
              <a:ext uri="{FF2B5EF4-FFF2-40B4-BE49-F238E27FC236}">
                <a16:creationId xmlns:a16="http://schemas.microsoft.com/office/drawing/2014/main" id="{C4DA4031-DDF5-72D9-93E5-0443370F22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993" y="2457155"/>
            <a:ext cx="2546014" cy="17943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416 Fb Dinh Thu Huyen">
            <a:extLst>
              <a:ext uri="{FF2B5EF4-FFF2-40B4-BE49-F238E27FC236}">
                <a16:creationId xmlns:a16="http://schemas.microsoft.com/office/drawing/2014/main" id="{BC6FFF6E-B2AA-3E04-8353-2884D855A1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591" y="4901079"/>
            <a:ext cx="2358143" cy="16683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416 Fb Dinh Thu Huyen">
            <a:extLst>
              <a:ext uri="{FF2B5EF4-FFF2-40B4-BE49-F238E27FC236}">
                <a16:creationId xmlns:a16="http://schemas.microsoft.com/office/drawing/2014/main" id="{FF6C9BC0-7C73-BAE7-0160-5D8E98CB39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1053" y="4425617"/>
            <a:ext cx="2395468" cy="160256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descr="n416 Fb Dinh Thu Huyen"/>
          <p:cNvSpPr/>
          <p:nvPr/>
        </p:nvSpPr>
        <p:spPr>
          <a:xfrm rot="2493437">
            <a:off x="11124115" y="6406096"/>
            <a:ext cx="310882" cy="495609"/>
          </a:xfrm>
          <a:custGeom>
            <a:avLst/>
            <a:gdLst/>
            <a:ahLst/>
            <a:cxnLst/>
            <a:rect l="l" t="t" r="r" b="b"/>
            <a:pathLst>
              <a:path w="466323" h="743414">
                <a:moveTo>
                  <a:pt x="0" y="0"/>
                </a:moveTo>
                <a:lnTo>
                  <a:pt x="466323" y="0"/>
                </a:lnTo>
                <a:lnTo>
                  <a:pt x="466323" y="743414"/>
                </a:lnTo>
                <a:lnTo>
                  <a:pt x="0" y="74341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416 Fb Dinh Thu Huyen"/>
          <p:cNvSpPr/>
          <p:nvPr/>
        </p:nvSpPr>
        <p:spPr>
          <a:xfrm>
            <a:off x="11430000" y="6324600"/>
            <a:ext cx="959727" cy="702292"/>
          </a:xfrm>
          <a:custGeom>
            <a:avLst/>
            <a:gdLst/>
            <a:ahLst/>
            <a:cxnLst/>
            <a:rect l="l" t="t" r="r" b="b"/>
            <a:pathLst>
              <a:path w="2199847" h="1836873">
                <a:moveTo>
                  <a:pt x="0" y="0"/>
                </a:moveTo>
                <a:lnTo>
                  <a:pt x="2199847" y="0"/>
                </a:lnTo>
                <a:lnTo>
                  <a:pt x="2199847" y="1836873"/>
                </a:lnTo>
                <a:lnTo>
                  <a:pt x="0" y="183687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416 Fb Dinh Thu Huyen"/>
          <p:cNvSpPr/>
          <p:nvPr/>
        </p:nvSpPr>
        <p:spPr>
          <a:xfrm flipH="1">
            <a:off x="7991080" y="642543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 descr="n416 Fb Dinh Thu Huyen">
            <a:extLst>
              <a:ext uri="{FF2B5EF4-FFF2-40B4-BE49-F238E27FC236}">
                <a16:creationId xmlns:a16="http://schemas.microsoft.com/office/drawing/2014/main" id="{1588A405-134A-41FD-0E08-D4B7E4FD48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8593" y="556896"/>
            <a:ext cx="2303899" cy="147216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416 Fb Dinh Thu Huyen">
            <a:extLst>
              <a:ext uri="{FF2B5EF4-FFF2-40B4-BE49-F238E27FC236}">
                <a16:creationId xmlns:a16="http://schemas.microsoft.com/office/drawing/2014/main" id="{BA5A5756-3499-9520-51FE-00103AFAD29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5883"/>
          <a:stretch/>
        </p:blipFill>
        <p:spPr bwMode="auto">
          <a:xfrm>
            <a:off x="1067469" y="1363040"/>
            <a:ext cx="2556089" cy="13801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n416 Fb Dinh Thu Huyen">
            <a:extLst>
              <a:ext uri="{FF2B5EF4-FFF2-40B4-BE49-F238E27FC236}">
                <a16:creationId xmlns:a16="http://schemas.microsoft.com/office/drawing/2014/main" id="{AB42F787-37A0-4D66-9529-B0A21341E5FB}"/>
              </a:ext>
            </a:extLst>
          </p:cNvPr>
          <p:cNvGrpSpPr/>
          <p:nvPr/>
        </p:nvGrpSpPr>
        <p:grpSpPr>
          <a:xfrm>
            <a:off x="2857851" y="381351"/>
            <a:ext cx="6323897" cy="6323897"/>
            <a:chOff x="2857851" y="381351"/>
            <a:chExt cx="6323897" cy="6323897"/>
          </a:xfrm>
        </p:grpSpPr>
        <p:sp>
          <p:nvSpPr>
            <p:cNvPr id="3" name="Freeform: Shape 2">
              <a:hlinkClick r:id="rId13" action="ppaction://hlinksldjump"/>
              <a:extLst>
                <a:ext uri="{FF2B5EF4-FFF2-40B4-BE49-F238E27FC236}">
                  <a16:creationId xmlns:a16="http://schemas.microsoft.com/office/drawing/2014/main" id="{529590A7-A678-9694-C638-DC4319D25923}"/>
                </a:ext>
              </a:extLst>
            </p:cNvPr>
            <p:cNvSpPr/>
            <p:nvPr/>
          </p:nvSpPr>
          <p:spPr>
            <a:xfrm>
              <a:off x="5007173" y="381351"/>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1</a:t>
              </a:r>
            </a:p>
          </p:txBody>
        </p:sp>
        <p:sp>
          <p:nvSpPr>
            <p:cNvPr id="4" name="Freeform: Shape 3">
              <a:extLst>
                <a:ext uri="{FF2B5EF4-FFF2-40B4-BE49-F238E27FC236}">
                  <a16:creationId xmlns:a16="http://schemas.microsoft.com/office/drawing/2014/main" id="{0A4DAF5C-D472-4584-E1D2-B5CE6C8AD63D}"/>
                </a:ext>
              </a:extLst>
            </p:cNvPr>
            <p:cNvSpPr/>
            <p:nvPr/>
          </p:nvSpPr>
          <p:spPr>
            <a:xfrm rot="2700000">
              <a:off x="6814900" y="2116118"/>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4" rIns="161280"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5" name="Freeform: Shape 4">
              <a:hlinkClick r:id="rId14" action="ppaction://hlinksldjump"/>
              <a:extLst>
                <a:ext uri="{FF2B5EF4-FFF2-40B4-BE49-F238E27FC236}">
                  <a16:creationId xmlns:a16="http://schemas.microsoft.com/office/drawing/2014/main" id="{7A2D5B7D-0CA9-CBAB-825D-D07301C51F31}"/>
                </a:ext>
              </a:extLst>
            </p:cNvPr>
            <p:cNvSpPr/>
            <p:nvPr/>
          </p:nvSpPr>
          <p:spPr>
            <a:xfrm>
              <a:off x="7156495"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2</a:t>
              </a:r>
            </a:p>
          </p:txBody>
        </p:sp>
        <p:sp>
          <p:nvSpPr>
            <p:cNvPr id="16" name="Freeform: Shape 15">
              <a:extLst>
                <a:ext uri="{FF2B5EF4-FFF2-40B4-BE49-F238E27FC236}">
                  <a16:creationId xmlns:a16="http://schemas.microsoft.com/office/drawing/2014/main" id="{C0E454A9-79DB-166F-27BF-01EDCC69B55B}"/>
                </a:ext>
              </a:extLst>
            </p:cNvPr>
            <p:cNvSpPr/>
            <p:nvPr/>
          </p:nvSpPr>
          <p:spPr>
            <a:xfrm rot="18900000">
              <a:off x="6836417" y="4265439"/>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0" tIns="136705" rIns="1"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18" name="Freeform: Shape 17">
              <a:hlinkClick r:id="rId15" action="ppaction://hlinksldjump"/>
              <a:extLst>
                <a:ext uri="{FF2B5EF4-FFF2-40B4-BE49-F238E27FC236}">
                  <a16:creationId xmlns:a16="http://schemas.microsoft.com/office/drawing/2014/main" id="{7DFFA77D-E91F-ABCE-59C1-742E5FBF7A87}"/>
                </a:ext>
              </a:extLst>
            </p:cNvPr>
            <p:cNvSpPr/>
            <p:nvPr/>
          </p:nvSpPr>
          <p:spPr>
            <a:xfrm>
              <a:off x="5007173" y="4679995"/>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3</a:t>
              </a:r>
            </a:p>
          </p:txBody>
        </p:sp>
        <p:sp>
          <p:nvSpPr>
            <p:cNvPr id="20" name="Freeform: Shape 19">
              <a:extLst>
                <a:ext uri="{FF2B5EF4-FFF2-40B4-BE49-F238E27FC236}">
                  <a16:creationId xmlns:a16="http://schemas.microsoft.com/office/drawing/2014/main" id="{AAABD63B-D242-034A-59B8-08820E61140D}"/>
                </a:ext>
              </a:extLst>
            </p:cNvPr>
            <p:cNvSpPr/>
            <p:nvPr/>
          </p:nvSpPr>
          <p:spPr>
            <a:xfrm rot="24300000">
              <a:off x="4687095" y="4286957"/>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1" tIns="136704" rIns="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21" name="Freeform: Shape 20">
              <a:hlinkClick r:id="rId16" action="ppaction://hlinksldjump"/>
              <a:extLst>
                <a:ext uri="{FF2B5EF4-FFF2-40B4-BE49-F238E27FC236}">
                  <a16:creationId xmlns:a16="http://schemas.microsoft.com/office/drawing/2014/main" id="{7D464AE6-0108-D2E3-66A4-DEC303906C87}"/>
                </a:ext>
              </a:extLst>
            </p:cNvPr>
            <p:cNvSpPr/>
            <p:nvPr/>
          </p:nvSpPr>
          <p:spPr>
            <a:xfrm>
              <a:off x="2857851"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4</a:t>
              </a:r>
            </a:p>
          </p:txBody>
        </p:sp>
        <p:sp>
          <p:nvSpPr>
            <p:cNvPr id="22" name="Freeform: Shape 21">
              <a:extLst>
                <a:ext uri="{FF2B5EF4-FFF2-40B4-BE49-F238E27FC236}">
                  <a16:creationId xmlns:a16="http://schemas.microsoft.com/office/drawing/2014/main" id="{7AB95B17-DC6D-7D37-D7E6-C9F534B6B032}"/>
                </a:ext>
              </a:extLst>
            </p:cNvPr>
            <p:cNvSpPr/>
            <p:nvPr/>
          </p:nvSpPr>
          <p:spPr>
            <a:xfrm rot="18900000">
              <a:off x="4665578" y="2137636"/>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3" rIns="16128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descr="n416 Fb Dinh Thu Huyen"/>
          <p:cNvSpPr/>
          <p:nvPr/>
        </p:nvSpPr>
        <p:spPr>
          <a:xfrm>
            <a:off x="9358104" y="620386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3" name="Freeform 13" descr="n416 Fb Dinh Thu Huyen"/>
          <p:cNvSpPr/>
          <p:nvPr/>
        </p:nvSpPr>
        <p:spPr>
          <a:xfrm flipH="1">
            <a:off x="1620417" y="541744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descr="n416 Fb Dinh Thu Huyen"/>
          <p:cNvSpPr/>
          <p:nvPr/>
        </p:nvSpPr>
        <p:spPr>
          <a:xfrm>
            <a:off x="200849" y="4628494"/>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6" name="Freeform 16" descr="n416 Fb Dinh Thu Huyen"/>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8" name="Freeform 18" descr="n416 Fb Dinh Thu Huye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descr="n416 Fb Dinh Thu Huyen"/>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416 Fb Dinh Thu Huyen">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416 Fb Dinh Thu Huyen">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416 Fb Dinh Thu Huyen">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416 Fb Dinh Thu Huyen">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 name="Rectangle 7" descr="n416 Fb Dinh Thu Huyen">
            <a:extLst>
              <a:ext uri="{FF2B5EF4-FFF2-40B4-BE49-F238E27FC236}">
                <a16:creationId xmlns:a16="http://schemas.microsoft.com/office/drawing/2014/main" id="{CE026740-8F6F-0C0F-EAF0-229165CFB917}"/>
              </a:ext>
            </a:extLst>
          </p:cNvPr>
          <p:cNvSpPr/>
          <p:nvPr/>
        </p:nvSpPr>
        <p:spPr>
          <a:xfrm>
            <a:off x="5071172" y="3715560"/>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9" name="TextBox 8" descr="n416 Fb Dinh Thu Huyen">
            <a:extLst>
              <a:ext uri="{FF2B5EF4-FFF2-40B4-BE49-F238E27FC236}">
                <a16:creationId xmlns:a16="http://schemas.microsoft.com/office/drawing/2014/main" id="{B8243985-C559-693B-0766-A999D844AD8B}"/>
              </a:ext>
            </a:extLst>
          </p:cNvPr>
          <p:cNvSpPr txBox="1"/>
          <p:nvPr/>
        </p:nvSpPr>
        <p:spPr>
          <a:xfrm>
            <a:off x="3887156" y="36471"/>
            <a:ext cx="4417688" cy="523220"/>
          </a:xfrm>
          <a:prstGeom prst="rect">
            <a:avLst/>
          </a:prstGeom>
          <a:noFill/>
        </p:spPr>
        <p:txBody>
          <a:bodyPr wrap="square" rtlCol="0">
            <a:spAutoFit/>
          </a:bodyPr>
          <a:lstStyle/>
          <a:p>
            <a:pPr algn="ctr"/>
            <a:r>
              <a:rPr lang="vi-VN" sz="2800" b="1">
                <a:solidFill>
                  <a:srgbClr val="FF7980"/>
                </a:solidFill>
                <a:latin typeface="Cambria" panose="02040503050406030204" pitchFamily="18" charset="0"/>
              </a:rPr>
              <a:t>Trạm 1: ĐỘNG CƠ NHIỆT</a:t>
            </a:r>
            <a:endParaRPr lang="vi-VN" sz="2800" b="1" dirty="0">
              <a:solidFill>
                <a:srgbClr val="FF7980"/>
              </a:solidFill>
              <a:latin typeface="Cambria" panose="02040503050406030204" pitchFamily="18" charset="0"/>
            </a:endParaRPr>
          </a:p>
        </p:txBody>
      </p:sp>
      <p:sp>
        <p:nvSpPr>
          <p:cNvPr id="10" name="Rectangle 9" descr="n416 Fb Dinh Thu Huyen">
            <a:extLst>
              <a:ext uri="{FF2B5EF4-FFF2-40B4-BE49-F238E27FC236}">
                <a16:creationId xmlns:a16="http://schemas.microsoft.com/office/drawing/2014/main" id="{07CDC62C-F15C-1499-2AE7-7BF86E93680A}"/>
              </a:ext>
            </a:extLst>
          </p:cNvPr>
          <p:cNvSpPr/>
          <p:nvPr/>
        </p:nvSpPr>
        <p:spPr>
          <a:xfrm>
            <a:off x="552974" y="642976"/>
            <a:ext cx="8915400" cy="480837"/>
          </a:xfrm>
          <a:prstGeom prst="rect">
            <a:avLst/>
          </a:prstGeom>
        </p:spPr>
        <p:txBody>
          <a:bodyPr wrap="square">
            <a:spAutoFit/>
          </a:bodyPr>
          <a:lstStyle/>
          <a:p>
            <a:pPr>
              <a:lnSpc>
                <a:spcPct val="115000"/>
              </a:lnSpc>
            </a:pPr>
            <a:r>
              <a:rPr lang="en-US" sz="2400" b="1">
                <a:solidFill>
                  <a:srgbClr val="FF7980"/>
                </a:solidFill>
                <a:latin typeface="Cambria" panose="02040503050406030204" pitchFamily="18" charset="0"/>
                <a:ea typeface="Cambria" panose="02040503050406030204" pitchFamily="18" charset="0"/>
              </a:rPr>
              <a:t>Nêu </a:t>
            </a:r>
            <a:r>
              <a:rPr lang="en-US" sz="2400" b="1" dirty="0" err="1">
                <a:solidFill>
                  <a:srgbClr val="FF7980"/>
                </a:solidFill>
                <a:latin typeface="Cambria" panose="02040503050406030204" pitchFamily="18" charset="0"/>
                <a:ea typeface="Cambria" panose="02040503050406030204" pitchFamily="18" charset="0"/>
              </a:rPr>
              <a:t>cấu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tạo</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Hiệu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suất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a:t>
            </a:r>
          </a:p>
        </p:txBody>
      </p:sp>
      <p:sp>
        <p:nvSpPr>
          <p:cNvPr id="15" name="Rectangle 14" descr="n416 Fb Dinh Thu Huyen">
            <a:extLst>
              <a:ext uri="{FF2B5EF4-FFF2-40B4-BE49-F238E27FC236}">
                <a16:creationId xmlns:a16="http://schemas.microsoft.com/office/drawing/2014/main" id="{6900D7A3-A4A5-F3E6-9D14-DD6E58C2F33F}"/>
              </a:ext>
            </a:extLst>
          </p:cNvPr>
          <p:cNvSpPr/>
          <p:nvPr/>
        </p:nvSpPr>
        <p:spPr>
          <a:xfrm>
            <a:off x="626274" y="1240694"/>
            <a:ext cx="6649580" cy="2604496"/>
          </a:xfrm>
          <a:prstGeom prst="rect">
            <a:avLst/>
          </a:prstGeom>
        </p:spPr>
        <p:txBody>
          <a:bodyPr wrap="square">
            <a:spAutoFit/>
          </a:bodyPr>
          <a:lstStyle/>
          <a:p>
            <a:pPr>
              <a:lnSpc>
                <a:spcPct val="115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Mỗi</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cơ</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đều</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ba</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bộ</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phận</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chính</a:t>
            </a:r>
            <a:r>
              <a:rPr lang="en-US" sz="2400" b="1" i="1"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Bộ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phát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dirty="0">
                <a:latin typeface="Cambria" panose="02040503050406030204" pitchFamily="18" charset="0"/>
                <a:ea typeface="Cambria" panose="02040503050406030204" pitchFamily="18" charset="0"/>
                <a:cs typeface="Times New Roman" panose="02020603050405020304" pitchFamily="18" charset="0"/>
              </a:rPr>
              <a:t> &lt;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do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toả</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sp>
        <p:nvSpPr>
          <p:cNvPr id="24" name="Rectangle 23" descr="n416 Fb Dinh Thu Huyen">
            <a:extLst>
              <a:ext uri="{FF2B5EF4-FFF2-40B4-BE49-F238E27FC236}">
                <a16:creationId xmlns:a16="http://schemas.microsoft.com/office/drawing/2014/main" id="{12097D77-949E-D6BF-CF8A-C5B365E69ED3}"/>
              </a:ext>
            </a:extLst>
          </p:cNvPr>
          <p:cNvSpPr/>
          <p:nvPr/>
        </p:nvSpPr>
        <p:spPr>
          <a:xfrm>
            <a:off x="557297" y="3829549"/>
            <a:ext cx="3770712" cy="480837"/>
          </a:xfrm>
          <a:prstGeom prst="rect">
            <a:avLst/>
          </a:prstGeom>
        </p:spPr>
        <p:txBody>
          <a:bodyPr wrap="none">
            <a:spAutoFit/>
          </a:bodyPr>
          <a:lstStyle/>
          <a:p>
            <a:pPr>
              <a:lnSpc>
                <a:spcPct val="115000"/>
              </a:lnSpc>
            </a:pPr>
            <a:r>
              <a:rPr lang="en-US"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Hiệu</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suất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p:txBody>
      </p:sp>
      <p:graphicFrame>
        <p:nvGraphicFramePr>
          <p:cNvPr id="25" name="Object 24" descr="n416 Fb Dinh Thu Huyen">
            <a:extLst>
              <a:ext uri="{FF2B5EF4-FFF2-40B4-BE49-F238E27FC236}">
                <a16:creationId xmlns:a16="http://schemas.microsoft.com/office/drawing/2014/main" id="{B420C9C8-1346-2CF3-EC1A-0CD96FDD2D89}"/>
              </a:ext>
            </a:extLst>
          </p:cNvPr>
          <p:cNvGraphicFramePr>
            <a:graphicFrameLocks noChangeAspect="1"/>
          </p:cNvGraphicFramePr>
          <p:nvPr>
            <p:extLst>
              <p:ext uri="{D42A27DB-BD31-4B8C-83A1-F6EECF244321}">
                <p14:modId xmlns:p14="http://schemas.microsoft.com/office/powerpoint/2010/main" val="2513823966"/>
              </p:ext>
            </p:extLst>
          </p:nvPr>
        </p:nvGraphicFramePr>
        <p:xfrm>
          <a:off x="1506496" y="4310386"/>
          <a:ext cx="2988414" cy="835271"/>
        </p:xfrm>
        <a:graphic>
          <a:graphicData uri="http://schemas.openxmlformats.org/presentationml/2006/ole">
            <mc:AlternateContent xmlns:mc="http://schemas.openxmlformats.org/markup-compatibility/2006">
              <mc:Choice xmlns:v="urn:schemas-microsoft-com:vml" Requires="v">
                <p:oleObj name="Equation" r:id="rId5" imgW="1548728" imgH="431613" progId="Equation.DSMT4">
                  <p:embed/>
                </p:oleObj>
              </mc:Choice>
              <mc:Fallback>
                <p:oleObj name="Equation" r:id="rId5" imgW="1548728" imgH="431613" progId="Equation.DSMT4">
                  <p:embed/>
                  <p:pic>
                    <p:nvPicPr>
                      <p:cNvPr id="25" name="Object 24">
                        <a:extLst>
                          <a:ext uri="{FF2B5EF4-FFF2-40B4-BE49-F238E27FC236}">
                            <a16:creationId xmlns:a16="http://schemas.microsoft.com/office/drawing/2014/main" id="{B420C9C8-1346-2CF3-EC1A-0CD96FDD2D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496" y="4310386"/>
                        <a:ext cx="2988414" cy="835271"/>
                      </a:xfrm>
                      <a:prstGeom prst="rect">
                        <a:avLst/>
                      </a:prstGeom>
                      <a:solidFill>
                        <a:schemeClr val="accent6">
                          <a:lumMod val="60000"/>
                          <a:lumOff val="40000"/>
                        </a:schemeClr>
                      </a:solidFill>
                    </p:spPr>
                  </p:pic>
                </p:oleObj>
              </mc:Fallback>
            </mc:AlternateContent>
          </a:graphicData>
        </a:graphic>
      </p:graphicFrame>
      <p:graphicFrame>
        <p:nvGraphicFramePr>
          <p:cNvPr id="26" name="Object 25" descr="n416 Fb Dinh Thu Huyen">
            <a:extLst>
              <a:ext uri="{FF2B5EF4-FFF2-40B4-BE49-F238E27FC236}">
                <a16:creationId xmlns:a16="http://schemas.microsoft.com/office/drawing/2014/main" id="{F03DBA5F-AED2-C206-0A48-82EC51BBB120}"/>
              </a:ext>
            </a:extLst>
          </p:cNvPr>
          <p:cNvGraphicFramePr>
            <a:graphicFrameLocks noChangeAspect="1"/>
          </p:cNvGraphicFramePr>
          <p:nvPr>
            <p:extLst>
              <p:ext uri="{D42A27DB-BD31-4B8C-83A1-F6EECF244321}">
                <p14:modId xmlns:p14="http://schemas.microsoft.com/office/powerpoint/2010/main" val="3704299437"/>
              </p:ext>
            </p:extLst>
          </p:nvPr>
        </p:nvGraphicFramePr>
        <p:xfrm>
          <a:off x="4834472" y="4310386"/>
          <a:ext cx="2407699" cy="790850"/>
        </p:xfrm>
        <a:graphic>
          <a:graphicData uri="http://schemas.openxmlformats.org/presentationml/2006/ole">
            <mc:AlternateContent xmlns:mc="http://schemas.openxmlformats.org/markup-compatibility/2006">
              <mc:Choice xmlns:v="urn:schemas-microsoft-com:vml" Requires="v">
                <p:oleObj name="Equation" r:id="rId7" imgW="1320480" imgH="431640" progId="Equation.DSMT4">
                  <p:embed/>
                </p:oleObj>
              </mc:Choice>
              <mc:Fallback>
                <p:oleObj name="Equation" r:id="rId7" imgW="1320480" imgH="431640" progId="Equation.DSMT4">
                  <p:embed/>
                  <p:pic>
                    <p:nvPicPr>
                      <p:cNvPr id="26" name="Object 25">
                        <a:extLst>
                          <a:ext uri="{FF2B5EF4-FFF2-40B4-BE49-F238E27FC236}">
                            <a16:creationId xmlns:a16="http://schemas.microsoft.com/office/drawing/2014/main" id="{F03DBA5F-AED2-C206-0A48-82EC51BBB120}"/>
                          </a:ext>
                        </a:extLst>
                      </p:cNvPr>
                      <p:cNvPicPr>
                        <a:picLocks noChangeAspect="1" noChangeArrowheads="1"/>
                      </p:cNvPicPr>
                      <p:nvPr/>
                    </p:nvPicPr>
                    <p:blipFill>
                      <a:blip r:embed="rId8"/>
                      <a:srcRect/>
                      <a:stretch>
                        <a:fillRect/>
                      </a:stretch>
                    </p:blipFill>
                    <p:spPr bwMode="auto">
                      <a:xfrm>
                        <a:off x="4834472" y="4310386"/>
                        <a:ext cx="2407699" cy="790850"/>
                      </a:xfrm>
                      <a:prstGeom prst="rect">
                        <a:avLst/>
                      </a:prstGeom>
                      <a:solidFill>
                        <a:schemeClr val="accent1">
                          <a:lumMod val="40000"/>
                          <a:lumOff val="60000"/>
                        </a:schemeClr>
                      </a:solidFill>
                    </p:spPr>
                  </p:pic>
                </p:oleObj>
              </mc:Fallback>
            </mc:AlternateContent>
          </a:graphicData>
        </a:graphic>
      </p:graphicFrame>
      <p:sp>
        <p:nvSpPr>
          <p:cNvPr id="27" name="Rectangle 26" descr="n416 Fb Dinh Thu Huyen">
            <a:extLst>
              <a:ext uri="{FF2B5EF4-FFF2-40B4-BE49-F238E27FC236}">
                <a16:creationId xmlns:a16="http://schemas.microsoft.com/office/drawing/2014/main" id="{D8C13703-3909-C416-8AC5-5E8EDE1DF81D}"/>
              </a:ext>
            </a:extLst>
          </p:cNvPr>
          <p:cNvSpPr/>
          <p:nvPr/>
        </p:nvSpPr>
        <p:spPr>
          <a:xfrm>
            <a:off x="622649" y="5119507"/>
            <a:ext cx="7546020" cy="1366528"/>
          </a:xfrm>
          <a:prstGeom prst="rect">
            <a:avLst/>
          </a:prstGeom>
        </p:spPr>
        <p:txBody>
          <a:bodyPr wrap="square">
            <a:spAutoFit/>
          </a:bodyPr>
          <a:lstStyle/>
          <a:p>
            <a:pPr>
              <a:lnSpc>
                <a:spcPct val="115000"/>
              </a:lnSpc>
            </a:pPr>
            <a:r>
              <a:rPr lang="en-US" sz="2400" i="1" dirty="0" err="1">
                <a:latin typeface="Cambria" panose="02040503050406030204" pitchFamily="18" charset="0"/>
                <a:ea typeface="Cambria" panose="02040503050406030204" pitchFamily="18" charset="0"/>
                <a:cs typeface="Times New Roman" panose="02020603050405020304" pitchFamily="18" charset="0"/>
              </a:rPr>
              <a:t>Trong</a:t>
            </a:r>
            <a:r>
              <a:rPr lang="en-US" sz="2400" i="1" dirty="0">
                <a:latin typeface="Cambria" panose="02040503050406030204" pitchFamily="18" charset="0"/>
                <a:ea typeface="Cambria" panose="02040503050406030204" pitchFamily="18" charset="0"/>
                <a:cs typeface="Times New Roman" panose="02020603050405020304" pitchFamily="18" charset="0"/>
              </a:rPr>
              <a:t> </a:t>
            </a:r>
            <a:r>
              <a:rPr lang="en-US" sz="2400" i="1" dirty="0" err="1">
                <a:latin typeface="Cambria" panose="02040503050406030204" pitchFamily="18" charset="0"/>
                <a:ea typeface="Cambria" panose="02040503050406030204" pitchFamily="18" charset="0"/>
                <a:cs typeface="Times New Roman" panose="02020603050405020304" pitchFamily="18" charset="0"/>
              </a:rPr>
              <a:t>đó</a:t>
            </a:r>
            <a:r>
              <a:rPr lang="en-US" sz="2400" i="1">
                <a:latin typeface="Cambria" panose="02040503050406030204" pitchFamily="18" charset="0"/>
                <a:ea typeface="Cambria" panose="02040503050406030204" pitchFamily="18" charset="0"/>
                <a:cs typeface="Times New Roman" panose="02020603050405020304" pitchFamily="18" charset="0"/>
              </a:rPr>
              <a:t>:</a:t>
            </a:r>
            <a:r>
              <a:rPr lang="en-US" sz="240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sinh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10242" name="Picture 2" descr="n416 Fb Dinh Thu Huyen">
            <a:extLst>
              <a:ext uri="{FF2B5EF4-FFF2-40B4-BE49-F238E27FC236}">
                <a16:creationId xmlns:a16="http://schemas.microsoft.com/office/drawing/2014/main" id="{0B738DE0-04D2-5FA9-A10A-91284A67A4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289" t="2531" r="16812" b="2531"/>
          <a:stretch/>
        </p:blipFill>
        <p:spPr bwMode="auto">
          <a:xfrm>
            <a:off x="7409072" y="1457897"/>
            <a:ext cx="4374596" cy="4080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416 Fb Dinh Thu Huyen">
            <a:extLst>
              <a:ext uri="{FF2B5EF4-FFF2-40B4-BE49-F238E27FC236}">
                <a16:creationId xmlns:a16="http://schemas.microsoft.com/office/drawing/2014/main" id="{B3B4120B-82C9-27AC-2B95-330A2463A8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descr="n416 Fb Dinh Thu Huye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descr="n416 Fb Dinh Thu Huyen"/>
          <p:cNvSpPr/>
          <p:nvPr/>
        </p:nvSpPr>
        <p:spPr>
          <a:xfrm>
            <a:off x="1135466" y="6325561"/>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Tree>
    <p:extLst>
      <p:ext uri="{BB962C8B-B14F-4D97-AF65-F5344CB8AC3E}">
        <p14:creationId xmlns:p14="http://schemas.microsoft.com/office/powerpoint/2010/main" val="1563026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416 Fb Dinh Thu Huyen">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416 Fb Dinh Thu Huyen">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2" name="Rectangle 11" descr="n416 Fb Dinh Thu Huyen">
            <a:extLst>
              <a:ext uri="{FF2B5EF4-FFF2-40B4-BE49-F238E27FC236}">
                <a16:creationId xmlns:a16="http://schemas.microsoft.com/office/drawing/2014/main" id="{D12DD705-115B-FC2A-9D50-9BFA13AE44EE}"/>
              </a:ext>
            </a:extLst>
          </p:cNvPr>
          <p:cNvSpPr/>
          <p:nvPr/>
        </p:nvSpPr>
        <p:spPr>
          <a:xfrm>
            <a:off x="5734733" y="2008300"/>
            <a:ext cx="5943600" cy="3761735"/>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máy</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hơi</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nước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Nồi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súp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de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bởi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Xi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theo.</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416 Fb Dinh Thu Huyen">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416 Fb Dinh Thu Huyen">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31347" y="1870508"/>
            <a:ext cx="4216025" cy="3116983"/>
          </a:xfrm>
          <a:prstGeom prst="rect">
            <a:avLst/>
          </a:prstGeom>
        </p:spPr>
      </p:pic>
      <p:sp>
        <p:nvSpPr>
          <p:cNvPr id="5" name="Rectangle 4" descr="n416 Fb Dinh Thu Huyen">
            <a:extLst>
              <a:ext uri="{FF2B5EF4-FFF2-40B4-BE49-F238E27FC236}">
                <a16:creationId xmlns:a16="http://schemas.microsoft.com/office/drawing/2014/main" id="{816D2A90-7AB9-A38A-6E8C-E5C5906357B5}"/>
              </a:ext>
            </a:extLst>
          </p:cNvPr>
          <p:cNvSpPr/>
          <p:nvPr/>
        </p:nvSpPr>
        <p:spPr>
          <a:xfrm>
            <a:off x="862418" y="4906291"/>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416 Fb Dinh Thu Huyen">
            <a:extLst>
              <a:ext uri="{FF2B5EF4-FFF2-40B4-BE49-F238E27FC236}">
                <a16:creationId xmlns:a16="http://schemas.microsoft.com/office/drawing/2014/main" id="{9EC02560-F189-62DD-9885-3310C455D74B}"/>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Hình</a:t>
            </a:r>
            <a:r>
              <a:rPr lang="en-US" sz="2800" b="1" dirty="0">
                <a:solidFill>
                  <a:srgbClr val="D7A3E6"/>
                </a:solidFill>
                <a:latin typeface="Cambria" panose="02040503050406030204" pitchFamily="18" charset="0"/>
                <a:ea typeface="Cambria" panose="02040503050406030204" pitchFamily="18" charset="0"/>
              </a:rPr>
              <a:t> </a:t>
            </a:r>
            <a:r>
              <a:rPr lang="en-US" sz="2800" b="1">
                <a:solidFill>
                  <a:srgbClr val="D7A3E6"/>
                </a:solidFill>
                <a:latin typeface="Cambria" panose="02040503050406030204" pitchFamily="18" charset="0"/>
                <a:ea typeface="Cambria" panose="02040503050406030204" pitchFamily="18" charset="0"/>
              </a:rPr>
              <a:t>2.6b,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7" name="Freeform 11" descr="n416 Fb Dinh Thu Huyen">
            <a:extLst>
              <a:ext uri="{FF2B5EF4-FFF2-40B4-BE49-F238E27FC236}">
                <a16:creationId xmlns:a16="http://schemas.microsoft.com/office/drawing/2014/main" id="{38C942CB-B872-2026-AE62-1EC5F259E551}"/>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2" descr="n416 Fb Dinh Thu Huyen">
            <a:extLst>
              <a:ext uri="{FF2B5EF4-FFF2-40B4-BE49-F238E27FC236}">
                <a16:creationId xmlns:a16="http://schemas.microsoft.com/office/drawing/2014/main" id="{158BF089-991C-29C5-4140-3A50C878C320}"/>
              </a:ext>
            </a:extLst>
          </p:cNvPr>
          <p:cNvSpPr/>
          <p:nvPr/>
        </p:nvSpPr>
        <p:spPr>
          <a:xfrm>
            <a:off x="176127" y="982895"/>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descr="n416 Fb Dinh Thu Huyen">
            <a:extLst>
              <a:ext uri="{FF2B5EF4-FFF2-40B4-BE49-F238E27FC236}">
                <a16:creationId xmlns:a16="http://schemas.microsoft.com/office/drawing/2014/main" id="{08C02159-4ED2-E155-D88A-399B07CCA72F}"/>
              </a:ext>
            </a:extLst>
          </p:cNvPr>
          <p:cNvSpPr/>
          <p:nvPr/>
        </p:nvSpPr>
        <p:spPr>
          <a:xfrm>
            <a:off x="5286675" y="1960811"/>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descr="n416 Fb Dinh Thu Huyen">
            <a:extLst>
              <a:ext uri="{FF2B5EF4-FFF2-40B4-BE49-F238E27FC236}">
                <a16:creationId xmlns:a16="http://schemas.microsoft.com/office/drawing/2014/main" id="{728A289B-3CAE-288F-DFAD-902EBA568B88}"/>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descr="n416 Fb Dinh Thu Huyen">
            <a:extLst>
              <a:ext uri="{FF2B5EF4-FFF2-40B4-BE49-F238E27FC236}">
                <a16:creationId xmlns:a16="http://schemas.microsoft.com/office/drawing/2014/main" id="{D192E3A1-84F4-7AE1-83CE-D6B22D04AD5C}"/>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77825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barn(inVertical)">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barn(inVertical)">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barn(inVertical)">
                                      <p:cBhvr>
                                        <p:cTn id="2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416 Fb Dinh Thu Huyen">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416 Fb Dinh Thu Huyen">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pic>
        <p:nvPicPr>
          <p:cNvPr id="2" name="Picture 2" descr="n416 Fb Dinh Thu Huyen">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416 Fb Dinh Thu Huyen">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1111836" y="1355474"/>
            <a:ext cx="3929673" cy="3116983"/>
          </a:xfrm>
          <a:prstGeom prst="rect">
            <a:avLst/>
          </a:prstGeom>
        </p:spPr>
      </p:pic>
      <p:sp>
        <p:nvSpPr>
          <p:cNvPr id="5" name="Rectangle 4" descr="n416 Fb Dinh Thu Huyen">
            <a:extLst>
              <a:ext uri="{FF2B5EF4-FFF2-40B4-BE49-F238E27FC236}">
                <a16:creationId xmlns:a16="http://schemas.microsoft.com/office/drawing/2014/main" id="{816D2A90-7AB9-A38A-6E8C-E5C5906357B5}"/>
              </a:ext>
            </a:extLst>
          </p:cNvPr>
          <p:cNvSpPr/>
          <p:nvPr/>
        </p:nvSpPr>
        <p:spPr>
          <a:xfrm>
            <a:off x="1042907" y="4391257"/>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416 Fb Dinh Thu Huyen">
            <a:extLst>
              <a:ext uri="{FF2B5EF4-FFF2-40B4-BE49-F238E27FC236}">
                <a16:creationId xmlns:a16="http://schemas.microsoft.com/office/drawing/2014/main" id="{50F7C351-17CB-B298-B440-95AE694B2195}"/>
              </a:ext>
            </a:extLst>
          </p:cNvPr>
          <p:cNvSpPr/>
          <p:nvPr/>
        </p:nvSpPr>
        <p:spPr>
          <a:xfrm>
            <a:off x="5415862" y="1025175"/>
            <a:ext cx="6289901" cy="5107873"/>
          </a:xfrm>
          <a:prstGeom prst="rect">
            <a:avLst/>
          </a:prstGeom>
        </p:spPr>
        <p:txBody>
          <a:bodyPr wrap="square">
            <a:spAutoFit/>
          </a:bodyPr>
          <a:lstStyle/>
          <a:p>
            <a:pPr algn="just">
              <a:lnSpc>
                <a:spcPct val="115000"/>
              </a:lnSpc>
              <a:spcAft>
                <a:spcPts val="750"/>
              </a:spcAft>
            </a:pPr>
            <a:r>
              <a:rPr lang="en-US" sz="2800" b="1" i="1">
                <a:solidFill>
                  <a:srgbClr val="D7A3E6"/>
                </a:solidFill>
                <a:latin typeface="Cambria" panose="02040503050406030204" pitchFamily="18" charset="0"/>
                <a:ea typeface="Cambria" panose="02040503050406030204" pitchFamily="18" charset="0"/>
                <a:cs typeface="Times New Roman" panose="02020603050405020304" pitchFamily="18" charset="0"/>
              </a:rPr>
              <a:t>* Nguyên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tắc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hoạt</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máy</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hơi</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1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sp>
        <p:nvSpPr>
          <p:cNvPr id="7" name="Freeform 11" descr="n416 Fb Dinh Thu Huyen">
            <a:extLst>
              <a:ext uri="{FF2B5EF4-FFF2-40B4-BE49-F238E27FC236}">
                <a16:creationId xmlns:a16="http://schemas.microsoft.com/office/drawing/2014/main" id="{BB860F9A-D450-AB5D-309D-ECA7A208B36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12" descr="n416 Fb Dinh Thu Huyen">
            <a:extLst>
              <a:ext uri="{FF2B5EF4-FFF2-40B4-BE49-F238E27FC236}">
                <a16:creationId xmlns:a16="http://schemas.microsoft.com/office/drawing/2014/main" id="{DB782441-1FB4-0702-ADD9-C0B3A47FA09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3" descr="n416 Fb Dinh Thu Huyen">
            <a:extLst>
              <a:ext uri="{FF2B5EF4-FFF2-40B4-BE49-F238E27FC236}">
                <a16:creationId xmlns:a16="http://schemas.microsoft.com/office/drawing/2014/main" id="{173204DD-5B2E-DB3F-1DD5-568941FF72F9}"/>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4" descr="n416 Fb Dinh Thu Huyen">
            <a:extLst>
              <a:ext uri="{FF2B5EF4-FFF2-40B4-BE49-F238E27FC236}">
                <a16:creationId xmlns:a16="http://schemas.microsoft.com/office/drawing/2014/main" id="{709BBC01-5A7A-3288-238F-EA6E062943E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5" descr="n416 Fb Dinh Thu Huyen">
            <a:extLst>
              <a:ext uri="{FF2B5EF4-FFF2-40B4-BE49-F238E27FC236}">
                <a16:creationId xmlns:a16="http://schemas.microsoft.com/office/drawing/2014/main" id="{0420E828-6A32-D3E7-E173-A6B9B07B6FC7}"/>
              </a:ext>
            </a:extLst>
          </p:cNvPr>
          <p:cNvSpPr/>
          <p:nvPr/>
        </p:nvSpPr>
        <p:spPr>
          <a:xfrm flipH="1">
            <a:off x="5334235" y="1596378"/>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7" descr="n416 Fb Dinh Thu Huyen">
            <a:extLst>
              <a:ext uri="{FF2B5EF4-FFF2-40B4-BE49-F238E27FC236}">
                <a16:creationId xmlns:a16="http://schemas.microsoft.com/office/drawing/2014/main" id="{8971D06D-E1CB-C78E-DF79-71C7F9359BE9}"/>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8" descr="n416 Fb Dinh Thu Huyen">
            <a:extLst>
              <a:ext uri="{FF2B5EF4-FFF2-40B4-BE49-F238E27FC236}">
                <a16:creationId xmlns:a16="http://schemas.microsoft.com/office/drawing/2014/main" id="{5FC3260F-DD0D-6DC7-4BBD-695FC2378255}"/>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20" descr="n416 Fb Dinh Thu Huyen">
            <a:extLst>
              <a:ext uri="{FF2B5EF4-FFF2-40B4-BE49-F238E27FC236}">
                <a16:creationId xmlns:a16="http://schemas.microsoft.com/office/drawing/2014/main" id="{820F0D84-00DE-E395-F87E-BA4EB4B3DEB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700799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descr="n416 Fb Dinh Thu Huyen">
            <a:extLst>
              <a:ext uri="{FF2B5EF4-FFF2-40B4-BE49-F238E27FC236}">
                <a16:creationId xmlns:a16="http://schemas.microsoft.com/office/drawing/2014/main" id="{658937B3-BD4D-1E0E-A977-459428FB0823}"/>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5" name="Rectangle 14" descr="n416 Fb Dinh Thu Huyen">
            <a:extLst>
              <a:ext uri="{FF2B5EF4-FFF2-40B4-BE49-F238E27FC236}">
                <a16:creationId xmlns:a16="http://schemas.microsoft.com/office/drawing/2014/main" id="{CBE8E303-1638-9E59-A66E-CAF9A1B71D90}"/>
              </a:ext>
            </a:extLst>
          </p:cNvPr>
          <p:cNvSpPr/>
          <p:nvPr/>
        </p:nvSpPr>
        <p:spPr>
          <a:xfrm>
            <a:off x="486472" y="5358506"/>
            <a:ext cx="4648200" cy="830997"/>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6" name="Picture 15" descr="n416 Fb Dinh Thu Huyen">
            <a:extLst>
              <a:ext uri="{FF2B5EF4-FFF2-40B4-BE49-F238E27FC236}">
                <a16:creationId xmlns:a16="http://schemas.microsoft.com/office/drawing/2014/main" id="{D05EF734-9BF9-F67E-A732-21E2724ECE11}"/>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540274" y="1628538"/>
            <a:ext cx="4237814" cy="3600922"/>
          </a:xfrm>
          <a:prstGeom prst="rect">
            <a:avLst/>
          </a:prstGeom>
        </p:spPr>
      </p:pic>
      <p:sp>
        <p:nvSpPr>
          <p:cNvPr id="17" name="Rectangle 16" descr="n416 Fb Dinh Thu Huyen">
            <a:extLst>
              <a:ext uri="{FF2B5EF4-FFF2-40B4-BE49-F238E27FC236}">
                <a16:creationId xmlns:a16="http://schemas.microsoft.com/office/drawing/2014/main" id="{A3E31D21-5E6A-545E-A9DF-C8C8B293BF62}"/>
              </a:ext>
            </a:extLst>
          </p:cNvPr>
          <p:cNvSpPr/>
          <p:nvPr/>
        </p:nvSpPr>
        <p:spPr>
          <a:xfrm>
            <a:off x="5571428" y="2170261"/>
            <a:ext cx="6096000" cy="3262432"/>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Xi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r>
              <a:rPr lang="en-US" sz="2400" b="1" dirty="0">
                <a:solidFill>
                  <a:srgbClr val="000000"/>
                </a:solidFill>
                <a:latin typeface="Cambria" panose="02040503050406030204" pitchFamily="18" charset="0"/>
                <a:ea typeface="Cambria" panose="02040503050406030204" pitchFamily="18" charset="0"/>
              </a:rPr>
              <a:t>3. Bu-</a:t>
            </a:r>
            <a:r>
              <a:rPr lang="en-US" sz="2400" b="1" dirty="0" err="1">
                <a:solidFill>
                  <a:srgbClr val="000000"/>
                </a:solidFill>
                <a:latin typeface="Cambria" panose="02040503050406030204" pitchFamily="18" charset="0"/>
                <a:ea typeface="Cambria" panose="02040503050406030204" pitchFamily="18" charset="0"/>
              </a:rPr>
              <a:t>gi</a:t>
            </a:r>
            <a:r>
              <a:rPr lang="en-US" sz="2400" b="1"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tạo</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tia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lửa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điện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đốt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cháy</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hỗn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hợp</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liệu</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và</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không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khí</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2" name="Picture 2" descr="n416 Fb Dinh Thu Huyen">
            <a:extLst>
              <a:ext uri="{FF2B5EF4-FFF2-40B4-BE49-F238E27FC236}">
                <a16:creationId xmlns:a16="http://schemas.microsoft.com/office/drawing/2014/main" id="{A16321A4-FA97-98F5-3483-133AE9DB7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416 Fb Dinh Thu Huyen">
            <a:extLst>
              <a:ext uri="{FF2B5EF4-FFF2-40B4-BE49-F238E27FC236}">
                <a16:creationId xmlns:a16="http://schemas.microsoft.com/office/drawing/2014/main" id="{8F9C713F-F688-8BA6-5747-23CC6B6CFEFE}"/>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4" name="Rectangle 3" descr="n416 Fb Dinh Thu Huyen">
            <a:extLst>
              <a:ext uri="{FF2B5EF4-FFF2-40B4-BE49-F238E27FC236}">
                <a16:creationId xmlns:a16="http://schemas.microsoft.com/office/drawing/2014/main" id="{0D8A71F6-4A78-C99D-7373-1997E5DE0D4A}"/>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Hình</a:t>
            </a:r>
            <a:r>
              <a:rPr lang="en-US" sz="2800" b="1">
                <a:solidFill>
                  <a:srgbClr val="D7A3E6"/>
                </a:solidFill>
                <a:latin typeface="Cambria" panose="02040503050406030204" pitchFamily="18" charset="0"/>
                <a:ea typeface="Cambria" panose="02040503050406030204" pitchFamily="18" charset="0"/>
              </a:rPr>
              <a:t> 2.6C,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5" name="Freeform 11" descr="n416 Fb Dinh Thu Huyen">
            <a:extLst>
              <a:ext uri="{FF2B5EF4-FFF2-40B4-BE49-F238E27FC236}">
                <a16:creationId xmlns:a16="http://schemas.microsoft.com/office/drawing/2014/main" id="{FC206802-CCD0-9ADE-7887-9BB2FF7F17B6}"/>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12" descr="n416 Fb Dinh Thu Huyen">
            <a:extLst>
              <a:ext uri="{FF2B5EF4-FFF2-40B4-BE49-F238E27FC236}">
                <a16:creationId xmlns:a16="http://schemas.microsoft.com/office/drawing/2014/main" id="{D369523A-BA34-5BE8-1468-9DFDD06A970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4" descr="n416 Fb Dinh Thu Huyen">
            <a:extLst>
              <a:ext uri="{FF2B5EF4-FFF2-40B4-BE49-F238E27FC236}">
                <a16:creationId xmlns:a16="http://schemas.microsoft.com/office/drawing/2014/main" id="{A673BC05-7A42-69D0-4044-5A96CF01610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5" descr="n416 Fb Dinh Thu Huyen">
            <a:extLst>
              <a:ext uri="{FF2B5EF4-FFF2-40B4-BE49-F238E27FC236}">
                <a16:creationId xmlns:a16="http://schemas.microsoft.com/office/drawing/2014/main" id="{8EDB3CEB-47DF-104E-086F-67D2DAFF9CC6}"/>
              </a:ext>
            </a:extLst>
          </p:cNvPr>
          <p:cNvSpPr/>
          <p:nvPr/>
        </p:nvSpPr>
        <p:spPr>
          <a:xfrm flipH="1">
            <a:off x="5233711" y="2179961"/>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7" descr="n416 Fb Dinh Thu Huyen">
            <a:extLst>
              <a:ext uri="{FF2B5EF4-FFF2-40B4-BE49-F238E27FC236}">
                <a16:creationId xmlns:a16="http://schemas.microsoft.com/office/drawing/2014/main" id="{04A400BA-50AB-FCCC-48B6-A1BC82C9026C}"/>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8" descr="n416 Fb Dinh Thu Huyen">
            <a:extLst>
              <a:ext uri="{FF2B5EF4-FFF2-40B4-BE49-F238E27FC236}">
                <a16:creationId xmlns:a16="http://schemas.microsoft.com/office/drawing/2014/main" id="{69E0AD51-8452-BCC7-6C5A-197585821E88}"/>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descr="n416 Fb Dinh Thu Huyen">
            <a:extLst>
              <a:ext uri="{FF2B5EF4-FFF2-40B4-BE49-F238E27FC236}">
                <a16:creationId xmlns:a16="http://schemas.microsoft.com/office/drawing/2014/main" id="{A725D469-576A-BD65-CF26-1DBF97629A50}"/>
              </a:ext>
            </a:extLst>
          </p:cNvPr>
          <p:cNvSpPr/>
          <p:nvPr/>
        </p:nvSpPr>
        <p:spPr>
          <a:xfrm>
            <a:off x="250579" y="1021405"/>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792645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barn(inVertical)">
                                      <p:cBhvr>
                                        <p:cTn id="21" dur="500"/>
                                        <p:tgtEl>
                                          <p:spTgt spid="1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barn(inVertical)">
                                      <p:cBhvr>
                                        <p:cTn id="2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416 Fb Dinh Thu Huyen">
            <a:extLst>
              <a:ext uri="{FF2B5EF4-FFF2-40B4-BE49-F238E27FC236}">
                <a16:creationId xmlns:a16="http://schemas.microsoft.com/office/drawing/2014/main" id="{B8243985-C559-693B-0766-A999D844AD8B}"/>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7" name="Rectangle 6" descr="n416 Fb Dinh Thu Huyen">
            <a:extLst>
              <a:ext uri="{FF2B5EF4-FFF2-40B4-BE49-F238E27FC236}">
                <a16:creationId xmlns:a16="http://schemas.microsoft.com/office/drawing/2014/main" id="{1A57B4A5-77AF-453F-F362-3D2997AFF3D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416 Fb Dinh Thu Huyen">
            <a:extLst>
              <a:ext uri="{FF2B5EF4-FFF2-40B4-BE49-F238E27FC236}">
                <a16:creationId xmlns:a16="http://schemas.microsoft.com/office/drawing/2014/main" id="{61EDF8D7-73DE-AB95-D41C-290A22A63AB1}"/>
              </a:ext>
            </a:extLst>
          </p:cNvPr>
          <p:cNvSpPr/>
          <p:nvPr/>
        </p:nvSpPr>
        <p:spPr>
          <a:xfrm>
            <a:off x="398278" y="4767804"/>
            <a:ext cx="3681932"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1" name="Picture 10" descr="n416 Fb Dinh Thu Huyen">
            <a:extLst>
              <a:ext uri="{FF2B5EF4-FFF2-40B4-BE49-F238E27FC236}">
                <a16:creationId xmlns:a16="http://schemas.microsoft.com/office/drawing/2014/main" id="{8739B10F-900C-C579-38E9-E89801AE7344}"/>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32868" y="1107998"/>
            <a:ext cx="3810000" cy="3611936"/>
          </a:xfrm>
          <a:prstGeom prst="rect">
            <a:avLst/>
          </a:prstGeom>
        </p:spPr>
      </p:pic>
      <p:sp>
        <p:nvSpPr>
          <p:cNvPr id="12" name="Rectangle 11" descr="n416 Fb Dinh Thu Huyen">
            <a:extLst>
              <a:ext uri="{FF2B5EF4-FFF2-40B4-BE49-F238E27FC236}">
                <a16:creationId xmlns:a16="http://schemas.microsoft.com/office/drawing/2014/main" id="{971176ED-2139-6FB3-B562-C9C48D9720F4}"/>
              </a:ext>
            </a:extLst>
          </p:cNvPr>
          <p:cNvSpPr/>
          <p:nvPr/>
        </p:nvSpPr>
        <p:spPr>
          <a:xfrm>
            <a:off x="4396154" y="1137387"/>
            <a:ext cx="7331231" cy="4830746"/>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Nguyên</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tắc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hoạt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bu-gi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đốt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cháy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thải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thoát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nạp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lặp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416 Fb Dinh Thu Huyen">
            <a:extLst>
              <a:ext uri="{FF2B5EF4-FFF2-40B4-BE49-F238E27FC236}">
                <a16:creationId xmlns:a16="http://schemas.microsoft.com/office/drawing/2014/main" id="{8785C0B0-BA4F-9F4D-BAE7-7D195C9E45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1" descr="n416 Fb Dinh Thu Huyen">
            <a:extLst>
              <a:ext uri="{FF2B5EF4-FFF2-40B4-BE49-F238E27FC236}">
                <a16:creationId xmlns:a16="http://schemas.microsoft.com/office/drawing/2014/main" id="{92016DBB-C9D7-E93A-5441-E4DE558A514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12" descr="n416 Fb Dinh Thu Huyen">
            <a:extLst>
              <a:ext uri="{FF2B5EF4-FFF2-40B4-BE49-F238E27FC236}">
                <a16:creationId xmlns:a16="http://schemas.microsoft.com/office/drawing/2014/main" id="{7AA23662-A6B3-94B4-9001-AD9628DD216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14" descr="n416 Fb Dinh Thu Huyen">
            <a:extLst>
              <a:ext uri="{FF2B5EF4-FFF2-40B4-BE49-F238E27FC236}">
                <a16:creationId xmlns:a16="http://schemas.microsoft.com/office/drawing/2014/main" id="{8FE4545F-BAA8-20D5-672D-2DAADA0556FE}"/>
              </a:ext>
            </a:extLst>
          </p:cNvPr>
          <p:cNvSpPr/>
          <p:nvPr/>
        </p:nvSpPr>
        <p:spPr>
          <a:xfrm>
            <a:off x="79160" y="4497423"/>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5" descr="n416 Fb Dinh Thu Huyen">
            <a:extLst>
              <a:ext uri="{FF2B5EF4-FFF2-40B4-BE49-F238E27FC236}">
                <a16:creationId xmlns:a16="http://schemas.microsoft.com/office/drawing/2014/main" id="{3761DE37-7327-B32E-9D36-DD2B2E0B781B}"/>
              </a:ext>
            </a:extLst>
          </p:cNvPr>
          <p:cNvSpPr/>
          <p:nvPr/>
        </p:nvSpPr>
        <p:spPr>
          <a:xfrm flipH="1">
            <a:off x="4460664" y="160020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6" descr="n416 Fb Dinh Thu Huyen">
            <a:extLst>
              <a:ext uri="{FF2B5EF4-FFF2-40B4-BE49-F238E27FC236}">
                <a16:creationId xmlns:a16="http://schemas.microsoft.com/office/drawing/2014/main" id="{6A1933DE-8B4D-D926-15DD-29E42C7B939E}"/>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7" descr="n416 Fb Dinh Thu Huyen">
            <a:extLst>
              <a:ext uri="{FF2B5EF4-FFF2-40B4-BE49-F238E27FC236}">
                <a16:creationId xmlns:a16="http://schemas.microsoft.com/office/drawing/2014/main" id="{345D118F-E7A5-899C-A91C-69AA9C3D5CAB}"/>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8" descr="n416 Fb Dinh Thu Huyen">
            <a:extLst>
              <a:ext uri="{FF2B5EF4-FFF2-40B4-BE49-F238E27FC236}">
                <a16:creationId xmlns:a16="http://schemas.microsoft.com/office/drawing/2014/main" id="{4FE088B2-D956-376E-806E-2B37599B9E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20" descr="n416 Fb Dinh Thu Huyen">
            <a:extLst>
              <a:ext uri="{FF2B5EF4-FFF2-40B4-BE49-F238E27FC236}">
                <a16:creationId xmlns:a16="http://schemas.microsoft.com/office/drawing/2014/main" id="{84D7AF58-CDED-8173-6FAF-6DBFD9F3A69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926477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416 Fb Dinh Thu Huyen">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32381"/>
              <a:ext cx="2191546" cy="972431"/>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2" descr="n416 Fb Dinh Thu Huyen">
            <a:extLst>
              <a:ext uri="{FF2B5EF4-FFF2-40B4-BE49-F238E27FC236}">
                <a16:creationId xmlns:a16="http://schemas.microsoft.com/office/drawing/2014/main" id="{8785C0B0-BA4F-9F4D-BAE7-7D195C9E45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87" y="-134169"/>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416 Fb Dinh Thu Huyen">
            <a:extLst>
              <a:ext uri="{FF2B5EF4-FFF2-40B4-BE49-F238E27FC236}">
                <a16:creationId xmlns:a16="http://schemas.microsoft.com/office/drawing/2014/main" id="{7AA73014-00A9-EFA9-853A-0EA96A64E41B}"/>
              </a:ext>
            </a:extLst>
          </p:cNvPr>
          <p:cNvSpPr txBox="1"/>
          <p:nvPr/>
        </p:nvSpPr>
        <p:spPr>
          <a:xfrm>
            <a:off x="2588989" y="22022"/>
            <a:ext cx="7014022" cy="646331"/>
          </a:xfrm>
          <a:prstGeom prst="rect">
            <a:avLst/>
          </a:prstGeom>
          <a:noFill/>
        </p:spPr>
        <p:txBody>
          <a:bodyPr wrap="square" rtlCol="0">
            <a:spAutoFit/>
          </a:bodyPr>
          <a:lstStyle/>
          <a:p>
            <a:pPr algn="ctr"/>
            <a:r>
              <a:rPr lang="en-US" sz="3600" b="1" dirty="0">
                <a:solidFill>
                  <a:srgbClr val="D7A3E6"/>
                </a:solidFill>
                <a:latin typeface="Cambria" panose="02040503050406030204" pitchFamily="18" charset="0"/>
              </a:rPr>
              <a:t>TRẠM 4: BIẾN ĐỔI NỘI NĂNG</a:t>
            </a:r>
          </a:p>
        </p:txBody>
      </p:sp>
      <p:sp>
        <p:nvSpPr>
          <p:cNvPr id="4" name="Rectangle 3" descr="n416 Fb Dinh Thu Huyen">
            <a:extLst>
              <a:ext uri="{FF2B5EF4-FFF2-40B4-BE49-F238E27FC236}">
                <a16:creationId xmlns:a16="http://schemas.microsoft.com/office/drawing/2014/main" id="{2D2F3577-EAF2-3F04-AFAF-307D0A354876}"/>
              </a:ext>
            </a:extLst>
          </p:cNvPr>
          <p:cNvSpPr/>
          <p:nvPr/>
        </p:nvSpPr>
        <p:spPr>
          <a:xfrm>
            <a:off x="609600" y="1118168"/>
            <a:ext cx="11007298" cy="2032159"/>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Vật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chảy</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Nước </a:t>
            </a:r>
            <a:r>
              <a:rPr lang="en-US" sz="2800" dirty="0" err="1">
                <a:latin typeface="Cambria" panose="02040503050406030204" pitchFamily="18" charset="0"/>
                <a:ea typeface="Cambria" panose="02040503050406030204" pitchFamily="18" charset="0"/>
              </a:rPr>
              <a:t>đá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tan.</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Hơi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tụ</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a:t>
            </a:r>
          </a:p>
        </p:txBody>
      </p:sp>
      <p:sp>
        <p:nvSpPr>
          <p:cNvPr id="5" name="Rectangle 4" descr="n416 Fb Dinh Thu Huyen">
            <a:extLst>
              <a:ext uri="{FF2B5EF4-FFF2-40B4-BE49-F238E27FC236}">
                <a16:creationId xmlns:a16="http://schemas.microsoft.com/office/drawing/2014/main" id="{1B1EF373-5DDA-E67C-3062-E8185A71B73F}"/>
              </a:ext>
            </a:extLst>
          </p:cNvPr>
          <p:cNvSpPr/>
          <p:nvPr/>
        </p:nvSpPr>
        <p:spPr>
          <a:xfrm>
            <a:off x="596900" y="3361936"/>
            <a:ext cx="11019998" cy="2939266"/>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1 kg </a:t>
            </a:r>
            <a:r>
              <a:rPr lang="en-US" sz="2800" dirty="0" err="1">
                <a:latin typeface="Cambria" panose="02040503050406030204" pitchFamily="18" charset="0"/>
                <a:ea typeface="Cambria" panose="02040503050406030204" pitchFamily="18" charset="0"/>
              </a:rPr>
              <a:t>trượt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ban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dài</a:t>
            </a:r>
            <a:r>
              <a:rPr lang="en-US" sz="2800" dirty="0">
                <a:latin typeface="Cambria" panose="02040503050406030204" pitchFamily="18" charset="0"/>
                <a:ea typeface="Cambria" panose="02040503050406030204" pitchFamily="18" charset="0"/>
              </a:rPr>
              <a:t> 21 m,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 30° so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nằm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4,1 m/s.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ma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g = 9,8 m/s</a:t>
            </a:r>
            <a:r>
              <a:rPr lang="en-US" sz="2800" baseline="30000" dirty="0">
                <a:latin typeface="Cambria" panose="02040503050406030204" pitchFamily="18" charset="0"/>
                <a:ea typeface="Cambria" panose="02040503050406030204" pitchFamily="18" charset="0"/>
              </a:rPr>
              <a:t>2</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Bỏ</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a:t>
            </a:r>
          </a:p>
          <a:p>
            <a:pPr algn="just"/>
            <a:r>
              <a:rPr lang="en-US" sz="2400" dirty="0">
                <a:solidFill>
                  <a:srgbClr val="003300"/>
                </a:solidFill>
                <a:latin typeface="Cambria" panose="02040503050406030204" pitchFamily="18" charset="0"/>
                <a:ea typeface="Cambria" panose="02040503050406030204" pitchFamily="18" charset="0"/>
              </a:rPr>
              <a:t> </a:t>
            </a:r>
          </a:p>
        </p:txBody>
      </p:sp>
      <p:sp>
        <p:nvSpPr>
          <p:cNvPr id="6" name="Freeform 11" descr="n416 Fb Dinh Thu Huyen">
            <a:extLst>
              <a:ext uri="{FF2B5EF4-FFF2-40B4-BE49-F238E27FC236}">
                <a16:creationId xmlns:a16="http://schemas.microsoft.com/office/drawing/2014/main" id="{661AF124-0936-812A-1827-D905EB01DE2D}"/>
              </a:ext>
            </a:extLst>
          </p:cNvPr>
          <p:cNvSpPr/>
          <p:nvPr/>
        </p:nvSpPr>
        <p:spPr>
          <a:xfrm>
            <a:off x="10943039" y="5739832"/>
            <a:ext cx="1149283" cy="980334"/>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2" descr="n416 Fb Dinh Thu Huyen">
            <a:extLst>
              <a:ext uri="{FF2B5EF4-FFF2-40B4-BE49-F238E27FC236}">
                <a16:creationId xmlns:a16="http://schemas.microsoft.com/office/drawing/2014/main" id="{31D7C714-B836-8130-9E32-9336221F4B83}"/>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descr="n416 Fb Dinh Thu Huyen">
            <a:extLst>
              <a:ext uri="{FF2B5EF4-FFF2-40B4-BE49-F238E27FC236}">
                <a16:creationId xmlns:a16="http://schemas.microsoft.com/office/drawing/2014/main" id="{3B122611-7F26-7C09-3152-B0D4D5393562}"/>
              </a:ext>
            </a:extLst>
          </p:cNvPr>
          <p:cNvSpPr/>
          <p:nvPr/>
        </p:nvSpPr>
        <p:spPr>
          <a:xfrm>
            <a:off x="135241" y="343000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descr="n416 Fb Dinh Thu Huyen">
            <a:extLst>
              <a:ext uri="{FF2B5EF4-FFF2-40B4-BE49-F238E27FC236}">
                <a16:creationId xmlns:a16="http://schemas.microsoft.com/office/drawing/2014/main" id="{74567B72-44F7-E023-8551-6FBDF23F905B}"/>
              </a:ext>
            </a:extLst>
          </p:cNvPr>
          <p:cNvSpPr/>
          <p:nvPr/>
        </p:nvSpPr>
        <p:spPr>
          <a:xfrm flipH="1">
            <a:off x="162773" y="127390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descr="n416 Fb Dinh Thu Huyen">
            <a:extLst>
              <a:ext uri="{FF2B5EF4-FFF2-40B4-BE49-F238E27FC236}">
                <a16:creationId xmlns:a16="http://schemas.microsoft.com/office/drawing/2014/main" id="{71014905-EE23-704C-A533-F08D8ECFE9D2}"/>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descr="n416 Fb Dinh Thu Huyen">
            <a:extLst>
              <a:ext uri="{FF2B5EF4-FFF2-40B4-BE49-F238E27FC236}">
                <a16:creationId xmlns:a16="http://schemas.microsoft.com/office/drawing/2014/main" id="{3669AE5E-E8A4-1EDB-153F-361277F037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descr="n416 Fb Dinh Thu Huyen">
            <a:extLst>
              <a:ext uri="{FF2B5EF4-FFF2-40B4-BE49-F238E27FC236}">
                <a16:creationId xmlns:a16="http://schemas.microsoft.com/office/drawing/2014/main" id="{CDBC0B1C-9C8E-80E4-7067-4E4FC46E2932}"/>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36126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416 Fb Dinh Thu Huyen"/>
          <p:cNvGrpSpPr/>
          <p:nvPr/>
        </p:nvGrpSpPr>
        <p:grpSpPr>
          <a:xfrm>
            <a:off x="642182" y="3048000"/>
            <a:ext cx="3472618" cy="35052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FF7980"/>
              </a:solidFill>
              <a:prstDash val="sysDot"/>
              <a:round/>
            </a:ln>
          </p:spPr>
          <p:txBody>
            <a:bodyPr/>
            <a:lstStyle/>
            <a:p>
              <a:endParaRPr lang="en-US" sz="2300"/>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27" name="Rectangle 26" descr="n416 Fb Dinh Thu Huyen">
            <a:extLst>
              <a:ext uri="{FF2B5EF4-FFF2-40B4-BE49-F238E27FC236}">
                <a16:creationId xmlns:a16="http://schemas.microsoft.com/office/drawing/2014/main" id="{0C65578F-44BE-0305-24FE-BB375E47A7A4}"/>
              </a:ext>
            </a:extLst>
          </p:cNvPr>
          <p:cNvSpPr/>
          <p:nvPr/>
        </p:nvSpPr>
        <p:spPr>
          <a:xfrm>
            <a:off x="718381" y="3122980"/>
            <a:ext cx="3396419" cy="3277820"/>
          </a:xfrm>
          <a:prstGeom prst="rect">
            <a:avLst/>
          </a:prstGeom>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300" dirty="0">
              <a:solidFill>
                <a:srgbClr val="003300"/>
              </a:solidFill>
              <a:latin typeface="Cambria" panose="02040503050406030204" pitchFamily="18" charset="0"/>
              <a:ea typeface="Cambria" panose="02040503050406030204" pitchFamily="18" charset="0"/>
            </a:endParaRPr>
          </a:p>
        </p:txBody>
      </p:sp>
      <p:pic>
        <p:nvPicPr>
          <p:cNvPr id="28" name="Picture 27" descr="n416 Fb Dinh Thu Huyen">
            <a:extLst>
              <a:ext uri="{FF2B5EF4-FFF2-40B4-BE49-F238E27FC236}">
                <a16:creationId xmlns:a16="http://schemas.microsoft.com/office/drawing/2014/main" id="{C3C69795-DE7E-0E9A-9DA0-743B83BBE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83" y="591876"/>
            <a:ext cx="3472617" cy="2038328"/>
          </a:xfrm>
          <a:prstGeom prst="rect">
            <a:avLst/>
          </a:prstGeom>
        </p:spPr>
      </p:pic>
      <p:pic>
        <p:nvPicPr>
          <p:cNvPr id="29" name="Picture 28" descr="n416 Fb Dinh Thu Huyen">
            <a:extLst>
              <a:ext uri="{FF2B5EF4-FFF2-40B4-BE49-F238E27FC236}">
                <a16:creationId xmlns:a16="http://schemas.microsoft.com/office/drawing/2014/main" id="{DB0B09E0-2B36-47CE-F8EE-7B68F8A88521}"/>
              </a:ext>
            </a:extLst>
          </p:cNvPr>
          <p:cNvPicPr>
            <a:picLocks noChangeAspect="1"/>
          </p:cNvPicPr>
          <p:nvPr/>
        </p:nvPicPr>
        <p:blipFill rotWithShape="1">
          <a:blip r:embed="rId3">
            <a:extLst>
              <a:ext uri="{28A0092B-C50C-407E-A947-70E740481C1C}">
                <a14:useLocalDpi xmlns:a14="http://schemas.microsoft.com/office/drawing/2010/main" val="0"/>
              </a:ext>
            </a:extLst>
          </a:blip>
          <a:srcRect r="10287"/>
          <a:stretch/>
        </p:blipFill>
        <p:spPr>
          <a:xfrm>
            <a:off x="4359691" y="591559"/>
            <a:ext cx="3472617" cy="2038328"/>
          </a:xfrm>
          <a:prstGeom prst="rect">
            <a:avLst/>
          </a:prstGeom>
        </p:spPr>
      </p:pic>
      <p:pic>
        <p:nvPicPr>
          <p:cNvPr id="30" name="Picture 29" descr="n416 Fb Dinh Thu Huyen">
            <a:extLst>
              <a:ext uri="{FF2B5EF4-FFF2-40B4-BE49-F238E27FC236}">
                <a16:creationId xmlns:a16="http://schemas.microsoft.com/office/drawing/2014/main" id="{7FF017E4-961F-F7AE-B1F8-1A5C69FB9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9" y="591558"/>
            <a:ext cx="3472618" cy="2038327"/>
          </a:xfrm>
          <a:prstGeom prst="rect">
            <a:avLst/>
          </a:prstGeom>
        </p:spPr>
      </p:pic>
      <p:pic>
        <p:nvPicPr>
          <p:cNvPr id="2" name="Picture 2" descr="n416 Fb Dinh Thu Huyen">
            <a:extLst>
              <a:ext uri="{FF2B5EF4-FFF2-40B4-BE49-F238E27FC236}">
                <a16:creationId xmlns:a16="http://schemas.microsoft.com/office/drawing/2014/main" id="{89A18E0F-2229-A5C1-052A-1539B2BF0D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 descr="n416 Fb Dinh Thu Huyen">
            <a:extLst>
              <a:ext uri="{FF2B5EF4-FFF2-40B4-BE49-F238E27FC236}">
                <a16:creationId xmlns:a16="http://schemas.microsoft.com/office/drawing/2014/main" id="{F59E9D8C-7EC2-8EC0-C0A7-FE08D187F08B}"/>
              </a:ext>
            </a:extLst>
          </p:cNvPr>
          <p:cNvGrpSpPr/>
          <p:nvPr/>
        </p:nvGrpSpPr>
        <p:grpSpPr>
          <a:xfrm>
            <a:off x="4359690" y="3048000"/>
            <a:ext cx="3472618" cy="3505200"/>
            <a:chOff x="0" y="0"/>
            <a:chExt cx="2191546" cy="1004812"/>
          </a:xfrm>
        </p:grpSpPr>
        <p:sp>
          <p:nvSpPr>
            <p:cNvPr id="10" name="Freeform 4">
              <a:extLst>
                <a:ext uri="{FF2B5EF4-FFF2-40B4-BE49-F238E27FC236}">
                  <a16:creationId xmlns:a16="http://schemas.microsoft.com/office/drawing/2014/main" id="{8AA94161-E443-1D5F-0F2D-AC094A9516C7}"/>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sz="2300"/>
            </a:p>
          </p:txBody>
        </p:sp>
        <p:sp>
          <p:nvSpPr>
            <p:cNvPr id="11" name="TextBox 5">
              <a:extLst>
                <a:ext uri="{FF2B5EF4-FFF2-40B4-BE49-F238E27FC236}">
                  <a16:creationId xmlns:a16="http://schemas.microsoft.com/office/drawing/2014/main" id="{56D9D58F-63E4-460E-56E1-EC3B5B19A06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grpSp>
        <p:nvGrpSpPr>
          <p:cNvPr id="12" name="Group 3" descr="n416 Fb Dinh Thu Huyen">
            <a:extLst>
              <a:ext uri="{FF2B5EF4-FFF2-40B4-BE49-F238E27FC236}">
                <a16:creationId xmlns:a16="http://schemas.microsoft.com/office/drawing/2014/main" id="{3467EDD5-95F8-5253-33E6-391FB967D487}"/>
              </a:ext>
            </a:extLst>
          </p:cNvPr>
          <p:cNvGrpSpPr/>
          <p:nvPr/>
        </p:nvGrpSpPr>
        <p:grpSpPr>
          <a:xfrm>
            <a:off x="8077199" y="3042091"/>
            <a:ext cx="3472618" cy="3505200"/>
            <a:chOff x="0" y="0"/>
            <a:chExt cx="2191546" cy="1004812"/>
          </a:xfrm>
        </p:grpSpPr>
        <p:sp>
          <p:nvSpPr>
            <p:cNvPr id="13" name="Freeform 4">
              <a:extLst>
                <a:ext uri="{FF2B5EF4-FFF2-40B4-BE49-F238E27FC236}">
                  <a16:creationId xmlns:a16="http://schemas.microsoft.com/office/drawing/2014/main" id="{50CB7957-1187-6B9F-D7F3-828933FDA4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D7A3E6"/>
              </a:solidFill>
              <a:prstDash val="sysDot"/>
              <a:round/>
            </a:ln>
          </p:spPr>
          <p:txBody>
            <a:bodyPr/>
            <a:lstStyle/>
            <a:p>
              <a:endParaRPr lang="en-US" sz="2300"/>
            </a:p>
          </p:txBody>
        </p:sp>
        <p:sp>
          <p:nvSpPr>
            <p:cNvPr id="14" name="TextBox 5">
              <a:extLst>
                <a:ext uri="{FF2B5EF4-FFF2-40B4-BE49-F238E27FC236}">
                  <a16:creationId xmlns:a16="http://schemas.microsoft.com/office/drawing/2014/main" id="{A1CB7C14-8B22-CC75-F8F3-6E133E76B0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15" name="Rectangle 14" descr="n416 Fb Dinh Thu Huyen">
            <a:extLst>
              <a:ext uri="{FF2B5EF4-FFF2-40B4-BE49-F238E27FC236}">
                <a16:creationId xmlns:a16="http://schemas.microsoft.com/office/drawing/2014/main" id="{B2D6B43F-85FA-338A-4ACD-0ED978DF7D74}"/>
              </a:ext>
            </a:extLst>
          </p:cNvPr>
          <p:cNvSpPr/>
          <p:nvPr/>
        </p:nvSpPr>
        <p:spPr>
          <a:xfrm>
            <a:off x="4435890" y="3048000"/>
            <a:ext cx="3336510" cy="3477875"/>
          </a:xfrm>
          <a:prstGeom prst="rect">
            <a:avLst/>
          </a:prstGeom>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b</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rgbClr val="003300"/>
              </a:solidFill>
              <a:latin typeface="Cambria" panose="02040503050406030204" pitchFamily="18" charset="0"/>
              <a:ea typeface="Cambria" panose="02040503050406030204" pitchFamily="18" charset="0"/>
            </a:endParaRPr>
          </a:p>
        </p:txBody>
      </p:sp>
      <p:sp>
        <p:nvSpPr>
          <p:cNvPr id="16" name="Rectangle 15" descr="n416 Fb Dinh Thu Huyen">
            <a:extLst>
              <a:ext uri="{FF2B5EF4-FFF2-40B4-BE49-F238E27FC236}">
                <a16:creationId xmlns:a16="http://schemas.microsoft.com/office/drawing/2014/main" id="{DAD41D7C-2CBC-EF8E-2805-48EB5EBA0F8E}"/>
              </a:ext>
            </a:extLst>
          </p:cNvPr>
          <p:cNvSpPr/>
          <p:nvPr/>
        </p:nvSpPr>
        <p:spPr>
          <a:xfrm>
            <a:off x="8153400" y="3389408"/>
            <a:ext cx="3320219" cy="2677656"/>
          </a:xfrm>
          <a:prstGeom prst="rect">
            <a:avLst/>
          </a:prstGeom>
        </p:spPr>
        <p:txBody>
          <a:bodyPr wrap="square">
            <a:spAutoFit/>
          </a:bodyPr>
          <a:lstStyle/>
          <a:p>
            <a:pPr algn="just"/>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Freeform 11" descr="n416 Fb Dinh Thu Huyen">
            <a:extLst>
              <a:ext uri="{FF2B5EF4-FFF2-40B4-BE49-F238E27FC236}">
                <a16:creationId xmlns:a16="http://schemas.microsoft.com/office/drawing/2014/main" id="{62201785-728D-88CC-8575-45D889F978BF}"/>
              </a:ext>
            </a:extLst>
          </p:cNvPr>
          <p:cNvSpPr/>
          <p:nvPr/>
        </p:nvSpPr>
        <p:spPr>
          <a:xfrm>
            <a:off x="11146049" y="5920385"/>
            <a:ext cx="959938" cy="85305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2" descr="n416 Fb Dinh Thu Huyen">
            <a:extLst>
              <a:ext uri="{FF2B5EF4-FFF2-40B4-BE49-F238E27FC236}">
                <a16:creationId xmlns:a16="http://schemas.microsoft.com/office/drawing/2014/main" id="{3B6F20A0-4F83-5434-1E91-5180A89E18A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3" descr="n416 Fb Dinh Thu Huyen">
            <a:extLst>
              <a:ext uri="{FF2B5EF4-FFF2-40B4-BE49-F238E27FC236}">
                <a16:creationId xmlns:a16="http://schemas.microsoft.com/office/drawing/2014/main" id="{C39D4342-07EA-1EF8-3CAA-264975E5E1A1}"/>
              </a:ext>
            </a:extLst>
          </p:cNvPr>
          <p:cNvSpPr/>
          <p:nvPr/>
        </p:nvSpPr>
        <p:spPr>
          <a:xfrm flipH="1">
            <a:off x="4022197" y="2823149"/>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14" descr="n416 Fb Dinh Thu Huyen">
            <a:extLst>
              <a:ext uri="{FF2B5EF4-FFF2-40B4-BE49-F238E27FC236}">
                <a16:creationId xmlns:a16="http://schemas.microsoft.com/office/drawing/2014/main" id="{920AEF5E-C441-45FC-57F8-087C67E21830}"/>
              </a:ext>
            </a:extLst>
          </p:cNvPr>
          <p:cNvSpPr/>
          <p:nvPr/>
        </p:nvSpPr>
        <p:spPr>
          <a:xfrm>
            <a:off x="257780" y="279466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15" descr="n416 Fb Dinh Thu Huyen">
            <a:extLst>
              <a:ext uri="{FF2B5EF4-FFF2-40B4-BE49-F238E27FC236}">
                <a16:creationId xmlns:a16="http://schemas.microsoft.com/office/drawing/2014/main" id="{C9E3DEE2-4AE0-1F7A-A874-2EB2C2A76D40}"/>
              </a:ext>
            </a:extLst>
          </p:cNvPr>
          <p:cNvSpPr/>
          <p:nvPr/>
        </p:nvSpPr>
        <p:spPr>
          <a:xfrm flipH="1">
            <a:off x="8017291" y="2762794"/>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16" descr="n416 Fb Dinh Thu Huyen">
            <a:extLst>
              <a:ext uri="{FF2B5EF4-FFF2-40B4-BE49-F238E27FC236}">
                <a16:creationId xmlns:a16="http://schemas.microsoft.com/office/drawing/2014/main" id="{6BF10426-B17F-0D7D-B4C2-F63760AEF687}"/>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17" descr="n416 Fb Dinh Thu Huyen">
            <a:extLst>
              <a:ext uri="{FF2B5EF4-FFF2-40B4-BE49-F238E27FC236}">
                <a16:creationId xmlns:a16="http://schemas.microsoft.com/office/drawing/2014/main" id="{A7D6B595-148D-0C14-1269-8492FCF862CA}"/>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18" descr="n416 Fb Dinh Thu Huyen">
            <a:extLst>
              <a:ext uri="{FF2B5EF4-FFF2-40B4-BE49-F238E27FC236}">
                <a16:creationId xmlns:a16="http://schemas.microsoft.com/office/drawing/2014/main" id="{56BFEDAC-A228-B1DD-F28E-77181F2362D4}"/>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416 Fb Dinh Thu Huyen"/>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descr="n416 Fb Dinh Thu Huyen">
            <a:extLst>
              <a:ext uri="{FF2B5EF4-FFF2-40B4-BE49-F238E27FC236}">
                <a16:creationId xmlns:a16="http://schemas.microsoft.com/office/drawing/2014/main" id="{01A15C55-4A64-6E2D-5CBE-5C54D34B9B9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416 Fb Dinh Thu Huyen">
            <a:extLst>
              <a:ext uri="{FF2B5EF4-FFF2-40B4-BE49-F238E27FC236}">
                <a16:creationId xmlns:a16="http://schemas.microsoft.com/office/drawing/2014/main" id="{8017F447-AE17-7A3B-2ABC-6C8A7E09C5F8}"/>
              </a:ext>
            </a:extLst>
          </p:cNvPr>
          <p:cNvSpPr/>
          <p:nvPr/>
        </p:nvSpPr>
        <p:spPr>
          <a:xfrm>
            <a:off x="666056" y="765522"/>
            <a:ext cx="1114408" cy="480837"/>
          </a:xfrm>
          <a:prstGeom prst="rect">
            <a:avLst/>
          </a:prstGeom>
        </p:spPr>
        <p:txBody>
          <a:bodyPr wrap="non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2: </a:t>
            </a:r>
            <a:endParaRPr lang="en-US" sz="2400" dirty="0">
              <a:solidFill>
                <a:srgbClr val="FF7980"/>
              </a:solidFill>
              <a:latin typeface="Cambria" panose="02040503050406030204" pitchFamily="18" charset="0"/>
              <a:ea typeface="Cambria" panose="02040503050406030204" pitchFamily="18" charset="0"/>
            </a:endParaRPr>
          </a:p>
        </p:txBody>
      </p:sp>
      <p:pic>
        <p:nvPicPr>
          <p:cNvPr id="11" name="Picture 10" descr="n416 Fb Dinh Thu Huyen">
            <a:extLst>
              <a:ext uri="{FF2B5EF4-FFF2-40B4-BE49-F238E27FC236}">
                <a16:creationId xmlns:a16="http://schemas.microsoft.com/office/drawing/2014/main" id="{17B59C85-72FC-87D4-9759-A006C8D69155}"/>
              </a:ext>
            </a:extLst>
          </p:cNvPr>
          <p:cNvPicPr/>
          <p:nvPr/>
        </p:nvPicPr>
        <p:blipFill>
          <a:blip r:embed="rId2">
            <a:extLst>
              <a:ext uri="{28A0092B-C50C-407E-A947-70E740481C1C}">
                <a14:useLocalDpi xmlns:a14="http://schemas.microsoft.com/office/drawing/2010/main" val="0"/>
              </a:ext>
            </a:extLst>
          </a:blip>
          <a:stretch>
            <a:fillRect/>
          </a:stretch>
        </p:blipFill>
        <p:spPr>
          <a:xfrm>
            <a:off x="7286521" y="942201"/>
            <a:ext cx="4370205" cy="2590799"/>
          </a:xfrm>
          <a:prstGeom prst="rect">
            <a:avLst/>
          </a:prstGeom>
        </p:spPr>
      </p:pic>
      <p:sp>
        <p:nvSpPr>
          <p:cNvPr id="12" name="Rectangle 11" descr="n416 Fb Dinh Thu Huyen">
            <a:extLst>
              <a:ext uri="{FF2B5EF4-FFF2-40B4-BE49-F238E27FC236}">
                <a16:creationId xmlns:a16="http://schemas.microsoft.com/office/drawing/2014/main" id="{5A1ADDDF-E4EE-6EB8-1987-0A1D2F245728}"/>
              </a:ext>
            </a:extLst>
          </p:cNvPr>
          <p:cNvSpPr/>
          <p:nvPr/>
        </p:nvSpPr>
        <p:spPr>
          <a:xfrm>
            <a:off x="1677427" y="765522"/>
            <a:ext cx="4238340" cy="480837"/>
          </a:xfrm>
          <a:prstGeom prst="rect">
            <a:avLst/>
          </a:prstGeom>
        </p:spPr>
        <p:txBody>
          <a:bodyPr wrap="none">
            <a:spAutoFit/>
          </a:bodyPr>
          <a:lstStyle/>
          <a:p>
            <a:pPr>
              <a:lnSpc>
                <a:spcPct val="115000"/>
              </a:lnSpc>
            </a:pP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Chọn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13" name="Rectangle 12" descr="n416 Fb Dinh Thu Huyen">
            <a:extLst>
              <a:ext uri="{FF2B5EF4-FFF2-40B4-BE49-F238E27FC236}">
                <a16:creationId xmlns:a16="http://schemas.microsoft.com/office/drawing/2014/main" id="{A21635DF-0E2B-8DE3-FA7F-44B5ED10E390}"/>
              </a:ext>
            </a:extLst>
          </p:cNvPr>
          <p:cNvSpPr/>
          <p:nvPr/>
        </p:nvSpPr>
        <p:spPr>
          <a:xfrm>
            <a:off x="876300" y="1328353"/>
            <a:ext cx="3185487"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đỉnh</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4" name="Rectangle 13" descr="n416 Fb Dinh Thu Huyen">
            <a:extLst>
              <a:ext uri="{FF2B5EF4-FFF2-40B4-BE49-F238E27FC236}">
                <a16:creationId xmlns:a16="http://schemas.microsoft.com/office/drawing/2014/main" id="{A1AFF3DC-D7A9-18CE-66EB-6E03891AB748}"/>
              </a:ext>
            </a:extLst>
          </p:cNvPr>
          <p:cNvSpPr/>
          <p:nvPr/>
        </p:nvSpPr>
        <p:spPr>
          <a:xfrm>
            <a:off x="851970" y="2396186"/>
            <a:ext cx="3283271"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chân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15" name="Rectangle 14" descr="n416 Fb Dinh Thu Huyen">
            <a:extLst>
              <a:ext uri="{FF2B5EF4-FFF2-40B4-BE49-F238E27FC236}">
                <a16:creationId xmlns:a16="http://schemas.microsoft.com/office/drawing/2014/main" id="{49D8B4D4-77E7-0255-09C5-4B7572C64299}"/>
              </a:ext>
            </a:extLst>
          </p:cNvPr>
          <p:cNvSpPr/>
          <p:nvPr/>
        </p:nvSpPr>
        <p:spPr>
          <a:xfrm>
            <a:off x="863600" y="3603422"/>
            <a:ext cx="8334660" cy="461665"/>
          </a:xfrm>
          <a:prstGeom prst="rect">
            <a:avLst/>
          </a:prstGeom>
        </p:spPr>
        <p:txBody>
          <a:bodyPr wrap="square">
            <a:spAutoFit/>
          </a:bodyPr>
          <a:lstStyle/>
          <a:p>
            <a:r>
              <a:rPr lang="en-US" sz="2400">
                <a:solidFill>
                  <a:srgbClr val="000000"/>
                </a:solidFill>
                <a:latin typeface="Cambria" panose="02040503050406030204" pitchFamily="18" charset="0"/>
                <a:ea typeface="Cambria" panose="02040503050406030204" pitchFamily="18" charset="0"/>
              </a:rPr>
              <a:t>+ Công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lực</a:t>
            </a:r>
            <a:r>
              <a:rPr lang="en-US" sz="2400" dirty="0">
                <a:solidFill>
                  <a:srgbClr val="000000"/>
                </a:solidFill>
                <a:latin typeface="Cambria" panose="02040503050406030204" pitchFamily="18" charset="0"/>
                <a:ea typeface="Cambria" panose="02040503050406030204" pitchFamily="18" charset="0"/>
              </a:rPr>
              <a:t> ma </a:t>
            </a:r>
            <a:r>
              <a:rPr lang="en-US" sz="2400" dirty="0" err="1">
                <a:solidFill>
                  <a:srgbClr val="000000"/>
                </a:solidFill>
                <a:latin typeface="Cambria" panose="02040503050406030204" pitchFamily="18" charset="0"/>
                <a:ea typeface="Cambria" panose="02040503050406030204" pitchFamily="18" charset="0"/>
              </a:rPr>
              <a:t>sát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bằng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độ</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biến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cơ</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6" name="Rectangle 15" descr="n416 Fb Dinh Thu Huyen">
            <a:extLst>
              <a:ext uri="{FF2B5EF4-FFF2-40B4-BE49-F238E27FC236}">
                <a16:creationId xmlns:a16="http://schemas.microsoft.com/office/drawing/2014/main" id="{B4501264-CE60-1006-3DA1-164EE373A05B}"/>
              </a:ext>
            </a:extLst>
          </p:cNvPr>
          <p:cNvSpPr/>
          <p:nvPr/>
        </p:nvSpPr>
        <p:spPr>
          <a:xfrm>
            <a:off x="823062" y="4600833"/>
            <a:ext cx="10530738" cy="1432893"/>
          </a:xfrm>
          <a:prstGeom prst="rect">
            <a:avLst/>
          </a:prstGeom>
        </p:spPr>
        <p:txBody>
          <a:bodyPr wrap="square">
            <a:spAutoFit/>
          </a:bodyPr>
          <a:lstStyle/>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Mặt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 = 94,495 J.</a:t>
            </a:r>
            <a:endParaRPr lang="en-US" sz="2400" dirty="0">
              <a:solidFill>
                <a:srgbClr val="003300"/>
              </a:solidFill>
              <a:latin typeface="Cambria" panose="02040503050406030204" pitchFamily="18" charset="0"/>
              <a:ea typeface="Cambria" panose="02040503050406030204" pitchFamily="18" charset="0"/>
            </a:endParaRPr>
          </a:p>
          <a:p>
            <a:pPr algn="just">
              <a:lnSpc>
                <a:spcPct val="115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ΔU = A + Q = 94,495 J</a:t>
            </a:r>
          </a:p>
          <a:p>
            <a:pPr algn="ctr">
              <a:lnSpc>
                <a:spcPct val="115000"/>
              </a:lnSpc>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bỏ</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 0).</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Rectangle 2" descr="n416 Fb Dinh Thu Huyen">
            <a:extLst>
              <a:ext uri="{FF2B5EF4-FFF2-40B4-BE49-F238E27FC236}">
                <a16:creationId xmlns:a16="http://schemas.microsoft.com/office/drawing/2014/main" id="{4E8CDFD8-5231-CECC-95C8-F7AFCBFF5340}"/>
              </a:ext>
            </a:extLst>
          </p:cNvPr>
          <p:cNvSpPr>
            <a:spLocks noChangeArrowheads="1"/>
          </p:cNvSpPr>
          <p:nvPr/>
        </p:nvSpPr>
        <p:spPr bwMode="auto">
          <a:xfrm>
            <a:off x="2470646" y="19977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descr="n416 Fb Dinh Thu Huyen">
            <a:extLst>
              <a:ext uri="{FF2B5EF4-FFF2-40B4-BE49-F238E27FC236}">
                <a16:creationId xmlns:a16="http://schemas.microsoft.com/office/drawing/2014/main" id="{AC6F5216-2D30-971B-F05A-1C50FDDF0A33}"/>
              </a:ext>
            </a:extLst>
          </p:cNvPr>
          <p:cNvGraphicFramePr>
            <a:graphicFrameLocks noChangeAspect="1"/>
          </p:cNvGraphicFramePr>
          <p:nvPr>
            <p:extLst>
              <p:ext uri="{D42A27DB-BD31-4B8C-83A1-F6EECF244321}">
                <p14:modId xmlns:p14="http://schemas.microsoft.com/office/powerpoint/2010/main" val="3744299321"/>
              </p:ext>
            </p:extLst>
          </p:nvPr>
        </p:nvGraphicFramePr>
        <p:xfrm>
          <a:off x="1212361" y="1784268"/>
          <a:ext cx="6071947" cy="689612"/>
        </p:xfrm>
        <a:graphic>
          <a:graphicData uri="http://schemas.openxmlformats.org/presentationml/2006/ole">
            <mc:AlternateContent xmlns:mc="http://schemas.openxmlformats.org/markup-compatibility/2006">
              <mc:Choice xmlns:v="urn:schemas-microsoft-com:vml" Requires="v">
                <p:oleObj name="Equation" r:id="rId3" imgW="3467100" imgH="393700" progId="Equation.DSMT4">
                  <p:embed/>
                </p:oleObj>
              </mc:Choice>
              <mc:Fallback>
                <p:oleObj name="Equation" r:id="rId3" imgW="3467100" imgH="393700" progId="Equation.DSMT4">
                  <p:embed/>
                  <p:pic>
                    <p:nvPicPr>
                      <p:cNvPr id="18" name="Object 17">
                        <a:extLst>
                          <a:ext uri="{FF2B5EF4-FFF2-40B4-BE49-F238E27FC236}">
                            <a16:creationId xmlns:a16="http://schemas.microsoft.com/office/drawing/2014/main" id="{AC6F5216-2D30-971B-F05A-1C50FDDF0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361" y="1784268"/>
                        <a:ext cx="6071947" cy="689612"/>
                      </a:xfrm>
                      <a:prstGeom prst="rect">
                        <a:avLst/>
                      </a:prstGeom>
                      <a:noFill/>
                    </p:spPr>
                  </p:pic>
                </p:oleObj>
              </mc:Fallback>
            </mc:AlternateContent>
          </a:graphicData>
        </a:graphic>
      </p:graphicFrame>
      <p:graphicFrame>
        <p:nvGraphicFramePr>
          <p:cNvPr id="19" name="Object 18" descr="n416 Fb Dinh Thu Huyen">
            <a:extLst>
              <a:ext uri="{FF2B5EF4-FFF2-40B4-BE49-F238E27FC236}">
                <a16:creationId xmlns:a16="http://schemas.microsoft.com/office/drawing/2014/main" id="{0F2407B2-88D7-C162-22DD-147D8426B231}"/>
              </a:ext>
            </a:extLst>
          </p:cNvPr>
          <p:cNvGraphicFramePr>
            <a:graphicFrameLocks noChangeAspect="1"/>
          </p:cNvGraphicFramePr>
          <p:nvPr>
            <p:extLst>
              <p:ext uri="{D42A27DB-BD31-4B8C-83A1-F6EECF244321}">
                <p14:modId xmlns:p14="http://schemas.microsoft.com/office/powerpoint/2010/main" val="912786810"/>
              </p:ext>
            </p:extLst>
          </p:nvPr>
        </p:nvGraphicFramePr>
        <p:xfrm>
          <a:off x="1223260" y="2857851"/>
          <a:ext cx="5696439" cy="730943"/>
        </p:xfrm>
        <a:graphic>
          <a:graphicData uri="http://schemas.openxmlformats.org/presentationml/2006/ole">
            <mc:AlternateContent xmlns:mc="http://schemas.openxmlformats.org/markup-compatibility/2006">
              <mc:Choice xmlns:v="urn:schemas-microsoft-com:vml" Requires="v">
                <p:oleObj name="Equation" r:id="rId5" imgW="3073320" imgH="393480" progId="Equation.DSMT4">
                  <p:embed/>
                </p:oleObj>
              </mc:Choice>
              <mc:Fallback>
                <p:oleObj name="Equation" r:id="rId5" imgW="3073320" imgH="393480" progId="Equation.DSMT4">
                  <p:embed/>
                  <p:pic>
                    <p:nvPicPr>
                      <p:cNvPr id="19" name="Object 18">
                        <a:extLst>
                          <a:ext uri="{FF2B5EF4-FFF2-40B4-BE49-F238E27FC236}">
                            <a16:creationId xmlns:a16="http://schemas.microsoft.com/office/drawing/2014/main" id="{0F2407B2-88D7-C162-22DD-147D8426B231}"/>
                          </a:ext>
                        </a:extLst>
                      </p:cNvPr>
                      <p:cNvPicPr>
                        <a:picLocks noChangeAspect="1" noChangeArrowheads="1"/>
                      </p:cNvPicPr>
                      <p:nvPr/>
                    </p:nvPicPr>
                    <p:blipFill>
                      <a:blip r:embed="rId6"/>
                      <a:srcRect/>
                      <a:stretch>
                        <a:fillRect/>
                      </a:stretch>
                    </p:blipFill>
                    <p:spPr bwMode="auto">
                      <a:xfrm>
                        <a:off x="1223260" y="2857851"/>
                        <a:ext cx="5696439" cy="730943"/>
                      </a:xfrm>
                      <a:prstGeom prst="rect">
                        <a:avLst/>
                      </a:prstGeom>
                      <a:noFill/>
                    </p:spPr>
                  </p:pic>
                </p:oleObj>
              </mc:Fallback>
            </mc:AlternateContent>
          </a:graphicData>
        </a:graphic>
      </p:graphicFrame>
      <p:graphicFrame>
        <p:nvGraphicFramePr>
          <p:cNvPr id="20" name="Object 19" descr="n416 Fb Dinh Thu Huyen">
            <a:extLst>
              <a:ext uri="{FF2B5EF4-FFF2-40B4-BE49-F238E27FC236}">
                <a16:creationId xmlns:a16="http://schemas.microsoft.com/office/drawing/2014/main" id="{30221012-8E86-A3B2-858C-6ECC1F91754A}"/>
              </a:ext>
            </a:extLst>
          </p:cNvPr>
          <p:cNvGraphicFramePr>
            <a:graphicFrameLocks noChangeAspect="1"/>
          </p:cNvGraphicFramePr>
          <p:nvPr>
            <p:extLst>
              <p:ext uri="{D42A27DB-BD31-4B8C-83A1-F6EECF244321}">
                <p14:modId xmlns:p14="http://schemas.microsoft.com/office/powerpoint/2010/main" val="788305612"/>
              </p:ext>
            </p:extLst>
          </p:nvPr>
        </p:nvGraphicFramePr>
        <p:xfrm>
          <a:off x="4531519" y="4130486"/>
          <a:ext cx="3205162" cy="434975"/>
        </p:xfrm>
        <a:graphic>
          <a:graphicData uri="http://schemas.openxmlformats.org/presentationml/2006/ole">
            <mc:AlternateContent xmlns:mc="http://schemas.openxmlformats.org/markup-compatibility/2006">
              <mc:Choice xmlns:v="urn:schemas-microsoft-com:vml" Requires="v">
                <p:oleObj name="Equation" r:id="rId7" imgW="1701720" imgH="228600" progId="Equation.DSMT4">
                  <p:embed/>
                </p:oleObj>
              </mc:Choice>
              <mc:Fallback>
                <p:oleObj name="Equation" r:id="rId7" imgW="1701720" imgH="228600" progId="Equation.DSMT4">
                  <p:embed/>
                  <p:pic>
                    <p:nvPicPr>
                      <p:cNvPr id="20" name="Object 19">
                        <a:extLst>
                          <a:ext uri="{FF2B5EF4-FFF2-40B4-BE49-F238E27FC236}">
                            <a16:creationId xmlns:a16="http://schemas.microsoft.com/office/drawing/2014/main" id="{30221012-8E86-A3B2-858C-6ECC1F91754A}"/>
                          </a:ext>
                        </a:extLst>
                      </p:cNvPr>
                      <p:cNvPicPr>
                        <a:picLocks noChangeAspect="1" noChangeArrowheads="1"/>
                      </p:cNvPicPr>
                      <p:nvPr/>
                    </p:nvPicPr>
                    <p:blipFill>
                      <a:blip r:embed="rId8"/>
                      <a:srcRect/>
                      <a:stretch>
                        <a:fillRect/>
                      </a:stretch>
                    </p:blipFill>
                    <p:spPr bwMode="auto">
                      <a:xfrm>
                        <a:off x="4531519" y="4130486"/>
                        <a:ext cx="3205162" cy="434975"/>
                      </a:xfrm>
                      <a:prstGeom prst="rect">
                        <a:avLst/>
                      </a:prstGeom>
                      <a:noFill/>
                    </p:spPr>
                  </p:pic>
                </p:oleObj>
              </mc:Fallback>
            </mc:AlternateContent>
          </a:graphicData>
        </a:graphic>
      </p:graphicFrame>
      <p:pic>
        <p:nvPicPr>
          <p:cNvPr id="6" name="Picture 2" descr="n416 Fb Dinh Thu Huyen">
            <a:extLst>
              <a:ext uri="{FF2B5EF4-FFF2-40B4-BE49-F238E27FC236}">
                <a16:creationId xmlns:a16="http://schemas.microsoft.com/office/drawing/2014/main" id="{078AAE63-E8AB-7791-B72A-BB1CBF5F89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1" descr="n416 Fb Dinh Thu Huyen">
            <a:extLst>
              <a:ext uri="{FF2B5EF4-FFF2-40B4-BE49-F238E27FC236}">
                <a16:creationId xmlns:a16="http://schemas.microsoft.com/office/drawing/2014/main" id="{34C8A71A-D19F-CA67-A373-183B3C4AE77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12" descr="n416 Fb Dinh Thu Huyen">
            <a:extLst>
              <a:ext uri="{FF2B5EF4-FFF2-40B4-BE49-F238E27FC236}">
                <a16:creationId xmlns:a16="http://schemas.microsoft.com/office/drawing/2014/main" id="{AB8BA534-3EDF-3D26-1685-799E3A4DA4B9}"/>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13" descr="n416 Fb Dinh Thu Huyen">
            <a:extLst>
              <a:ext uri="{FF2B5EF4-FFF2-40B4-BE49-F238E27FC236}">
                <a16:creationId xmlns:a16="http://schemas.microsoft.com/office/drawing/2014/main" id="{635B6750-3F10-AE67-2CF7-77B1F8833706}"/>
              </a:ext>
            </a:extLst>
          </p:cNvPr>
          <p:cNvSpPr/>
          <p:nvPr/>
        </p:nvSpPr>
        <p:spPr>
          <a:xfrm flipH="1">
            <a:off x="1417635" y="5650456"/>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14" descr="n416 Fb Dinh Thu Huyen">
            <a:extLst>
              <a:ext uri="{FF2B5EF4-FFF2-40B4-BE49-F238E27FC236}">
                <a16:creationId xmlns:a16="http://schemas.microsoft.com/office/drawing/2014/main" id="{2F3F3A38-B42E-6BE0-9F50-5FB265843C5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16" descr="n416 Fb Dinh Thu Huyen">
            <a:extLst>
              <a:ext uri="{FF2B5EF4-FFF2-40B4-BE49-F238E27FC236}">
                <a16:creationId xmlns:a16="http://schemas.microsoft.com/office/drawing/2014/main" id="{D00E1FBF-7B3C-D728-C3F3-8D5B563E3191}"/>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17" descr="n416 Fb Dinh Thu Huyen">
            <a:extLst>
              <a:ext uri="{FF2B5EF4-FFF2-40B4-BE49-F238E27FC236}">
                <a16:creationId xmlns:a16="http://schemas.microsoft.com/office/drawing/2014/main" id="{14CEC0B1-E505-CB72-FBF8-510C6ECDE89D}"/>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18" descr="n416 Fb Dinh Thu Huyen">
            <a:extLst>
              <a:ext uri="{FF2B5EF4-FFF2-40B4-BE49-F238E27FC236}">
                <a16:creationId xmlns:a16="http://schemas.microsoft.com/office/drawing/2014/main" id="{6D750070-5FE2-B5F6-B39E-9A351BE05477}"/>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0" descr="n416 Fb Dinh Thu Huyen">
            <a:extLst>
              <a:ext uri="{FF2B5EF4-FFF2-40B4-BE49-F238E27FC236}">
                <a16:creationId xmlns:a16="http://schemas.microsoft.com/office/drawing/2014/main" id="{1C0FB401-DBA7-8D92-8344-04101964EBC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068383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1000"/>
                                        <p:tgtEl>
                                          <p:spTgt spid="16">
                                            <p:txEl>
                                              <p:pRg st="0" end="0"/>
                                            </p:txEl>
                                          </p:spTgt>
                                        </p:tgtEl>
                                      </p:cBhvr>
                                    </p:animEffect>
                                    <p:anim calcmode="lin" valueType="num">
                                      <p:cBhvr>
                                        <p:cTn id="5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1" end="1"/>
                                            </p:txEl>
                                          </p:spTgt>
                                        </p:tgtEl>
                                        <p:attrNameLst>
                                          <p:attrName>style.visibility</p:attrName>
                                        </p:attrNameLst>
                                      </p:cBhvr>
                                      <p:to>
                                        <p:strVal val="visible"/>
                                      </p:to>
                                    </p:set>
                                    <p:animEffect transition="in" filter="barn(inVertical)">
                                      <p:cBhvr>
                                        <p:cTn id="58" dur="500"/>
                                        <p:tgtEl>
                                          <p:spTgt spid="1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2" end="2"/>
                                            </p:txEl>
                                          </p:spTgt>
                                        </p:tgtEl>
                                        <p:attrNameLst>
                                          <p:attrName>style.visibility</p:attrName>
                                        </p:attrNameLst>
                                      </p:cBhvr>
                                      <p:to>
                                        <p:strVal val="visible"/>
                                      </p:to>
                                    </p:set>
                                    <p:animEffect transition="in" filter="barn(inVertical)">
                                      <p:cBhvr>
                                        <p:cTn id="6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416 Fb Dinh Thu Huyen"/>
          <p:cNvSpPr txBox="1"/>
          <p:nvPr/>
        </p:nvSpPr>
        <p:spPr>
          <a:xfrm>
            <a:off x="3886200" y="609600"/>
            <a:ext cx="4419600" cy="1015663"/>
          </a:xfrm>
          <a:prstGeom prst="rect">
            <a:avLst/>
          </a:prstGeom>
          <a:noFill/>
        </p:spPr>
        <p:txBody>
          <a:bodyPr wrap="square" rtlCol="0">
            <a:spAutoFit/>
          </a:bodyPr>
          <a:lstStyle/>
          <a:p>
            <a:r>
              <a:rPr lang="en-US" sz="6000" b="1" dirty="0">
                <a:solidFill>
                  <a:srgbClr val="D7A3E6"/>
                </a:solidFill>
                <a:latin typeface="Cambria" panose="02040503050406030204" pitchFamily="18" charset="0"/>
                <a:ea typeface="Cambria" panose="02040503050406030204" pitchFamily="18" charset="0"/>
              </a:rPr>
              <a:t>LUYỆN TẬP</a:t>
            </a:r>
          </a:p>
        </p:txBody>
      </p:sp>
      <p:pic>
        <p:nvPicPr>
          <p:cNvPr id="3074" name="Picture 2" descr="n416 Fb Dinh Thu Huyen">
            <a:extLst>
              <a:ext uri="{FF2B5EF4-FFF2-40B4-BE49-F238E27FC236}">
                <a16:creationId xmlns:a16="http://schemas.microsoft.com/office/drawing/2014/main" id="{23082179-2FF9-A9EB-AAB4-B989ABAB0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162" y="1752600"/>
            <a:ext cx="7991676" cy="479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85962"/>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1711038" y="146862"/>
            <a:ext cx="6518563" cy="30535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2036618" y="334803"/>
            <a:ext cx="5867400" cy="2677656"/>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endParaRPr lang="en-US" sz="2800" dirty="0">
              <a:latin typeface="Cambria" panose="02040503050406030204" pitchFamily="18" charset="0"/>
              <a:ea typeface="Cambria" panose="02040503050406030204" pitchFamily="18" charset="0"/>
            </a:endParaRPr>
          </a:p>
          <a:p>
            <a:pPr algn="just"/>
            <a:r>
              <a:rPr lang="en-US" sz="2800" b="1"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tùy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còn</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D.</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gồm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p:txBody>
      </p:sp>
      <p:sp>
        <p:nvSpPr>
          <p:cNvPr id="6" name="Rounded Rectangle 5" descr="n416 Fb Dinh Thu Huyen"/>
          <p:cNvSpPr/>
          <p:nvPr/>
        </p:nvSpPr>
        <p:spPr>
          <a:xfrm>
            <a:off x="2893868" y="4045205"/>
            <a:ext cx="41529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416 Fb Dinh Thu Huyen"/>
          <p:cNvSpPr txBox="1"/>
          <p:nvPr/>
        </p:nvSpPr>
        <p:spPr>
          <a:xfrm>
            <a:off x="3810000" y="4248118"/>
            <a:ext cx="2743200" cy="584775"/>
          </a:xfrm>
          <a:prstGeom prst="rect">
            <a:avLst/>
          </a:prstGeom>
          <a:noFill/>
        </p:spPr>
        <p:txBody>
          <a:bodyPr wrap="square" rtlCol="0">
            <a:spAutoFit/>
          </a:bodyPr>
          <a:lstStyle/>
          <a:p>
            <a:r>
              <a:rPr lang="en-US" sz="3200" b="1" dirty="0" err="1">
                <a:solidFill>
                  <a:srgbClr val="7030A0"/>
                </a:solidFill>
                <a:latin typeface="Cambria" panose="02040503050406030204" pitchFamily="18" charset="0"/>
                <a:ea typeface="Cambria" panose="02040503050406030204" pitchFamily="18" charset="0"/>
              </a:rPr>
              <a:t>Đáp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án</a:t>
            </a:r>
            <a:r>
              <a:rPr lang="en-US" sz="3200" b="1" dirty="0">
                <a:solidFill>
                  <a:srgbClr val="7030A0"/>
                </a:solidFill>
                <a:latin typeface="Cambria" panose="02040503050406030204" pitchFamily="18" charset="0"/>
                <a:ea typeface="Cambria" panose="02040503050406030204" pitchFamily="18" charset="0"/>
              </a:rPr>
              <a:t> D</a:t>
            </a:r>
            <a:endParaRPr lang="en-US" sz="3200" b="1"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vong quay" descr="n416 Fb Dinh Thu Huyen">
            <a:extLst>
              <a:ext uri="{FF2B5EF4-FFF2-40B4-BE49-F238E27FC236}">
                <a16:creationId xmlns:a16="http://schemas.microsoft.com/office/drawing/2014/main" id="{C144D795-10A7-2B75-93A7-55C31B484D69}"/>
              </a:ext>
            </a:extLst>
          </p:cNvPr>
          <p:cNvGrpSpPr/>
          <p:nvPr/>
        </p:nvGrpSpPr>
        <p:grpSpPr>
          <a:xfrm>
            <a:off x="6699924" y="1485554"/>
            <a:ext cx="3781594" cy="3777641"/>
            <a:chOff x="5425622" y="292790"/>
            <a:chExt cx="5834378" cy="5828280"/>
          </a:xfrm>
        </p:grpSpPr>
        <p:pic>
          <p:nvPicPr>
            <p:cNvPr id="10" name="Picture 9">
              <a:extLst>
                <a:ext uri="{FF2B5EF4-FFF2-40B4-BE49-F238E27FC236}">
                  <a16:creationId xmlns:a16="http://schemas.microsoft.com/office/drawing/2014/main" id="{739E02C0-745E-26FC-256B-D8267579C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1" name="TextBox 10">
              <a:extLst>
                <a:ext uri="{FF2B5EF4-FFF2-40B4-BE49-F238E27FC236}">
                  <a16:creationId xmlns:a16="http://schemas.microsoft.com/office/drawing/2014/main" id="{C62A9EC5-5BCD-996A-0D3B-79391540758E}"/>
                </a:ext>
              </a:extLst>
            </p:cNvPr>
            <p:cNvSpPr txBox="1"/>
            <p:nvPr/>
          </p:nvSpPr>
          <p:spPr>
            <a:xfrm rot="14949661">
              <a:off x="6674685" y="125147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7F9DF924-9B4E-D360-3F9B-42BC66A5E158}"/>
                </a:ext>
              </a:extLst>
            </p:cNvPr>
            <p:cNvSpPr txBox="1"/>
            <p:nvPr/>
          </p:nvSpPr>
          <p:spPr>
            <a:xfrm rot="12232592">
              <a:off x="5742638" y="2167066"/>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3E05F0B-DDF1-2AD6-578F-7C28233B10F7}"/>
                </a:ext>
              </a:extLst>
            </p:cNvPr>
            <p:cNvSpPr txBox="1"/>
            <p:nvPr/>
          </p:nvSpPr>
          <p:spPr>
            <a:xfrm rot="17590276">
              <a:off x="8020995" y="124855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3B020E4-F025-B290-474B-9BDBF9A4F15B}"/>
                </a:ext>
              </a:extLst>
            </p:cNvPr>
            <p:cNvSpPr txBox="1"/>
            <p:nvPr/>
          </p:nvSpPr>
          <p:spPr>
            <a:xfrm rot="20155085">
              <a:off x="8917980" y="217166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24FC8C9-79FB-3D22-82F1-470FA313A908}"/>
                </a:ext>
              </a:extLst>
            </p:cNvPr>
            <p:cNvSpPr txBox="1"/>
            <p:nvPr/>
          </p:nvSpPr>
          <p:spPr>
            <a:xfrm rot="9501114">
              <a:off x="5697322" y="350685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305ED719-84A2-07AB-9570-501F16C09AB4}"/>
                </a:ext>
              </a:extLst>
            </p:cNvPr>
            <p:cNvSpPr txBox="1"/>
            <p:nvPr/>
          </p:nvSpPr>
          <p:spPr>
            <a:xfrm rot="6703311">
              <a:off x="6660977" y="4475190"/>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D18ADF4-036F-A311-5AAF-B80825CC3104}"/>
                </a:ext>
              </a:extLst>
            </p:cNvPr>
            <p:cNvSpPr txBox="1"/>
            <p:nvPr/>
          </p:nvSpPr>
          <p:spPr>
            <a:xfrm rot="3829829">
              <a:off x="8019635" y="448242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6477B2A9-E576-5D9E-C5D3-94E5517C48D6}"/>
                </a:ext>
              </a:extLst>
            </p:cNvPr>
            <p:cNvSpPr txBox="1"/>
            <p:nvPr/>
          </p:nvSpPr>
          <p:spPr>
            <a:xfrm rot="1321648">
              <a:off x="8940448" y="3538367"/>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9" name="Isosceles Triangle 18" descr="n416 Fb Dinh Thu Huyen">
            <a:extLst>
              <a:ext uri="{FF2B5EF4-FFF2-40B4-BE49-F238E27FC236}">
                <a16:creationId xmlns:a16="http://schemas.microsoft.com/office/drawing/2014/main" id="{984E3CA5-38B7-011E-0976-DDCF7E7B56D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quay dung" descr="n416 Fb Dinh Thu Huyen">
            <a:extLst>
              <a:ext uri="{FF2B5EF4-FFF2-40B4-BE49-F238E27FC236}">
                <a16:creationId xmlns:a16="http://schemas.microsoft.com/office/drawing/2014/main" id="{55A845BE-80CE-6A49-2B67-A968716A234A}"/>
              </a:ext>
            </a:extLst>
          </p:cNvPr>
          <p:cNvSpPr/>
          <p:nvPr/>
        </p:nvSpPr>
        <p:spPr>
          <a:xfrm>
            <a:off x="9296205" y="553538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5" descr="n416 Fb Dinh Thu Huyen">
            <a:hlinkClick r:id="rId5" action="ppaction://hlinksldjump"/>
            <a:extLst>
              <a:ext uri="{FF2B5EF4-FFF2-40B4-BE49-F238E27FC236}">
                <a16:creationId xmlns:a16="http://schemas.microsoft.com/office/drawing/2014/main" id="{3B01AAE9-6D2F-3BF9-C512-1DB08735FC3B}"/>
              </a:ext>
            </a:extLst>
          </p:cNvPr>
          <p:cNvSpPr/>
          <p:nvPr/>
        </p:nvSpPr>
        <p:spPr>
          <a:xfrm>
            <a:off x="1480527"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6" descr="n416 Fb Dinh Thu Huyen">
            <a:hlinkClick r:id="rId6" action="ppaction://hlinksldjump"/>
            <a:extLst>
              <a:ext uri="{FF2B5EF4-FFF2-40B4-BE49-F238E27FC236}">
                <a16:creationId xmlns:a16="http://schemas.microsoft.com/office/drawing/2014/main" id="{B45F3158-329D-7B38-F079-1A8F035AD411}"/>
              </a:ext>
            </a:extLst>
          </p:cNvPr>
          <p:cNvSpPr/>
          <p:nvPr/>
        </p:nvSpPr>
        <p:spPr>
          <a:xfrm>
            <a:off x="2603965"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7" descr="n416 Fb Dinh Thu Huyen">
            <a:hlinkClick r:id="rId7" action="ppaction://hlinksldjump"/>
            <a:extLst>
              <a:ext uri="{FF2B5EF4-FFF2-40B4-BE49-F238E27FC236}">
                <a16:creationId xmlns:a16="http://schemas.microsoft.com/office/drawing/2014/main" id="{8BCF865C-1A9F-636F-1CA8-92BD612B470D}"/>
              </a:ext>
            </a:extLst>
          </p:cNvPr>
          <p:cNvSpPr/>
          <p:nvPr/>
        </p:nvSpPr>
        <p:spPr>
          <a:xfrm>
            <a:off x="3727402"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34" descr="n416 Fb Dinh Thu Huyen">
            <a:hlinkClick r:id="rId8" action="ppaction://hlinksldjump"/>
            <a:extLst>
              <a:ext uri="{FF2B5EF4-FFF2-40B4-BE49-F238E27FC236}">
                <a16:creationId xmlns:a16="http://schemas.microsoft.com/office/drawing/2014/main" id="{5729A2D6-B59E-D5D4-C849-0FAA330D09E7}"/>
              </a:ext>
            </a:extLst>
          </p:cNvPr>
          <p:cNvSpPr/>
          <p:nvPr/>
        </p:nvSpPr>
        <p:spPr>
          <a:xfrm>
            <a:off x="1481095"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35" descr="n416 Fb Dinh Thu Huyen">
            <a:hlinkClick r:id="rId9" action="ppaction://hlinksldjump"/>
            <a:extLst>
              <a:ext uri="{FF2B5EF4-FFF2-40B4-BE49-F238E27FC236}">
                <a16:creationId xmlns:a16="http://schemas.microsoft.com/office/drawing/2014/main" id="{F7527214-215E-4FFF-5D83-5C67393B7627}"/>
              </a:ext>
            </a:extLst>
          </p:cNvPr>
          <p:cNvSpPr/>
          <p:nvPr/>
        </p:nvSpPr>
        <p:spPr>
          <a:xfrm>
            <a:off x="2604533"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36" descr="n416 Fb Dinh Thu Huyen">
            <a:hlinkClick r:id="rId10" action="ppaction://hlinksldjump"/>
            <a:extLst>
              <a:ext uri="{FF2B5EF4-FFF2-40B4-BE49-F238E27FC236}">
                <a16:creationId xmlns:a16="http://schemas.microsoft.com/office/drawing/2014/main" id="{DF646168-697F-AD09-E1B7-2B653E36EF68}"/>
              </a:ext>
            </a:extLst>
          </p:cNvPr>
          <p:cNvSpPr/>
          <p:nvPr/>
        </p:nvSpPr>
        <p:spPr>
          <a:xfrm>
            <a:off x="3727970"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37" descr="n416 Fb Dinh Thu Huyen">
            <a:hlinkClick r:id="rId11" action="ppaction://hlinksldjump"/>
            <a:extLst>
              <a:ext uri="{FF2B5EF4-FFF2-40B4-BE49-F238E27FC236}">
                <a16:creationId xmlns:a16="http://schemas.microsoft.com/office/drawing/2014/main" id="{88450440-8DBA-FD2A-9013-01FACAC60535}"/>
              </a:ext>
            </a:extLst>
          </p:cNvPr>
          <p:cNvSpPr/>
          <p:nvPr/>
        </p:nvSpPr>
        <p:spPr>
          <a:xfrm>
            <a:off x="1481664"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38" descr="n416 Fb Dinh Thu Huyen">
            <a:hlinkClick r:id="rId12" action="ppaction://hlinksldjump"/>
            <a:extLst>
              <a:ext uri="{FF2B5EF4-FFF2-40B4-BE49-F238E27FC236}">
                <a16:creationId xmlns:a16="http://schemas.microsoft.com/office/drawing/2014/main" id="{F2EC4B1E-D151-74D4-D991-81AB9CD84B5D}"/>
              </a:ext>
            </a:extLst>
          </p:cNvPr>
          <p:cNvSpPr/>
          <p:nvPr/>
        </p:nvSpPr>
        <p:spPr>
          <a:xfrm>
            <a:off x="2605102"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39" descr="n416 Fb Dinh Thu Huyen">
            <a:hlinkClick r:id="rId13" action="ppaction://hlinksldjump"/>
            <a:extLst>
              <a:ext uri="{FF2B5EF4-FFF2-40B4-BE49-F238E27FC236}">
                <a16:creationId xmlns:a16="http://schemas.microsoft.com/office/drawing/2014/main" id="{06C04671-83BF-EC1B-8B09-869ADF49C809}"/>
              </a:ext>
            </a:extLst>
          </p:cNvPr>
          <p:cNvSpPr/>
          <p:nvPr/>
        </p:nvSpPr>
        <p:spPr>
          <a:xfrm>
            <a:off x="3728539"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descr="n416 Fb Dinh Thu Huyen">
            <a:extLst>
              <a:ext uri="{FF2B5EF4-FFF2-40B4-BE49-F238E27FC236}">
                <a16:creationId xmlns:a16="http://schemas.microsoft.com/office/drawing/2014/main" id="{46ED58A8-ED19-14A5-2265-D9A3B12596EC}"/>
              </a:ext>
            </a:extLst>
          </p:cNvPr>
          <p:cNvSpPr/>
          <p:nvPr/>
        </p:nvSpPr>
        <p:spPr>
          <a:xfrm>
            <a:off x="1143000" y="928583"/>
            <a:ext cx="3833422"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31" name="Picture 30" descr="n416 Fb Dinh Thu Huyen">
            <a:extLst>
              <a:ext uri="{FF2B5EF4-FFF2-40B4-BE49-F238E27FC236}">
                <a16:creationId xmlns:a16="http://schemas.microsoft.com/office/drawing/2014/main" id="{5C35876A-ECA3-7772-E514-4415E71D21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0779" y="1491399"/>
            <a:ext cx="371475" cy="328613"/>
          </a:xfrm>
          <a:prstGeom prst="rect">
            <a:avLst/>
          </a:prstGeom>
        </p:spPr>
      </p:pic>
      <p:pic>
        <p:nvPicPr>
          <p:cNvPr id="32" name="Picture 31" descr="n416 Fb Dinh Thu Huyen">
            <a:extLst>
              <a:ext uri="{FF2B5EF4-FFF2-40B4-BE49-F238E27FC236}">
                <a16:creationId xmlns:a16="http://schemas.microsoft.com/office/drawing/2014/main" id="{6D9F19FC-6828-AE4C-649B-74C4DC6153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9478" y="1762855"/>
            <a:ext cx="371475" cy="328613"/>
          </a:xfrm>
          <a:prstGeom prst="rect">
            <a:avLst/>
          </a:prstGeom>
        </p:spPr>
      </p:pic>
      <p:pic>
        <p:nvPicPr>
          <p:cNvPr id="33" name="Picture 32" descr="n416 Fb Dinh Thu Huyen">
            <a:extLst>
              <a:ext uri="{FF2B5EF4-FFF2-40B4-BE49-F238E27FC236}">
                <a16:creationId xmlns:a16="http://schemas.microsoft.com/office/drawing/2014/main" id="{047D53E2-1E37-44F5-3896-6793A9804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9800" y="1636880"/>
            <a:ext cx="371475" cy="328613"/>
          </a:xfrm>
          <a:prstGeom prst="rect">
            <a:avLst/>
          </a:prstGeom>
        </p:spPr>
      </p:pic>
      <p:pic>
        <p:nvPicPr>
          <p:cNvPr id="34" name="Picture 33" descr="n416 Fb Dinh Thu Huyen">
            <a:hlinkClick r:id="rId15" action="ppaction://hlinksldjump"/>
            <a:extLst>
              <a:ext uri="{FF2B5EF4-FFF2-40B4-BE49-F238E27FC236}">
                <a16:creationId xmlns:a16="http://schemas.microsoft.com/office/drawing/2014/main" id="{F2B0BC1B-32B7-AF98-5EDB-E4ED90A988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64310" y="988523"/>
            <a:ext cx="833999" cy="1389999"/>
          </a:xfrm>
          <a:prstGeom prst="rect">
            <a:avLst/>
          </a:prstGeom>
        </p:spPr>
      </p:pic>
      <p:pic>
        <p:nvPicPr>
          <p:cNvPr id="35" name="Picture 34" descr="n416 Fb Dinh Thu Huyen">
            <a:extLst>
              <a:ext uri="{FF2B5EF4-FFF2-40B4-BE49-F238E27FC236}">
                <a16:creationId xmlns:a16="http://schemas.microsoft.com/office/drawing/2014/main" id="{E07AB800-3EFB-5D22-1CE5-C6C17CB978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65082" y="2924680"/>
            <a:ext cx="1015661" cy="866298"/>
          </a:xfrm>
          <a:prstGeom prst="rect">
            <a:avLst/>
          </a:prstGeom>
        </p:spPr>
      </p:pic>
      <p:pic>
        <p:nvPicPr>
          <p:cNvPr id="36" name="vongquay" descr="n416 Fb Dinh Thu Huyen">
            <a:hlinkClick r:id="" action="ppaction://media"/>
            <a:extLst>
              <a:ext uri="{FF2B5EF4-FFF2-40B4-BE49-F238E27FC236}">
                <a16:creationId xmlns:a16="http://schemas.microsoft.com/office/drawing/2014/main" id="{C41D4034-3242-BE89-746B-EFC2069D44B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809614" y="-520300"/>
            <a:ext cx="457200" cy="457200"/>
          </a:xfrm>
          <a:prstGeom prst="rect">
            <a:avLst/>
          </a:prstGeom>
        </p:spPr>
      </p:pic>
      <p:sp>
        <p:nvSpPr>
          <p:cNvPr id="37" name="Isosceles Triangle 36" descr="n416 Fb Dinh Thu Huyen">
            <a:extLst>
              <a:ext uri="{FF2B5EF4-FFF2-40B4-BE49-F238E27FC236}">
                <a16:creationId xmlns:a16="http://schemas.microsoft.com/office/drawing/2014/main" id="{CB0037BD-4024-AA77-D4D7-EF5B41C215A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descr="n416 Fb Dinh Thu Huyen">
            <a:extLst>
              <a:ext uri="{FF2B5EF4-FFF2-40B4-BE49-F238E27FC236}">
                <a16:creationId xmlns:a16="http://schemas.microsoft.com/office/drawing/2014/main" id="{CEA6F28F-B0BB-89A2-4F4A-D82A35EF90D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descr="n416 Fb Dinh Thu Huyen">
            <a:extLst>
              <a:ext uri="{FF2B5EF4-FFF2-40B4-BE49-F238E27FC236}">
                <a16:creationId xmlns:a16="http://schemas.microsoft.com/office/drawing/2014/main" id="{5B477637-ABDA-BB0C-A075-38FE008B8F9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descr="n416 Fb Dinh Thu Huyen">
            <a:extLst>
              <a:ext uri="{FF2B5EF4-FFF2-40B4-BE49-F238E27FC236}">
                <a16:creationId xmlns:a16="http://schemas.microsoft.com/office/drawing/2014/main" id="{57098D9A-28FD-25D7-96CF-9ED85C7BBA5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descr="n416 Fb Dinh Thu Huyen">
            <a:extLst>
              <a:ext uri="{FF2B5EF4-FFF2-40B4-BE49-F238E27FC236}">
                <a16:creationId xmlns:a16="http://schemas.microsoft.com/office/drawing/2014/main" id="{00052475-961C-72F4-C8DA-A74728D49729}"/>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descr="n416 Fb Dinh Thu Huyen">
            <a:extLst>
              <a:ext uri="{FF2B5EF4-FFF2-40B4-BE49-F238E27FC236}">
                <a16:creationId xmlns:a16="http://schemas.microsoft.com/office/drawing/2014/main" id="{FA24C561-33BC-5E7B-EF5E-D4EFFA78DEE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descr="n416 Fb Dinh Thu Huyen">
            <a:extLst>
              <a:ext uri="{FF2B5EF4-FFF2-40B4-BE49-F238E27FC236}">
                <a16:creationId xmlns:a16="http://schemas.microsoft.com/office/drawing/2014/main" id="{DC116435-161F-D338-F32E-CAE3336CEC48}"/>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descr="n416 Fb Dinh Thu Huyen">
            <a:extLst>
              <a:ext uri="{FF2B5EF4-FFF2-40B4-BE49-F238E27FC236}">
                <a16:creationId xmlns:a16="http://schemas.microsoft.com/office/drawing/2014/main" id="{BE7ABD92-B0D1-3195-DEAA-E7C59963EA7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descr="n416 Fb Dinh Thu Huyen">
            <a:extLst>
              <a:ext uri="{FF2B5EF4-FFF2-40B4-BE49-F238E27FC236}">
                <a16:creationId xmlns:a16="http://schemas.microsoft.com/office/drawing/2014/main" id="{841AB49A-DCAD-F734-821D-384FDF68D89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descr="n416 Fb Dinh Thu Huyen">
            <a:extLst>
              <a:ext uri="{FF2B5EF4-FFF2-40B4-BE49-F238E27FC236}">
                <a16:creationId xmlns:a16="http://schemas.microsoft.com/office/drawing/2014/main" id="{2E59A291-CAD6-6F09-8B13-9B75003E1FC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descr="n416 Fb Dinh Thu Huyen">
            <a:extLst>
              <a:ext uri="{FF2B5EF4-FFF2-40B4-BE49-F238E27FC236}">
                <a16:creationId xmlns:a16="http://schemas.microsoft.com/office/drawing/2014/main" id="{368BB25F-6C93-1C0D-4507-1F864AC84BE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descr="n416 Fb Dinh Thu Huyen">
            <a:extLst>
              <a:ext uri="{FF2B5EF4-FFF2-40B4-BE49-F238E27FC236}">
                <a16:creationId xmlns:a16="http://schemas.microsoft.com/office/drawing/2014/main" id="{4CDB57A3-FE5B-A1D3-23C1-38A3EE9BB2B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descr="n416 Fb Dinh Thu Huyen">
            <a:extLst>
              <a:ext uri="{FF2B5EF4-FFF2-40B4-BE49-F238E27FC236}">
                <a16:creationId xmlns:a16="http://schemas.microsoft.com/office/drawing/2014/main" id="{B068F059-6FA6-2C4F-747E-8361BE398B1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descr="n416 Fb Dinh Thu Huyen">
            <a:extLst>
              <a:ext uri="{FF2B5EF4-FFF2-40B4-BE49-F238E27FC236}">
                <a16:creationId xmlns:a16="http://schemas.microsoft.com/office/drawing/2014/main" id="{FC33AF9E-FB1A-31E9-037A-1C5A63E501B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descr="n416 Fb Dinh Thu Huyen">
            <a:extLst>
              <a:ext uri="{FF2B5EF4-FFF2-40B4-BE49-F238E27FC236}">
                <a16:creationId xmlns:a16="http://schemas.microsoft.com/office/drawing/2014/main" id="{26D113F1-09ED-C739-028F-9432CCB325E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descr="n416 Fb Dinh Thu Huyen">
            <a:extLst>
              <a:ext uri="{FF2B5EF4-FFF2-40B4-BE49-F238E27FC236}">
                <a16:creationId xmlns:a16="http://schemas.microsoft.com/office/drawing/2014/main" id="{9A27085A-EE20-ADD8-836C-B8FA4656822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descr="n416 Fb Dinh Thu Huyen">
            <a:extLst>
              <a:ext uri="{FF2B5EF4-FFF2-40B4-BE49-F238E27FC236}">
                <a16:creationId xmlns:a16="http://schemas.microsoft.com/office/drawing/2014/main" id="{939417BA-22CE-14F3-E1C5-2AFA4B23326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descr="n416 Fb Dinh Thu Huyen">
            <a:extLst>
              <a:ext uri="{FF2B5EF4-FFF2-40B4-BE49-F238E27FC236}">
                <a16:creationId xmlns:a16="http://schemas.microsoft.com/office/drawing/2014/main" id="{E9C3B92D-11A5-C78B-E409-7ED3CD930BC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descr="n416 Fb Dinh Thu Huyen">
            <a:extLst>
              <a:ext uri="{FF2B5EF4-FFF2-40B4-BE49-F238E27FC236}">
                <a16:creationId xmlns:a16="http://schemas.microsoft.com/office/drawing/2014/main" id="{67EDCD2B-FD27-D85C-2993-5185FFC2B5A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descr="n416 Fb Dinh Thu Huyen">
            <a:extLst>
              <a:ext uri="{FF2B5EF4-FFF2-40B4-BE49-F238E27FC236}">
                <a16:creationId xmlns:a16="http://schemas.microsoft.com/office/drawing/2014/main" id="{1F347C52-8154-6650-D3A8-E3BB8343A70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Heart 56" descr="n416 Fb Dinh Thu Huyen">
            <a:hlinkClick r:id="" action="ppaction://noaction"/>
            <a:extLst>
              <a:ext uri="{FF2B5EF4-FFF2-40B4-BE49-F238E27FC236}">
                <a16:creationId xmlns:a16="http://schemas.microsoft.com/office/drawing/2014/main" id="{09FC615A-11BF-9BB9-05CC-93C77C86B086}"/>
              </a:ext>
            </a:extLst>
          </p:cNvPr>
          <p:cNvSpPr/>
          <p:nvPr/>
        </p:nvSpPr>
        <p:spPr>
          <a:xfrm rot="5400000">
            <a:off x="10844153" y="306650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467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30"/>
                                        </p:tgtEl>
                                        <p:attrNameLst>
                                          <p:attrName>ppt_x</p:attrName>
                                          <p:attrName>ppt_y</p:attrName>
                                        </p:attrNameLst>
                                      </p:cBhvr>
                                      <p:rCtr x="0" y="-1204"/>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6"/>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6"/>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6"/>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6"/>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6"/>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6"/>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6"/>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6"/>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5"/>
                                        </p:tgtEl>
                                      </p:cBhvr>
                                    </p:animEffect>
                                    <p:set>
                                      <p:cBhvr>
                                        <p:cTn id="71" dur="1" fill="hold">
                                          <p:stCondLst>
                                            <p:cond delay="499"/>
                                          </p:stCondLst>
                                        </p:cTn>
                                        <p:tgtEl>
                                          <p:spTgt spid="45"/>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6"/>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6"/>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6"/>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8"/>
                                        </p:tgtEl>
                                      </p:cBhvr>
                                    </p:animEffect>
                                    <p:set>
                                      <p:cBhvr>
                                        <p:cTn id="92" dur="1" fill="hold">
                                          <p:stCondLst>
                                            <p:cond delay="499"/>
                                          </p:stCondLst>
                                        </p:cTn>
                                        <p:tgtEl>
                                          <p:spTgt spid="48"/>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9"/>
                                        </p:tgtEl>
                                      </p:cBhvr>
                                    </p:animEffect>
                                    <p:set>
                                      <p:cBhvr>
                                        <p:cTn id="99" dur="1" fill="hold">
                                          <p:stCondLst>
                                            <p:cond delay="499"/>
                                          </p:stCondLst>
                                        </p:cTn>
                                        <p:tgtEl>
                                          <p:spTgt spid="49"/>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6"/>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0"/>
                                        </p:tgtEl>
                                      </p:cBhvr>
                                    </p:animEffect>
                                    <p:set>
                                      <p:cBhvr>
                                        <p:cTn id="106" dur="1" fill="hold">
                                          <p:stCondLst>
                                            <p:cond delay="499"/>
                                          </p:stCondLst>
                                        </p:cTn>
                                        <p:tgtEl>
                                          <p:spTgt spid="50"/>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6"/>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1"/>
                                        </p:tgtEl>
                                      </p:cBhvr>
                                    </p:animEffect>
                                    <p:set>
                                      <p:cBhvr>
                                        <p:cTn id="113" dur="1" fill="hold">
                                          <p:stCondLst>
                                            <p:cond delay="499"/>
                                          </p:stCondLst>
                                        </p:cTn>
                                        <p:tgtEl>
                                          <p:spTgt spid="51"/>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6"/>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2"/>
                                        </p:tgtEl>
                                      </p:cBhvr>
                                    </p:animEffect>
                                    <p:set>
                                      <p:cBhvr>
                                        <p:cTn id="120" dur="1" fill="hold">
                                          <p:stCondLst>
                                            <p:cond delay="499"/>
                                          </p:stCondLst>
                                        </p:cTn>
                                        <p:tgtEl>
                                          <p:spTgt spid="52"/>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6"/>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3"/>
                                        </p:tgtEl>
                                      </p:cBhvr>
                                    </p:animEffect>
                                    <p:set>
                                      <p:cBhvr>
                                        <p:cTn id="127" dur="1" fill="hold">
                                          <p:stCondLst>
                                            <p:cond delay="499"/>
                                          </p:stCondLst>
                                        </p:cTn>
                                        <p:tgtEl>
                                          <p:spTgt spid="53"/>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6"/>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6"/>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5"/>
                                        </p:tgtEl>
                                      </p:cBhvr>
                                    </p:animEffect>
                                    <p:set>
                                      <p:cBhvr>
                                        <p:cTn id="141" dur="1" fill="hold">
                                          <p:stCondLst>
                                            <p:cond delay="499"/>
                                          </p:stCondLst>
                                        </p:cTn>
                                        <p:tgtEl>
                                          <p:spTgt spid="55"/>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6"/>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6"/>
                                        </p:tgtEl>
                                      </p:cBhvr>
                                    </p:animEffect>
                                    <p:set>
                                      <p:cBhvr>
                                        <p:cTn id="148" dur="1" fill="hold">
                                          <p:stCondLst>
                                            <p:cond delay="499"/>
                                          </p:stCondLst>
                                        </p:cTn>
                                        <p:tgtEl>
                                          <p:spTgt spid="56"/>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0"/>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6"/>
                                        </p:tgtEl>
                                      </p:cBhvr>
                                    </p:cmd>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21"/>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1"/>
                                        </p:tgtEl>
                                        <p:attrNameLst>
                                          <p:attrName>fillcolor</p:attrName>
                                        </p:attrNameLst>
                                      </p:cBhvr>
                                      <p:to>
                                        <a:srgbClr val="000000"/>
                                      </p:to>
                                    </p:animClr>
                                    <p:set>
                                      <p:cBhvr>
                                        <p:cTn id="163" dur="500" fill="hold"/>
                                        <p:tgtEl>
                                          <p:spTgt spid="21"/>
                                        </p:tgtEl>
                                        <p:attrNameLst>
                                          <p:attrName>fill.type</p:attrName>
                                        </p:attrNameLst>
                                      </p:cBhvr>
                                      <p:to>
                                        <p:strVal val="solid"/>
                                      </p:to>
                                    </p:set>
                                    <p:set>
                                      <p:cBhvr>
                                        <p:cTn id="16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65" restart="whenNotActive" fill="hold" evtFilter="cancelBubble" nodeType="interactiveSeq">
                <p:stCondLst>
                  <p:cond evt="onClick" delay="0">
                    <p:tgtEl>
                      <p:spTgt spid="22"/>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2"/>
                                        </p:tgtEl>
                                        <p:attrNameLst>
                                          <p:attrName>fillcolor</p:attrName>
                                        </p:attrNameLst>
                                      </p:cBhvr>
                                      <p:to>
                                        <a:srgbClr val="000000"/>
                                      </p:to>
                                    </p:animClr>
                                    <p:set>
                                      <p:cBhvr>
                                        <p:cTn id="170" dur="500" fill="hold"/>
                                        <p:tgtEl>
                                          <p:spTgt spid="22"/>
                                        </p:tgtEl>
                                        <p:attrNameLst>
                                          <p:attrName>fill.type</p:attrName>
                                        </p:attrNameLst>
                                      </p:cBhvr>
                                      <p:to>
                                        <p:strVal val="solid"/>
                                      </p:to>
                                    </p:set>
                                    <p:set>
                                      <p:cBhvr>
                                        <p:cTn id="17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2" restart="whenNotActive" fill="hold" evtFilter="cancelBubble" nodeType="interactiveSeq">
                <p:stCondLst>
                  <p:cond evt="onClick" delay="0">
                    <p:tgtEl>
                      <p:spTgt spid="23"/>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3"/>
                                        </p:tgtEl>
                                        <p:attrNameLst>
                                          <p:attrName>fillcolor</p:attrName>
                                        </p:attrNameLst>
                                      </p:cBhvr>
                                      <p:to>
                                        <a:srgbClr val="000000"/>
                                      </p:to>
                                    </p:animClr>
                                    <p:set>
                                      <p:cBhvr>
                                        <p:cTn id="177" dur="500" fill="hold"/>
                                        <p:tgtEl>
                                          <p:spTgt spid="23"/>
                                        </p:tgtEl>
                                        <p:attrNameLst>
                                          <p:attrName>fill.type</p:attrName>
                                        </p:attrNameLst>
                                      </p:cBhvr>
                                      <p:to>
                                        <p:strVal val="solid"/>
                                      </p:to>
                                    </p:set>
                                    <p:set>
                                      <p:cBhvr>
                                        <p:cTn id="17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79" restart="whenNotActive" fill="hold" evtFilter="cancelBubble" nodeType="interactiveSeq">
                <p:stCondLst>
                  <p:cond evt="onClick" delay="0">
                    <p:tgtEl>
                      <p:spTgt spid="24"/>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4"/>
                                        </p:tgtEl>
                                        <p:attrNameLst>
                                          <p:attrName>fillcolor</p:attrName>
                                        </p:attrNameLst>
                                      </p:cBhvr>
                                      <p:to>
                                        <a:srgbClr val="000000"/>
                                      </p:to>
                                    </p:animClr>
                                    <p:set>
                                      <p:cBhvr>
                                        <p:cTn id="184" dur="500" fill="hold"/>
                                        <p:tgtEl>
                                          <p:spTgt spid="24"/>
                                        </p:tgtEl>
                                        <p:attrNameLst>
                                          <p:attrName>fill.type</p:attrName>
                                        </p:attrNameLst>
                                      </p:cBhvr>
                                      <p:to>
                                        <p:strVal val="solid"/>
                                      </p:to>
                                    </p:set>
                                    <p:set>
                                      <p:cBhvr>
                                        <p:cTn id="185"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5"/>
                                        </p:tgtEl>
                                        <p:attrNameLst>
                                          <p:attrName>fillcolor</p:attrName>
                                        </p:attrNameLst>
                                      </p:cBhvr>
                                      <p:to>
                                        <a:srgbClr val="000000"/>
                                      </p:to>
                                    </p:animClr>
                                    <p:set>
                                      <p:cBhvr>
                                        <p:cTn id="191" dur="500" fill="hold"/>
                                        <p:tgtEl>
                                          <p:spTgt spid="25"/>
                                        </p:tgtEl>
                                        <p:attrNameLst>
                                          <p:attrName>fill.type</p:attrName>
                                        </p:attrNameLst>
                                      </p:cBhvr>
                                      <p:to>
                                        <p:strVal val="solid"/>
                                      </p:to>
                                    </p:set>
                                    <p:set>
                                      <p:cBhvr>
                                        <p:cTn id="192"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26"/>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6"/>
                                        </p:tgtEl>
                                        <p:attrNameLst>
                                          <p:attrName>fillcolor</p:attrName>
                                        </p:attrNameLst>
                                      </p:cBhvr>
                                      <p:to>
                                        <a:srgbClr val="000000"/>
                                      </p:to>
                                    </p:animClr>
                                    <p:set>
                                      <p:cBhvr>
                                        <p:cTn id="198" dur="500" fill="hold"/>
                                        <p:tgtEl>
                                          <p:spTgt spid="26"/>
                                        </p:tgtEl>
                                        <p:attrNameLst>
                                          <p:attrName>fill.type</p:attrName>
                                        </p:attrNameLst>
                                      </p:cBhvr>
                                      <p:to>
                                        <p:strVal val="solid"/>
                                      </p:to>
                                    </p:set>
                                    <p:set>
                                      <p:cBhvr>
                                        <p:cTn id="19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00" restart="whenNotActive" fill="hold" evtFilter="cancelBubble" nodeType="interactiveSeq">
                <p:stCondLst>
                  <p:cond evt="onClick" delay="0">
                    <p:tgtEl>
                      <p:spTgt spid="27"/>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7"/>
                                        </p:tgtEl>
                                        <p:attrNameLst>
                                          <p:attrName>fillcolor</p:attrName>
                                        </p:attrNameLst>
                                      </p:cBhvr>
                                      <p:to>
                                        <a:srgbClr val="000000"/>
                                      </p:to>
                                    </p:animClr>
                                    <p:set>
                                      <p:cBhvr>
                                        <p:cTn id="205" dur="500" fill="hold"/>
                                        <p:tgtEl>
                                          <p:spTgt spid="27"/>
                                        </p:tgtEl>
                                        <p:attrNameLst>
                                          <p:attrName>fill.type</p:attrName>
                                        </p:attrNameLst>
                                      </p:cBhvr>
                                      <p:to>
                                        <p:strVal val="solid"/>
                                      </p:to>
                                    </p:set>
                                    <p:set>
                                      <p:cBhvr>
                                        <p:cTn id="20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207" restart="whenNotActive" fill="hold" evtFilter="cancelBubble" nodeType="interactiveSeq">
                <p:stCondLst>
                  <p:cond evt="onClick" delay="0">
                    <p:tgtEl>
                      <p:spTgt spid="28"/>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28"/>
                                        </p:tgtEl>
                                        <p:attrNameLst>
                                          <p:attrName>fillcolor</p:attrName>
                                        </p:attrNameLst>
                                      </p:cBhvr>
                                      <p:to>
                                        <a:srgbClr val="000000"/>
                                      </p:to>
                                    </p:animClr>
                                    <p:set>
                                      <p:cBhvr>
                                        <p:cTn id="212" dur="500" fill="hold"/>
                                        <p:tgtEl>
                                          <p:spTgt spid="28"/>
                                        </p:tgtEl>
                                        <p:attrNameLst>
                                          <p:attrName>fill.type</p:attrName>
                                        </p:attrNameLst>
                                      </p:cBhvr>
                                      <p:to>
                                        <p:strVal val="solid"/>
                                      </p:to>
                                    </p:set>
                                    <p:set>
                                      <p:cBhvr>
                                        <p:cTn id="21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14" restart="whenNotActive" fill="hold" evtFilter="cancelBubble" nodeType="interactiveSeq">
                <p:stCondLst>
                  <p:cond evt="onClick" delay="0">
                    <p:tgtEl>
                      <p:spTgt spid="29"/>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29"/>
                                        </p:tgtEl>
                                        <p:attrNameLst>
                                          <p:attrName>fillcolor</p:attrName>
                                        </p:attrNameLst>
                                      </p:cBhvr>
                                      <p:to>
                                        <a:srgbClr val="000000"/>
                                      </p:to>
                                    </p:animClr>
                                    <p:set>
                                      <p:cBhvr>
                                        <p:cTn id="219" dur="500" fill="hold"/>
                                        <p:tgtEl>
                                          <p:spTgt spid="29"/>
                                        </p:tgtEl>
                                        <p:attrNameLst>
                                          <p:attrName>fill.type</p:attrName>
                                        </p:attrNameLst>
                                      </p:cBhvr>
                                      <p:to>
                                        <p:strVal val="solid"/>
                                      </p:to>
                                    </p:set>
                                    <p:set>
                                      <p:cBhvr>
                                        <p:cTn id="220"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audio>
              <p:cMediaNode vol="80000">
                <p:cTn id="221" fill="hold" display="0">
                  <p:stCondLst>
                    <p:cond delay="indefinite"/>
                  </p:stCondLst>
                  <p:endCondLst>
                    <p:cond evt="onStopAudio" delay="0">
                      <p:tgtEl>
                        <p:sldTgt/>
                      </p:tgtEl>
                    </p:cond>
                  </p:endCondLst>
                </p:cTn>
                <p:tgtEl>
                  <p:spTgt spid="36"/>
                </p:tgtEl>
              </p:cMediaNode>
            </p:audio>
          </p:childTnLst>
        </p:cTn>
      </p:par>
    </p:tnLst>
    <p:bldLst>
      <p:bldP spid="30"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26324" y="5298614"/>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702484" y="5977590"/>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36017" y="6216434"/>
            <a:ext cx="390293" cy="424931"/>
          </a:xfrm>
          <a:prstGeom prst="rect">
            <a:avLst/>
          </a:prstGeom>
        </p:spPr>
      </p:pic>
      <p:sp>
        <p:nvSpPr>
          <p:cNvPr id="4" name="Snip Diagonal Corner Rectangle 3" descr="n416 Fb Dinh Thu Huyen"/>
          <p:cNvSpPr/>
          <p:nvPr/>
        </p:nvSpPr>
        <p:spPr>
          <a:xfrm>
            <a:off x="2174438" y="533400"/>
            <a:ext cx="7895046" cy="15638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416 Fb Dinh Thu Huyen"/>
          <p:cNvSpPr/>
          <p:nvPr/>
        </p:nvSpPr>
        <p:spPr>
          <a:xfrm>
            <a:off x="2356666" y="2319260"/>
            <a:ext cx="76255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descr="n416 Fb Dinh Thu Huye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2356664" y="3105986"/>
            <a:ext cx="7625536" cy="7092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416 Fb Dinh Thu Huyen"/>
          <p:cNvSpPr/>
          <p:nvPr/>
        </p:nvSpPr>
        <p:spPr>
          <a:xfrm>
            <a:off x="2356664" y="3911642"/>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2356664" y="4605127"/>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210208" y="2342794"/>
            <a:ext cx="695793" cy="531044"/>
          </a:xfrm>
          <a:prstGeom prst="rect">
            <a:avLst/>
          </a:prstGeom>
          <a:solidFill>
            <a:schemeClr val="bg1"/>
          </a:solidFill>
          <a:ln>
            <a:solidFill>
              <a:schemeClr val="bg1"/>
            </a:solidFill>
          </a:ln>
        </p:spPr>
      </p:pic>
      <p:pic>
        <p:nvPicPr>
          <p:cNvPr id="51" name="Picture 50" descr="n416 Fb Dinh Thu Huy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34315" y="3936665"/>
            <a:ext cx="603402" cy="528066"/>
          </a:xfrm>
          <a:prstGeom prst="rect">
            <a:avLst/>
          </a:prstGeom>
        </p:spPr>
      </p:pic>
      <p:pic>
        <p:nvPicPr>
          <p:cNvPr id="49" name="Picture 48"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6401" y="4572000"/>
            <a:ext cx="603557" cy="530398"/>
          </a:xfrm>
          <a:prstGeom prst="rect">
            <a:avLst/>
          </a:prstGeom>
        </p:spPr>
      </p:pic>
      <p:pic>
        <p:nvPicPr>
          <p:cNvPr id="53" name="Picture 52"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20201" y="3203402"/>
            <a:ext cx="603557" cy="530398"/>
          </a:xfrm>
          <a:prstGeom prst="rect">
            <a:avLst/>
          </a:prstGeom>
        </p:spPr>
      </p:pic>
      <p:sp>
        <p:nvSpPr>
          <p:cNvPr id="57" name="Cloud 56" descr="n416 Fb Dinh Thu Huyen">
            <a:hlinkClick r:id="rId14" action="ppaction://hlinksldjump"/>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929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85778" y="5590875"/>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90986" y="4879021"/>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63335" y="5892911"/>
            <a:ext cx="390293" cy="424931"/>
          </a:xfrm>
          <a:prstGeom prst="rect">
            <a:avLst/>
          </a:prstGeom>
        </p:spPr>
      </p:pic>
      <p:sp>
        <p:nvSpPr>
          <p:cNvPr id="4" name="Snip Diagonal Corner Rectangle 3" descr="n416 Fb Dinh Thu Huyen"/>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416 Fb Dinh Thu Huyen"/>
          <p:cNvSpPr/>
          <p:nvPr/>
        </p:nvSpPr>
        <p:spPr>
          <a:xfrm>
            <a:off x="2356666" y="231926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416 Fb Dinh Thu Huye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2356666" y="307829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416 Fb Dinh Thu Huyen"/>
          <p:cNvSpPr/>
          <p:nvPr/>
        </p:nvSpPr>
        <p:spPr>
          <a:xfrm>
            <a:off x="2396610" y="381507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2396611" y="458996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47" name="Picture 46"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4260" y="2363469"/>
            <a:ext cx="604292" cy="531044"/>
          </a:xfrm>
          <a:prstGeom prst="rect">
            <a:avLst/>
          </a:prstGeom>
        </p:spPr>
      </p:pic>
      <p:pic>
        <p:nvPicPr>
          <p:cNvPr id="51" name="Picture 50" descr="n416 Fb Dinh Thu Huy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263536" y="3878197"/>
            <a:ext cx="603402" cy="528066"/>
          </a:xfrm>
          <a:prstGeom prst="rect">
            <a:avLst/>
          </a:prstGeom>
        </p:spPr>
      </p:pic>
      <p:pic>
        <p:nvPicPr>
          <p:cNvPr id="49" name="Picture 48"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9778" y="4579156"/>
            <a:ext cx="603557" cy="530398"/>
          </a:xfrm>
          <a:prstGeom prst="rect">
            <a:avLst/>
          </a:prstGeom>
        </p:spPr>
      </p:pic>
      <p:pic>
        <p:nvPicPr>
          <p:cNvPr id="53" name="Picture 52"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3146" y="3078421"/>
            <a:ext cx="603557" cy="482845"/>
          </a:xfrm>
          <a:prstGeom prst="rect">
            <a:avLst/>
          </a:prstGeom>
        </p:spPr>
      </p:pic>
      <p:sp>
        <p:nvSpPr>
          <p:cNvPr id="2" name="Cloud 1" descr="n416 Fb Dinh Thu Huyen">
            <a:hlinkClick r:id="rId14" action="ppaction://hlinksldjump"/>
            <a:extLst>
              <a:ext uri="{FF2B5EF4-FFF2-40B4-BE49-F238E27FC236}">
                <a16:creationId xmlns:a16="http://schemas.microsoft.com/office/drawing/2014/main" id="{12D06F78-4151-CFF1-7C90-208C7F4B73EE}"/>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29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416 Fb Dinh Thu Huyen"/>
          <p:cNvSpPr/>
          <p:nvPr/>
        </p:nvSpPr>
        <p:spPr>
          <a:xfrm>
            <a:off x="2148477" y="1249760"/>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416 Fb Dinh Thu Huyen"/>
          <p:cNvSpPr/>
          <p:nvPr/>
        </p:nvSpPr>
        <p:spPr>
          <a:xfrm>
            <a:off x="2356666" y="25618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416 Fb Dinh Thu Huye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6121962" y="25650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416 Fb Dinh Thu Huyen"/>
          <p:cNvSpPr/>
          <p:nvPr/>
        </p:nvSpPr>
        <p:spPr>
          <a:xfrm>
            <a:off x="2356666" y="32287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 Q =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6121962" y="32318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A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580974"/>
            <a:ext cx="663853" cy="531044"/>
          </a:xfrm>
          <a:prstGeom prst="rect">
            <a:avLst/>
          </a:prstGeom>
        </p:spPr>
      </p:pic>
      <p:pic>
        <p:nvPicPr>
          <p:cNvPr id="51" name="Picture 50" descr="n416 Fb Dinh Thu Huy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53770"/>
            <a:ext cx="603402" cy="528066"/>
          </a:xfrm>
          <a:prstGeom prst="rect">
            <a:avLst/>
          </a:prstGeom>
        </p:spPr>
      </p:pic>
      <p:pic>
        <p:nvPicPr>
          <p:cNvPr id="49" name="Picture 48"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262468"/>
            <a:ext cx="603557" cy="530398"/>
          </a:xfrm>
          <a:prstGeom prst="rect">
            <a:avLst/>
          </a:prstGeom>
        </p:spPr>
      </p:pic>
      <p:pic>
        <p:nvPicPr>
          <p:cNvPr id="53" name="Picture 52"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595952"/>
            <a:ext cx="603557" cy="530398"/>
          </a:xfrm>
          <a:prstGeom prst="rect">
            <a:avLst/>
          </a:prstGeom>
        </p:spPr>
      </p:pic>
      <p:sp>
        <p:nvSpPr>
          <p:cNvPr id="3" name="Cloud 2" descr="n416 Fb Dinh Thu Huyen">
            <a:hlinkClick r:id="rId14" action="ppaction://hlinksldjump"/>
            <a:extLst>
              <a:ext uri="{FF2B5EF4-FFF2-40B4-BE49-F238E27FC236}">
                <a16:creationId xmlns:a16="http://schemas.microsoft.com/office/drawing/2014/main" id="{E423543E-B642-3BEF-505D-0881EB30233A}"/>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337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54356" y="5576721"/>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1031" y="5395172"/>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63160" y="5997335"/>
            <a:ext cx="390293" cy="424931"/>
          </a:xfrm>
          <a:prstGeom prst="rect">
            <a:avLst/>
          </a:prstGeom>
        </p:spPr>
      </p:pic>
      <p:sp>
        <p:nvSpPr>
          <p:cNvPr id="4" name="Snip Diagonal Corner Rectangle 3" descr="n416 Fb Dinh Thu Huyen"/>
          <p:cNvSpPr/>
          <p:nvPr/>
        </p:nvSpPr>
        <p:spPr>
          <a:xfrm>
            <a:off x="2356665" y="485287"/>
            <a:ext cx="7895046" cy="10719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416 Fb Dinh Thu Huyen"/>
          <p:cNvSpPr/>
          <p:nvPr/>
        </p:nvSpPr>
        <p:spPr>
          <a:xfrm>
            <a:off x="2356665" y="184670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416 Fb Dinh Thu Huye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2356665" y="2649387"/>
            <a:ext cx="7789750" cy="7271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416 Fb Dinh Thu Huyen"/>
          <p:cNvSpPr/>
          <p:nvPr/>
        </p:nvSpPr>
        <p:spPr>
          <a:xfrm>
            <a:off x="2356665" y="3549583"/>
            <a:ext cx="7789750" cy="927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2355529" y="4692698"/>
            <a:ext cx="779088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2123" y="1927007"/>
            <a:ext cx="604292" cy="531044"/>
          </a:xfrm>
          <a:prstGeom prst="rect">
            <a:avLst/>
          </a:prstGeom>
        </p:spPr>
      </p:pic>
      <p:pic>
        <p:nvPicPr>
          <p:cNvPr id="51" name="Picture 50" descr="n416 Fb Dinh Thu Huy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5214" y="3906469"/>
            <a:ext cx="603402" cy="482721"/>
          </a:xfrm>
          <a:prstGeom prst="rect">
            <a:avLst/>
          </a:prstGeom>
        </p:spPr>
      </p:pic>
      <p:pic>
        <p:nvPicPr>
          <p:cNvPr id="49" name="Picture 48"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2577" y="4673926"/>
            <a:ext cx="603557" cy="530398"/>
          </a:xfrm>
          <a:prstGeom prst="rect">
            <a:avLst/>
          </a:prstGeom>
        </p:spPr>
      </p:pic>
      <p:pic>
        <p:nvPicPr>
          <p:cNvPr id="53" name="Picture 52"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2349" y="2744655"/>
            <a:ext cx="549444" cy="482845"/>
          </a:xfrm>
          <a:prstGeom prst="rect">
            <a:avLst/>
          </a:prstGeom>
        </p:spPr>
      </p:pic>
      <p:sp>
        <p:nvSpPr>
          <p:cNvPr id="3" name="Cloud 2" descr="n416 Fb Dinh Thu Huyen">
            <a:hlinkClick r:id="rId13" action="ppaction://hlinksldjump"/>
            <a:extLst>
              <a:ext uri="{FF2B5EF4-FFF2-40B4-BE49-F238E27FC236}">
                <a16:creationId xmlns:a16="http://schemas.microsoft.com/office/drawing/2014/main" id="{DD51B2D8-DF2B-1ED7-7DCB-90960919C852}"/>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179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36672" y="5562601"/>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158273" y="5081936"/>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04052" y="6024865"/>
            <a:ext cx="390293" cy="424931"/>
          </a:xfrm>
          <a:prstGeom prst="rect">
            <a:avLst/>
          </a:prstGeom>
        </p:spPr>
      </p:pic>
      <p:sp>
        <p:nvSpPr>
          <p:cNvPr id="4" name="Snip Diagonal Corner Rectangle 3" descr="n416 Fb Dinh Thu Huyen"/>
          <p:cNvSpPr/>
          <p:nvPr/>
        </p:nvSpPr>
        <p:spPr>
          <a:xfrm>
            <a:off x="2317863" y="42791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416 Fb Dinh Thu Huyen"/>
          <p:cNvSpPr/>
          <p:nvPr/>
        </p:nvSpPr>
        <p:spPr>
          <a:xfrm>
            <a:off x="2356665" y="1799008"/>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0" name="Cloud 39" descr="n416 Fb Dinh Thu Huye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2356665" y="260826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416 Fb Dinh Thu Huyen"/>
          <p:cNvSpPr/>
          <p:nvPr/>
        </p:nvSpPr>
        <p:spPr>
          <a:xfrm>
            <a:off x="2356665" y="352121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2356665" y="436059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0308" y="1820642"/>
            <a:ext cx="604292" cy="531044"/>
          </a:xfrm>
          <a:prstGeom prst="rect">
            <a:avLst/>
          </a:prstGeom>
        </p:spPr>
      </p:pic>
      <p:pic>
        <p:nvPicPr>
          <p:cNvPr id="51" name="Picture 50" descr="n416 Fb Dinh Thu Huy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59798" y="3581400"/>
            <a:ext cx="603402" cy="528066"/>
          </a:xfrm>
          <a:prstGeom prst="rect">
            <a:avLst/>
          </a:prstGeom>
        </p:spPr>
      </p:pic>
      <p:pic>
        <p:nvPicPr>
          <p:cNvPr id="49" name="Picture 48"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1044" y="4384452"/>
            <a:ext cx="603557" cy="530398"/>
          </a:xfrm>
          <a:prstGeom prst="rect">
            <a:avLst/>
          </a:prstGeom>
        </p:spPr>
      </p:pic>
      <p:pic>
        <p:nvPicPr>
          <p:cNvPr id="53" name="Picture 52"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1044" y="2615581"/>
            <a:ext cx="603557" cy="482845"/>
          </a:xfrm>
          <a:prstGeom prst="rect">
            <a:avLst/>
          </a:prstGeom>
        </p:spPr>
      </p:pic>
      <p:sp>
        <p:nvSpPr>
          <p:cNvPr id="3" name="Cloud 2" descr="n416 Fb Dinh Thu Huyen">
            <a:hlinkClick r:id="rId14" action="ppaction://hlinksldjump"/>
            <a:extLst>
              <a:ext uri="{FF2B5EF4-FFF2-40B4-BE49-F238E27FC236}">
                <a16:creationId xmlns:a16="http://schemas.microsoft.com/office/drawing/2014/main" id="{E63CFD6A-E063-BA9D-154E-213281836F7F}"/>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9648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43011" y="5715001"/>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7783" y="5383113"/>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58752" y="5960024"/>
            <a:ext cx="390293" cy="424931"/>
          </a:xfrm>
          <a:prstGeom prst="rect">
            <a:avLst/>
          </a:prstGeom>
        </p:spPr>
      </p:pic>
      <p:sp>
        <p:nvSpPr>
          <p:cNvPr id="4" name="Snip Diagonal Corner Rectangle 3" descr="n416 Fb Dinh Thu Huyen"/>
          <p:cNvSpPr/>
          <p:nvPr/>
        </p:nvSpPr>
        <p:spPr>
          <a:xfrm>
            <a:off x="2174438" y="341498"/>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416 Fb Dinh Thu Huyen"/>
          <p:cNvSpPr/>
          <p:nvPr/>
        </p:nvSpPr>
        <p:spPr>
          <a:xfrm>
            <a:off x="2229226" y="193258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Chậu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ngoài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416 Fb Dinh Thu Huye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2229226" y="268090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416 Fb Dinh Thu Huyen"/>
          <p:cNvSpPr/>
          <p:nvPr/>
        </p:nvSpPr>
        <p:spPr>
          <a:xfrm>
            <a:off x="2219218" y="3449630"/>
            <a:ext cx="785026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2246212" y="4288858"/>
            <a:ext cx="782327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xoa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7908" y="1985594"/>
            <a:ext cx="604292" cy="531044"/>
          </a:xfrm>
          <a:prstGeom prst="rect">
            <a:avLst/>
          </a:prstGeom>
        </p:spPr>
      </p:pic>
      <p:pic>
        <p:nvPicPr>
          <p:cNvPr id="51" name="Picture 50"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898" y="3535264"/>
            <a:ext cx="549303" cy="482721"/>
          </a:xfrm>
          <a:prstGeom prst="rect">
            <a:avLst/>
          </a:prstGeom>
        </p:spPr>
      </p:pic>
      <p:pic>
        <p:nvPicPr>
          <p:cNvPr id="49" name="Picture 48" descr="n416 Fb Dinh Thu Huy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1044" y="4332847"/>
            <a:ext cx="603557" cy="482845"/>
          </a:xfrm>
          <a:prstGeom prst="rect">
            <a:avLst/>
          </a:prstGeom>
        </p:spPr>
      </p:pic>
      <p:pic>
        <p:nvPicPr>
          <p:cNvPr id="53" name="Picture 52"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756" y="2715110"/>
            <a:ext cx="549444" cy="482845"/>
          </a:xfrm>
          <a:prstGeom prst="rect">
            <a:avLst/>
          </a:prstGeom>
        </p:spPr>
      </p:pic>
      <p:sp>
        <p:nvSpPr>
          <p:cNvPr id="3" name="Cloud 2" descr="n416 Fb Dinh Thu Huyen">
            <a:hlinkClick r:id="rId13" action="ppaction://hlinksldjump"/>
            <a:extLst>
              <a:ext uri="{FF2B5EF4-FFF2-40B4-BE49-F238E27FC236}">
                <a16:creationId xmlns:a16="http://schemas.microsoft.com/office/drawing/2014/main" id="{7DF91C88-8F1B-5D58-21AB-F39B701DD3AC}"/>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553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919428"/>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479470"/>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940372"/>
            <a:ext cx="390293" cy="424931"/>
          </a:xfrm>
          <a:prstGeom prst="rect">
            <a:avLst/>
          </a:prstGeom>
        </p:spPr>
      </p:pic>
      <p:sp>
        <p:nvSpPr>
          <p:cNvPr id="4" name="Snip Diagonal Corner Rectangle 3" descr="n416 Fb Dinh Thu Huyen"/>
          <p:cNvSpPr/>
          <p:nvPr/>
        </p:nvSpPr>
        <p:spPr>
          <a:xfrm>
            <a:off x="2148477" y="1242481"/>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416 Fb Dinh Thu Huyen"/>
          <p:cNvSpPr/>
          <p:nvPr/>
        </p:nvSpPr>
        <p:spPr>
          <a:xfrm>
            <a:off x="2356666" y="25545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416 Fb Dinh Thu Huyen"/>
          <p:cNvSpPr/>
          <p:nvPr/>
        </p:nvSpPr>
        <p:spPr>
          <a:xfrm>
            <a:off x="-512509" y="4769226"/>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6121962" y="25577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416 Fb Dinh Thu Huyen"/>
          <p:cNvSpPr/>
          <p:nvPr/>
        </p:nvSpPr>
        <p:spPr>
          <a:xfrm>
            <a:off x="2356666" y="32214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6121962" y="32246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573695"/>
            <a:ext cx="604292" cy="531044"/>
          </a:xfrm>
          <a:prstGeom prst="rect">
            <a:avLst/>
          </a:prstGeom>
        </p:spPr>
      </p:pic>
      <p:pic>
        <p:nvPicPr>
          <p:cNvPr id="51" name="Picture 50" descr="n416 Fb Dinh Thu Huy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46491"/>
            <a:ext cx="603402" cy="528066"/>
          </a:xfrm>
          <a:prstGeom prst="rect">
            <a:avLst/>
          </a:prstGeom>
        </p:spPr>
      </p:pic>
      <p:pic>
        <p:nvPicPr>
          <p:cNvPr id="49" name="Picture 48"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255189"/>
            <a:ext cx="603557" cy="530398"/>
          </a:xfrm>
          <a:prstGeom prst="rect">
            <a:avLst/>
          </a:prstGeom>
        </p:spPr>
      </p:pic>
      <p:pic>
        <p:nvPicPr>
          <p:cNvPr id="53" name="Picture 52"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612450"/>
            <a:ext cx="603557" cy="482845"/>
          </a:xfrm>
          <a:prstGeom prst="rect">
            <a:avLst/>
          </a:prstGeom>
        </p:spPr>
      </p:pic>
      <p:sp>
        <p:nvSpPr>
          <p:cNvPr id="3" name="Cloud 2" descr="n416 Fb Dinh Thu Huyen">
            <a:hlinkClick r:id="rId14" action="ppaction://hlinksldjump"/>
            <a:extLst>
              <a:ext uri="{FF2B5EF4-FFF2-40B4-BE49-F238E27FC236}">
                <a16:creationId xmlns:a16="http://schemas.microsoft.com/office/drawing/2014/main" id="{F8740143-7CCF-12BE-8DEA-2A2D67E33132}"/>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099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089185"/>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649227"/>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110129"/>
            <a:ext cx="390293" cy="424931"/>
          </a:xfrm>
          <a:prstGeom prst="rect">
            <a:avLst/>
          </a:prstGeom>
        </p:spPr>
      </p:pic>
      <p:sp>
        <p:nvSpPr>
          <p:cNvPr id="4" name="Snip Diagonal Corner Rectangle 3" descr="n416 Fb Dinh Thu Huyen"/>
          <p:cNvSpPr/>
          <p:nvPr/>
        </p:nvSpPr>
        <p:spPr>
          <a:xfrm>
            <a:off x="2148477" y="1014686"/>
            <a:ext cx="7895046" cy="1601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120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416 Fb Dinh Thu Huyen"/>
          <p:cNvSpPr/>
          <p:nvPr/>
        </p:nvSpPr>
        <p:spPr>
          <a:xfrm>
            <a:off x="2356666" y="272434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416 Fb Dinh Thu Huyen"/>
          <p:cNvSpPr/>
          <p:nvPr/>
        </p:nvSpPr>
        <p:spPr>
          <a:xfrm>
            <a:off x="-512509" y="493898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6121962" y="272748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416 Fb Dinh Thu Huyen"/>
          <p:cNvSpPr/>
          <p:nvPr/>
        </p:nvSpPr>
        <p:spPr>
          <a:xfrm>
            <a:off x="2356666" y="339122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120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6121962" y="339436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743452"/>
            <a:ext cx="663853" cy="531044"/>
          </a:xfrm>
          <a:prstGeom prst="rect">
            <a:avLst/>
          </a:prstGeom>
        </p:spPr>
      </p:pic>
      <p:pic>
        <p:nvPicPr>
          <p:cNvPr id="51" name="Picture 50" descr="n416 Fb Dinh Thu Huy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416248"/>
            <a:ext cx="603402" cy="528066"/>
          </a:xfrm>
          <a:prstGeom prst="rect">
            <a:avLst/>
          </a:prstGeom>
        </p:spPr>
      </p:pic>
      <p:pic>
        <p:nvPicPr>
          <p:cNvPr id="49" name="Picture 48"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424946"/>
            <a:ext cx="603557" cy="530398"/>
          </a:xfrm>
          <a:prstGeom prst="rect">
            <a:avLst/>
          </a:prstGeom>
        </p:spPr>
      </p:pic>
      <p:pic>
        <p:nvPicPr>
          <p:cNvPr id="53" name="Picture 52" descr="n416 Fb Dinh Thu Huy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758430"/>
            <a:ext cx="603557" cy="530398"/>
          </a:xfrm>
          <a:prstGeom prst="rect">
            <a:avLst/>
          </a:prstGeom>
        </p:spPr>
      </p:pic>
      <p:sp>
        <p:nvSpPr>
          <p:cNvPr id="3" name="Cloud 2" descr="n416 Fb Dinh Thu Huyen">
            <a:hlinkClick r:id="rId14" action="ppaction://hlinksldjump"/>
            <a:extLst>
              <a:ext uri="{FF2B5EF4-FFF2-40B4-BE49-F238E27FC236}">
                <a16:creationId xmlns:a16="http://schemas.microsoft.com/office/drawing/2014/main" id="{7A756AE4-7635-BC4F-EA65-180F8BD9C5FC}"/>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83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27338" y="4917508"/>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061342" y="5292593"/>
            <a:ext cx="609667" cy="663774"/>
          </a:xfrm>
          <a:prstGeom prst="rect">
            <a:avLst/>
          </a:prstGeom>
        </p:spPr>
      </p:pic>
      <p:pic>
        <p:nvPicPr>
          <p:cNvPr id="11" name="Picture 10" descr="n416 Fb Dinh Thu Huy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416 Fb Dinh Thu Huyen"/>
          <p:cNvSpPr/>
          <p:nvPr/>
        </p:nvSpPr>
        <p:spPr>
          <a:xfrm>
            <a:off x="2148477" y="776008"/>
            <a:ext cx="7895046" cy="1982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2,5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cm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10 N.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416 Fb Dinh Thu Huyen"/>
          <p:cNvSpPr/>
          <p:nvPr/>
        </p:nvSpPr>
        <p:spPr>
          <a:xfrm>
            <a:off x="2356666" y="28666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0,5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416 Fb Dinh Thu Huye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416 Fb Dinh Thu Huye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416 Fb Dinh Thu Huyen"/>
          <p:cNvSpPr/>
          <p:nvPr/>
        </p:nvSpPr>
        <p:spPr>
          <a:xfrm>
            <a:off x="6121962" y="2869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416 Fb Dinh Thu Huyen"/>
          <p:cNvSpPr/>
          <p:nvPr/>
        </p:nvSpPr>
        <p:spPr>
          <a:xfrm>
            <a:off x="2356666" y="35335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416 Fb Dinh Thu Huyen"/>
          <p:cNvSpPr/>
          <p:nvPr/>
        </p:nvSpPr>
        <p:spPr>
          <a:xfrm>
            <a:off x="6121962" y="35366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885774"/>
            <a:ext cx="604292" cy="531044"/>
          </a:xfrm>
          <a:prstGeom prst="rect">
            <a:avLst/>
          </a:prstGeom>
        </p:spPr>
      </p:pic>
      <p:pic>
        <p:nvPicPr>
          <p:cNvPr id="51" name="Picture 50" descr="n416 Fb Dinh Thu Huy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3362" y="3581243"/>
            <a:ext cx="603402" cy="482721"/>
          </a:xfrm>
          <a:prstGeom prst="rect">
            <a:avLst/>
          </a:prstGeom>
        </p:spPr>
      </p:pic>
      <p:pic>
        <p:nvPicPr>
          <p:cNvPr id="49" name="Picture 48"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567268"/>
            <a:ext cx="603557" cy="530398"/>
          </a:xfrm>
          <a:prstGeom prst="rect">
            <a:avLst/>
          </a:prstGeom>
        </p:spPr>
      </p:pic>
      <p:pic>
        <p:nvPicPr>
          <p:cNvPr id="53" name="Picture 52"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2616" y="2924529"/>
            <a:ext cx="549444" cy="482845"/>
          </a:xfrm>
          <a:prstGeom prst="rect">
            <a:avLst/>
          </a:prstGeom>
        </p:spPr>
      </p:pic>
      <p:sp>
        <p:nvSpPr>
          <p:cNvPr id="3" name="Cloud 2" descr="n416 Fb Dinh Thu Huyen">
            <a:hlinkClick r:id="rId13" action="ppaction://hlinksldjump"/>
            <a:extLst>
              <a:ext uri="{FF2B5EF4-FFF2-40B4-BE49-F238E27FC236}">
                <a16:creationId xmlns:a16="http://schemas.microsoft.com/office/drawing/2014/main" id="{3FC38742-80B2-ABE2-E261-A0EE037AAE51}"/>
              </a:ext>
            </a:extLst>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3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762000" y="261600"/>
            <a:ext cx="7594126" cy="293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1130774" y="392172"/>
            <a:ext cx="7022626" cy="2677656"/>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416 Fb Dinh Thu Huyen"/>
          <p:cNvSpPr/>
          <p:nvPr/>
        </p:nvSpPr>
        <p:spPr>
          <a:xfrm>
            <a:off x="1981200" y="3810000"/>
            <a:ext cx="5524500" cy="108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416 Fb Dinh Thu Huyen"/>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descr="n416 Fb Dinh Thu Huyen"/>
          <p:cNvSpPr txBox="1"/>
          <p:nvPr/>
        </p:nvSpPr>
        <p:spPr>
          <a:xfrm>
            <a:off x="3505200" y="4038601"/>
            <a:ext cx="2133600" cy="584775"/>
          </a:xfrm>
          <a:prstGeom prst="rect">
            <a:avLst/>
          </a:prstGeom>
          <a:noFill/>
        </p:spPr>
        <p:txBody>
          <a:bodyPr wrap="square" rtlCol="0">
            <a:spAutoFit/>
          </a:bodyPr>
          <a:lstStyle/>
          <a:p>
            <a:r>
              <a:rPr lang="en-US" sz="3200" b="1" dirty="0" err="1">
                <a:solidFill>
                  <a:schemeClr val="accent1">
                    <a:lumMod val="75000"/>
                  </a:schemeClr>
                </a:solidFill>
                <a:latin typeface="Cambria" panose="02040503050406030204" pitchFamily="18" charset="0"/>
                <a:ea typeface="Cambria" panose="02040503050406030204" pitchFamily="18" charset="0"/>
              </a:rPr>
              <a:t>Đáp</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án</a:t>
            </a:r>
            <a:r>
              <a:rPr lang="en-US" sz="3200" b="1" dirty="0">
                <a:solidFill>
                  <a:schemeClr val="accent1">
                    <a:lumMod val="75000"/>
                  </a:schemeClr>
                </a:solidFill>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416 Fb Dinh Thu Huyen"/>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descr="n416 Fb Dinh Thu Huyen">
            <a:extLst>
              <a:ext uri="{FF2B5EF4-FFF2-40B4-BE49-F238E27FC236}">
                <a16:creationId xmlns:a16="http://schemas.microsoft.com/office/drawing/2014/main" id="{8950ED8F-7C64-8240-EE40-3B86CDBA8AE0}"/>
              </a:ext>
            </a:extLst>
          </p:cNvPr>
          <p:cNvSpPr txBox="1"/>
          <p:nvPr/>
        </p:nvSpPr>
        <p:spPr>
          <a:xfrm>
            <a:off x="3429000" y="962378"/>
            <a:ext cx="5638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rPr>
              <a:t>HƯỚNG DẪN VỀ NHÀ</a:t>
            </a:r>
          </a:p>
        </p:txBody>
      </p:sp>
      <p:sp>
        <p:nvSpPr>
          <p:cNvPr id="7" name="Rectangle 6" descr="n416 Fb Dinh Thu Huyen">
            <a:extLst>
              <a:ext uri="{FF2B5EF4-FFF2-40B4-BE49-F238E27FC236}">
                <a16:creationId xmlns:a16="http://schemas.microsoft.com/office/drawing/2014/main" id="{62365E9A-4F96-C25F-2D17-7D7CC7D2C8E0}"/>
              </a:ext>
            </a:extLst>
          </p:cNvPr>
          <p:cNvSpPr/>
          <p:nvPr/>
        </p:nvSpPr>
        <p:spPr>
          <a:xfrm>
            <a:off x="1752599" y="1934480"/>
            <a:ext cx="4556373" cy="5455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SGK</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8" name="Rectangle 7" descr="n416 Fb Dinh Thu Huyen">
            <a:extLst>
              <a:ext uri="{FF2B5EF4-FFF2-40B4-BE49-F238E27FC236}">
                <a16:creationId xmlns:a16="http://schemas.microsoft.com/office/drawing/2014/main" id="{3A7DD57D-93A0-88B6-4A5C-B36B11882027}"/>
              </a:ext>
            </a:extLst>
          </p:cNvPr>
          <p:cNvSpPr/>
          <p:nvPr/>
        </p:nvSpPr>
        <p:spPr>
          <a:xfrm>
            <a:off x="1730368" y="2799389"/>
            <a:ext cx="9166232"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Giáo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viên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cầu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tìm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hiểu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vấn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Dùng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mô</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hình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học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phân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tử</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giải</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thích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được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một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số</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hiện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tượng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liên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quan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đến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sự</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chuyển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thể</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của</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chất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9" name="Rectangle 8" descr="n416 Fb Dinh Thu Huyen">
            <a:extLst>
              <a:ext uri="{FF2B5EF4-FFF2-40B4-BE49-F238E27FC236}">
                <a16:creationId xmlns:a16="http://schemas.microsoft.com/office/drawing/2014/main" id="{0FBD68D8-A5E0-AD00-9E2E-22950A3F69FF}"/>
              </a:ext>
            </a:extLst>
          </p:cNvPr>
          <p:cNvSpPr/>
          <p:nvPr/>
        </p:nvSpPr>
        <p:spPr>
          <a:xfrm>
            <a:off x="1780308" y="4406861"/>
            <a:ext cx="9010269"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Chuẩn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tiết</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Thang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kế</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2" name="Freeform 11" descr="n416 Fb Dinh Thu Huyen">
            <a:extLst>
              <a:ext uri="{FF2B5EF4-FFF2-40B4-BE49-F238E27FC236}">
                <a16:creationId xmlns:a16="http://schemas.microsoft.com/office/drawing/2014/main" id="{D20BF35E-6381-21E8-59A8-2AB61F6D1CC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Freeform 12" descr="n416 Fb Dinh Thu Huyen">
            <a:extLst>
              <a:ext uri="{FF2B5EF4-FFF2-40B4-BE49-F238E27FC236}">
                <a16:creationId xmlns:a16="http://schemas.microsoft.com/office/drawing/2014/main" id="{F421916B-31D9-59D5-D372-B928CC1B853C}"/>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3" descr="n416 Fb Dinh Thu Huyen">
            <a:extLst>
              <a:ext uri="{FF2B5EF4-FFF2-40B4-BE49-F238E27FC236}">
                <a16:creationId xmlns:a16="http://schemas.microsoft.com/office/drawing/2014/main" id="{B609762E-D639-968C-1C97-164D8614E6D6}"/>
              </a:ext>
            </a:extLst>
          </p:cNvPr>
          <p:cNvSpPr/>
          <p:nvPr/>
        </p:nvSpPr>
        <p:spPr>
          <a:xfrm flipH="1">
            <a:off x="1159247" y="3235658"/>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4" descr="n416 Fb Dinh Thu Huyen">
            <a:extLst>
              <a:ext uri="{FF2B5EF4-FFF2-40B4-BE49-F238E27FC236}">
                <a16:creationId xmlns:a16="http://schemas.microsoft.com/office/drawing/2014/main" id="{CDD96879-5E53-401A-8E95-B2F10FF866AC}"/>
              </a:ext>
            </a:extLst>
          </p:cNvPr>
          <p:cNvSpPr/>
          <p:nvPr/>
        </p:nvSpPr>
        <p:spPr>
          <a:xfrm>
            <a:off x="1153946" y="1985230"/>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5" descr="n416 Fb Dinh Thu Huyen">
            <a:extLst>
              <a:ext uri="{FF2B5EF4-FFF2-40B4-BE49-F238E27FC236}">
                <a16:creationId xmlns:a16="http://schemas.microsoft.com/office/drawing/2014/main" id="{CAA57CDD-EFE3-845D-3D58-C670C5978AF3}"/>
              </a:ext>
            </a:extLst>
          </p:cNvPr>
          <p:cNvSpPr/>
          <p:nvPr/>
        </p:nvSpPr>
        <p:spPr>
          <a:xfrm flipH="1">
            <a:off x="430649" y="616993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6" descr="n416 Fb Dinh Thu Huyen">
            <a:extLst>
              <a:ext uri="{FF2B5EF4-FFF2-40B4-BE49-F238E27FC236}">
                <a16:creationId xmlns:a16="http://schemas.microsoft.com/office/drawing/2014/main" id="{0B389C2F-B8E3-7F87-22B6-588FCEF9120B}"/>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7" descr="n416 Fb Dinh Thu Huyen">
            <a:extLst>
              <a:ext uri="{FF2B5EF4-FFF2-40B4-BE49-F238E27FC236}">
                <a16:creationId xmlns:a16="http://schemas.microsoft.com/office/drawing/2014/main" id="{3FB60628-8FE2-E019-C2BE-4223576D3470}"/>
              </a:ext>
            </a:extLst>
          </p:cNvPr>
          <p:cNvSpPr/>
          <p:nvPr/>
        </p:nvSpPr>
        <p:spPr>
          <a:xfrm>
            <a:off x="1155007" y="4724558"/>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8" descr="n416 Fb Dinh Thu Huyen">
            <a:extLst>
              <a:ext uri="{FF2B5EF4-FFF2-40B4-BE49-F238E27FC236}">
                <a16:creationId xmlns:a16="http://schemas.microsoft.com/office/drawing/2014/main" id="{AE671A02-FF39-478F-0DAD-F6B271BAE34A}"/>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9" descr="n416 Fb Dinh Thu Huyen">
            <a:extLst>
              <a:ext uri="{FF2B5EF4-FFF2-40B4-BE49-F238E27FC236}">
                <a16:creationId xmlns:a16="http://schemas.microsoft.com/office/drawing/2014/main" id="{E056C04E-9826-E2EA-AA24-DA037CE4772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0" descr="n416 Fb Dinh Thu Huyen">
            <a:extLst>
              <a:ext uri="{FF2B5EF4-FFF2-40B4-BE49-F238E27FC236}">
                <a16:creationId xmlns:a16="http://schemas.microsoft.com/office/drawing/2014/main" id="{13AE04B6-EBD5-CEE7-2CCC-5C7DCCAA1E5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71040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TextBox 2" descr="n416 Fb Dinh Thu Huyen"/>
          <p:cNvSpPr txBox="1"/>
          <p:nvPr/>
        </p:nvSpPr>
        <p:spPr>
          <a:xfrm>
            <a:off x="2320973" y="1392867"/>
            <a:ext cx="7710718" cy="4001095"/>
          </a:xfrm>
          <a:prstGeom prst="rect">
            <a:avLst/>
          </a:prstGeom>
        </p:spPr>
        <p:txBody>
          <a:bodyPr wrap="square" lIns="0" tIns="0" rIns="0" bIns="0" rtlCol="0" anchor="t">
            <a:spAutoFit/>
          </a:bodyPr>
          <a:lstStyle/>
          <a:p>
            <a:pPr marL="0" marR="0" lvl="0" indent="0" algn="ctr" defTabSz="609630" rtl="0" eaLnBrk="1" fontAlgn="auto" latinLnBrk="0" hangingPunct="1">
              <a:lnSpc>
                <a:spcPts val="15566"/>
              </a:lnSpc>
              <a:spcBef>
                <a:spcPts val="0"/>
              </a:spcBef>
              <a:spcAft>
                <a:spcPts val="0"/>
              </a:spcAft>
              <a:buClrTx/>
              <a:buSzTx/>
              <a:buFontTx/>
              <a:buNone/>
              <a:tabLst/>
              <a:defRPr/>
            </a:pPr>
            <a:r>
              <a:rPr kumimoji="0" lang="en-US" sz="16215" b="0" i="0" u="none" strike="noStrike" kern="1200" cap="none" spc="0" normalizeH="0" baseline="0" noProof="0" dirty="0">
                <a:ln>
                  <a:noFill/>
                </a:ln>
                <a:solidFill>
                  <a:srgbClr val="158B9C"/>
                </a:solidFill>
                <a:effectLst/>
                <a:uLnTx/>
                <a:uFillTx/>
                <a:latin typeface="Londrina Solid"/>
                <a:ea typeface="+mn-ea"/>
                <a:cs typeface="+mn-cs"/>
              </a:rPr>
              <a:t>THANK YOU</a:t>
            </a:r>
          </a:p>
        </p:txBody>
      </p:sp>
      <p:sp>
        <p:nvSpPr>
          <p:cNvPr id="3" name="Freeform 3" descr="n416 Fb Dinh Thu Huyen"/>
          <p:cNvSpPr/>
          <p:nvPr/>
        </p:nvSpPr>
        <p:spPr>
          <a:xfrm>
            <a:off x="-1189748" y="2892423"/>
            <a:ext cx="2774237" cy="4055335"/>
          </a:xfrm>
          <a:custGeom>
            <a:avLst/>
            <a:gdLst/>
            <a:ahLst/>
            <a:cxnLst/>
            <a:rect l="l" t="t" r="r" b="b"/>
            <a:pathLst>
              <a:path w="4161356" h="6083002">
                <a:moveTo>
                  <a:pt x="0" y="0"/>
                </a:moveTo>
                <a:lnTo>
                  <a:pt x="4161356" y="0"/>
                </a:lnTo>
                <a:lnTo>
                  <a:pt x="4161356" y="6083002"/>
                </a:lnTo>
                <a:lnTo>
                  <a:pt x="0" y="608300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416 Fb Dinh Thu Huyen"/>
          <p:cNvSpPr/>
          <p:nvPr/>
        </p:nvSpPr>
        <p:spPr>
          <a:xfrm>
            <a:off x="69698" y="4772163"/>
            <a:ext cx="1961991" cy="2175595"/>
          </a:xfrm>
          <a:custGeom>
            <a:avLst/>
            <a:gdLst/>
            <a:ahLst/>
            <a:cxnLst/>
            <a:rect l="l" t="t" r="r" b="b"/>
            <a:pathLst>
              <a:path w="2942986" h="3263392">
                <a:moveTo>
                  <a:pt x="0" y="0"/>
                </a:moveTo>
                <a:lnTo>
                  <a:pt x="2942986" y="0"/>
                </a:lnTo>
                <a:lnTo>
                  <a:pt x="2942986" y="3263392"/>
                </a:lnTo>
                <a:lnTo>
                  <a:pt x="0" y="32633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416 Fb Dinh Thu Huyen"/>
          <p:cNvSpPr/>
          <p:nvPr/>
        </p:nvSpPr>
        <p:spPr>
          <a:xfrm>
            <a:off x="1055645" y="5226524"/>
            <a:ext cx="1406035" cy="1631476"/>
          </a:xfrm>
          <a:custGeom>
            <a:avLst/>
            <a:gdLst/>
            <a:ahLst/>
            <a:cxnLst/>
            <a:rect l="l" t="t" r="r" b="b"/>
            <a:pathLst>
              <a:path w="2109053" h="2447214">
                <a:moveTo>
                  <a:pt x="0" y="0"/>
                </a:moveTo>
                <a:lnTo>
                  <a:pt x="2109054" y="0"/>
                </a:lnTo>
                <a:lnTo>
                  <a:pt x="2109054" y="2447214"/>
                </a:lnTo>
                <a:lnTo>
                  <a:pt x="0" y="244721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416 Fb Dinh Thu Huyen"/>
          <p:cNvSpPr/>
          <p:nvPr/>
        </p:nvSpPr>
        <p:spPr>
          <a:xfrm>
            <a:off x="10908325" y="2515774"/>
            <a:ext cx="2131030" cy="4536351"/>
          </a:xfrm>
          <a:custGeom>
            <a:avLst/>
            <a:gdLst/>
            <a:ahLst/>
            <a:cxnLst/>
            <a:rect l="l" t="t" r="r" b="b"/>
            <a:pathLst>
              <a:path w="3196545" h="6804527">
                <a:moveTo>
                  <a:pt x="0" y="0"/>
                </a:moveTo>
                <a:lnTo>
                  <a:pt x="3196545" y="0"/>
                </a:lnTo>
                <a:lnTo>
                  <a:pt x="3196545" y="6804528"/>
                </a:lnTo>
                <a:lnTo>
                  <a:pt x="0" y="680452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416 Fb Dinh Thu Huyen"/>
          <p:cNvSpPr/>
          <p:nvPr/>
        </p:nvSpPr>
        <p:spPr>
          <a:xfrm>
            <a:off x="10725332" y="4954773"/>
            <a:ext cx="1981994" cy="1963976"/>
          </a:xfrm>
          <a:custGeom>
            <a:avLst/>
            <a:gdLst/>
            <a:ahLst/>
            <a:cxnLst/>
            <a:rect l="l" t="t" r="r" b="b"/>
            <a:pathLst>
              <a:path w="2972991" h="2945964">
                <a:moveTo>
                  <a:pt x="0" y="0"/>
                </a:moveTo>
                <a:lnTo>
                  <a:pt x="2972991" y="0"/>
                </a:lnTo>
                <a:lnTo>
                  <a:pt x="2972991" y="2945965"/>
                </a:lnTo>
                <a:lnTo>
                  <a:pt x="0" y="294596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416 Fb Dinh Thu Huyen"/>
          <p:cNvSpPr/>
          <p:nvPr/>
        </p:nvSpPr>
        <p:spPr>
          <a:xfrm rot="-547971">
            <a:off x="10043617" y="5292181"/>
            <a:ext cx="1363428" cy="1693699"/>
          </a:xfrm>
          <a:custGeom>
            <a:avLst/>
            <a:gdLst/>
            <a:ahLst/>
            <a:cxnLst/>
            <a:rect l="l" t="t" r="r" b="b"/>
            <a:pathLst>
              <a:path w="2045142" h="2540549">
                <a:moveTo>
                  <a:pt x="0" y="0"/>
                </a:moveTo>
                <a:lnTo>
                  <a:pt x="2045143" y="0"/>
                </a:lnTo>
                <a:lnTo>
                  <a:pt x="2045143" y="2540550"/>
                </a:lnTo>
                <a:lnTo>
                  <a:pt x="0" y="254055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416 Fb Dinh Thu Huyen"/>
          <p:cNvSpPr/>
          <p:nvPr/>
        </p:nvSpPr>
        <p:spPr>
          <a:xfrm>
            <a:off x="7446690" y="5812671"/>
            <a:ext cx="1324645" cy="1106079"/>
          </a:xfrm>
          <a:custGeom>
            <a:avLst/>
            <a:gdLst/>
            <a:ahLst/>
            <a:cxnLst/>
            <a:rect l="l" t="t" r="r" b="b"/>
            <a:pathLst>
              <a:path w="1986968" h="1659119">
                <a:moveTo>
                  <a:pt x="0" y="0"/>
                </a:moveTo>
                <a:lnTo>
                  <a:pt x="1986968" y="0"/>
                </a:lnTo>
                <a:lnTo>
                  <a:pt x="1986968" y="1659119"/>
                </a:lnTo>
                <a:lnTo>
                  <a:pt x="0" y="165911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416 Fb Dinh Thu Huyen"/>
          <p:cNvSpPr/>
          <p:nvPr/>
        </p:nvSpPr>
        <p:spPr>
          <a:xfrm>
            <a:off x="2601332" y="5628861"/>
            <a:ext cx="3698848" cy="1311409"/>
          </a:xfrm>
          <a:custGeom>
            <a:avLst/>
            <a:gdLst/>
            <a:ahLst/>
            <a:cxnLst/>
            <a:rect l="l" t="t" r="r" b="b"/>
            <a:pathLst>
              <a:path w="5548272" h="1967114">
                <a:moveTo>
                  <a:pt x="0" y="0"/>
                </a:moveTo>
                <a:lnTo>
                  <a:pt x="5548271" y="0"/>
                </a:lnTo>
                <a:lnTo>
                  <a:pt x="5548271" y="1967115"/>
                </a:lnTo>
                <a:lnTo>
                  <a:pt x="0" y="1967115"/>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416 Fb Dinh Thu Huyen"/>
          <p:cNvSpPr/>
          <p:nvPr/>
        </p:nvSpPr>
        <p:spPr>
          <a:xfrm>
            <a:off x="1858168" y="6178795"/>
            <a:ext cx="1102457" cy="768963"/>
          </a:xfrm>
          <a:custGeom>
            <a:avLst/>
            <a:gdLst/>
            <a:ahLst/>
            <a:cxnLst/>
            <a:rect l="l" t="t" r="r" b="b"/>
            <a:pathLst>
              <a:path w="1653685" h="1153445">
                <a:moveTo>
                  <a:pt x="0" y="0"/>
                </a:moveTo>
                <a:lnTo>
                  <a:pt x="1653684" y="0"/>
                </a:lnTo>
                <a:lnTo>
                  <a:pt x="1653684" y="1153445"/>
                </a:lnTo>
                <a:lnTo>
                  <a:pt x="0" y="1153445"/>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416 Fb Dinh Thu Huyen"/>
          <p:cNvSpPr/>
          <p:nvPr/>
        </p:nvSpPr>
        <p:spPr>
          <a:xfrm>
            <a:off x="6065542" y="5513932"/>
            <a:ext cx="1385801" cy="1470346"/>
          </a:xfrm>
          <a:custGeom>
            <a:avLst/>
            <a:gdLst/>
            <a:ahLst/>
            <a:cxnLst/>
            <a:rect l="l" t="t" r="r" b="b"/>
            <a:pathLst>
              <a:path w="2078701" h="2205519">
                <a:moveTo>
                  <a:pt x="0" y="0"/>
                </a:moveTo>
                <a:lnTo>
                  <a:pt x="2078701" y="0"/>
                </a:lnTo>
                <a:lnTo>
                  <a:pt x="2078701" y="2205518"/>
                </a:lnTo>
                <a:lnTo>
                  <a:pt x="0" y="220551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416 Fb Dinh Thu Huyen"/>
          <p:cNvSpPr/>
          <p:nvPr/>
        </p:nvSpPr>
        <p:spPr>
          <a:xfrm>
            <a:off x="9194104" y="5557412"/>
            <a:ext cx="1034622" cy="1616597"/>
          </a:xfrm>
          <a:custGeom>
            <a:avLst/>
            <a:gdLst/>
            <a:ahLst/>
            <a:cxnLst/>
            <a:rect l="l" t="t" r="r" b="b"/>
            <a:pathLst>
              <a:path w="1551933" h="2424896">
                <a:moveTo>
                  <a:pt x="0" y="0"/>
                </a:moveTo>
                <a:lnTo>
                  <a:pt x="1551934" y="0"/>
                </a:lnTo>
                <a:lnTo>
                  <a:pt x="1551934" y="2424896"/>
                </a:lnTo>
                <a:lnTo>
                  <a:pt x="0" y="242489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416 Fb Dinh Thu Huyen"/>
          <p:cNvSpPr/>
          <p:nvPr/>
        </p:nvSpPr>
        <p:spPr>
          <a:xfrm>
            <a:off x="8473560" y="3878082"/>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416 Fb Dinh Thu Huyen"/>
          <p:cNvSpPr/>
          <p:nvPr/>
        </p:nvSpPr>
        <p:spPr>
          <a:xfrm flipH="1">
            <a:off x="3448427" y="4307043"/>
            <a:ext cx="600787" cy="613048"/>
          </a:xfrm>
          <a:custGeom>
            <a:avLst/>
            <a:gdLst/>
            <a:ahLst/>
            <a:cxnLst/>
            <a:rect l="l" t="t" r="r" b="b"/>
            <a:pathLst>
              <a:path w="901180" h="919572">
                <a:moveTo>
                  <a:pt x="901180" y="0"/>
                </a:moveTo>
                <a:lnTo>
                  <a:pt x="0" y="0"/>
                </a:lnTo>
                <a:lnTo>
                  <a:pt x="0" y="919572"/>
                </a:lnTo>
                <a:lnTo>
                  <a:pt x="901180" y="919572"/>
                </a:lnTo>
                <a:lnTo>
                  <a:pt x="90118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416 Fb Dinh Thu Huyen"/>
          <p:cNvSpPr/>
          <p:nvPr/>
        </p:nvSpPr>
        <p:spPr>
          <a:xfrm flipH="1">
            <a:off x="2241060" y="251577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416 Fb Dinh Thu Huyen"/>
          <p:cNvSpPr/>
          <p:nvPr/>
        </p:nvSpPr>
        <p:spPr>
          <a:xfrm>
            <a:off x="9616340" y="1796500"/>
            <a:ext cx="600787" cy="613048"/>
          </a:xfrm>
          <a:custGeom>
            <a:avLst/>
            <a:gdLst/>
            <a:ahLst/>
            <a:cxnLst/>
            <a:rect l="l" t="t" r="r" b="b"/>
            <a:pathLst>
              <a:path w="901180" h="919572">
                <a:moveTo>
                  <a:pt x="0" y="0"/>
                </a:moveTo>
                <a:lnTo>
                  <a:pt x="901180" y="0"/>
                </a:lnTo>
                <a:lnTo>
                  <a:pt x="901180" y="919571"/>
                </a:lnTo>
                <a:lnTo>
                  <a:pt x="0" y="919571"/>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416 Fb Dinh Thu Huyen"/>
          <p:cNvSpPr/>
          <p:nvPr/>
        </p:nvSpPr>
        <p:spPr>
          <a:xfrm rot="928922">
            <a:off x="9991200" y="3887166"/>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416 Fb Dinh Thu Huyen"/>
          <p:cNvSpPr/>
          <p:nvPr/>
        </p:nvSpPr>
        <p:spPr>
          <a:xfrm rot="-1618133" flipH="1">
            <a:off x="1932635" y="3753002"/>
            <a:ext cx="1170746" cy="717082"/>
          </a:xfrm>
          <a:custGeom>
            <a:avLst/>
            <a:gdLst/>
            <a:ahLst/>
            <a:cxnLst/>
            <a:rect l="l" t="t" r="r" b="b"/>
            <a:pathLst>
              <a:path w="1756119" h="1075623">
                <a:moveTo>
                  <a:pt x="1756119" y="0"/>
                </a:moveTo>
                <a:lnTo>
                  <a:pt x="0" y="0"/>
                </a:lnTo>
                <a:lnTo>
                  <a:pt x="0" y="1075623"/>
                </a:lnTo>
                <a:lnTo>
                  <a:pt x="1756119" y="1075623"/>
                </a:lnTo>
                <a:lnTo>
                  <a:pt x="1756119"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416 Fb Dinh Thu Huyen"/>
          <p:cNvSpPr/>
          <p:nvPr/>
        </p:nvSpPr>
        <p:spPr>
          <a:xfrm rot="928922">
            <a:off x="6494766" y="327260"/>
            <a:ext cx="1170746" cy="717082"/>
          </a:xfrm>
          <a:custGeom>
            <a:avLst/>
            <a:gdLst/>
            <a:ahLst/>
            <a:cxnLst/>
            <a:rect l="l" t="t" r="r" b="b"/>
            <a:pathLst>
              <a:path w="1756119" h="1075623">
                <a:moveTo>
                  <a:pt x="0" y="0"/>
                </a:moveTo>
                <a:lnTo>
                  <a:pt x="1756119" y="0"/>
                </a:lnTo>
                <a:lnTo>
                  <a:pt x="1756119" y="1075622"/>
                </a:lnTo>
                <a:lnTo>
                  <a:pt x="0" y="1075622"/>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descr="n416 Fb Dinh Thu Huyen"/>
          <p:cNvSpPr/>
          <p:nvPr/>
        </p:nvSpPr>
        <p:spPr>
          <a:xfrm flipV="1">
            <a:off x="493366" y="-219300"/>
            <a:ext cx="2188789" cy="2322323"/>
          </a:xfrm>
          <a:custGeom>
            <a:avLst/>
            <a:gdLst/>
            <a:ahLst/>
            <a:cxnLst/>
            <a:rect l="l" t="t" r="r" b="b"/>
            <a:pathLst>
              <a:path w="3283184" h="3483484">
                <a:moveTo>
                  <a:pt x="0" y="3483484"/>
                </a:moveTo>
                <a:lnTo>
                  <a:pt x="3283184" y="3483484"/>
                </a:lnTo>
                <a:lnTo>
                  <a:pt x="3283184" y="0"/>
                </a:lnTo>
                <a:lnTo>
                  <a:pt x="0" y="0"/>
                </a:lnTo>
                <a:lnTo>
                  <a:pt x="0" y="3483484"/>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descr="n416 Fb Dinh Thu Huyen"/>
          <p:cNvSpPr/>
          <p:nvPr/>
        </p:nvSpPr>
        <p:spPr>
          <a:xfrm flipV="1">
            <a:off x="9527540" y="-219300"/>
            <a:ext cx="2188789" cy="2322323"/>
          </a:xfrm>
          <a:custGeom>
            <a:avLst/>
            <a:gdLst/>
            <a:ahLst/>
            <a:cxnLst/>
            <a:rect l="l" t="t" r="r" b="b"/>
            <a:pathLst>
              <a:path w="3283184" h="3483484">
                <a:moveTo>
                  <a:pt x="0" y="3483484"/>
                </a:moveTo>
                <a:lnTo>
                  <a:pt x="3283183" y="3483484"/>
                </a:lnTo>
                <a:lnTo>
                  <a:pt x="3283183" y="0"/>
                </a:lnTo>
                <a:lnTo>
                  <a:pt x="0" y="0"/>
                </a:lnTo>
                <a:lnTo>
                  <a:pt x="0" y="3483484"/>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29"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1943100" y="228600"/>
            <a:ext cx="7124701"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2100619" y="297829"/>
            <a:ext cx="6738582"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416 Fb Dinh Thu Huyen"/>
          <p:cNvSpPr/>
          <p:nvPr/>
        </p:nvSpPr>
        <p:spPr>
          <a:xfrm>
            <a:off x="2286000" y="2895600"/>
            <a:ext cx="38862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416 Fb Dinh Thu Huyen"/>
          <p:cNvSpPr txBox="1"/>
          <p:nvPr/>
        </p:nvSpPr>
        <p:spPr>
          <a:xfrm>
            <a:off x="3048000" y="3098513"/>
            <a:ext cx="1905000" cy="584775"/>
          </a:xfrm>
          <a:prstGeom prst="rect">
            <a:avLst/>
          </a:prstGeom>
          <a:noFill/>
        </p:spPr>
        <p:txBody>
          <a:bodyPr wrap="square" rtlCol="0">
            <a:spAutoFit/>
          </a:bodyPr>
          <a:lstStyle/>
          <a:p>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a:t>
            </a:r>
          </a:p>
        </p:txBody>
      </p:sp>
      <p:pic>
        <p:nvPicPr>
          <p:cNvPr id="10" name="Picture 9"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0" y="1"/>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1906730" y="139988"/>
            <a:ext cx="7694470" cy="19174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2140526" y="278479"/>
            <a:ext cx="7308274"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err="1">
                <a:latin typeface="Cambria" panose="02040503050406030204" pitchFamily="18" charset="0"/>
                <a:ea typeface="Cambria" panose="02040503050406030204" pitchFamily="18" charset="0"/>
              </a:rPr>
              <a:t>thể</a:t>
            </a:r>
            <a:r>
              <a:rPr lang="en-US" sz="2400">
                <a:latin typeface="Cambria" panose="02040503050406030204" pitchFamily="18" charset="0"/>
                <a:ea typeface="Cambria" panose="02040503050406030204" pitchFamily="18" charset="0"/>
              </a:rPr>
              <a:t> lỏng </a:t>
            </a:r>
            <a:r>
              <a:rPr lang="en-US" sz="2400" dirty="0">
                <a:latin typeface="Cambria" panose="02040503050406030204" pitchFamily="18" charset="0"/>
                <a:ea typeface="Cambria" panose="02040503050406030204" pitchFamily="18" charset="0"/>
              </a:rPr>
              <a:t>sang </a:t>
            </a:r>
            <a:r>
              <a:rPr lang="en-US" sz="2400" err="1">
                <a:latin typeface="Cambria" panose="02040503050406030204" pitchFamily="18" charset="0"/>
                <a:ea typeface="Cambria" panose="02040503050406030204" pitchFamily="18" charset="0"/>
              </a:rPr>
              <a:t>thể</a:t>
            </a:r>
            <a:r>
              <a:rPr lang="en-US" sz="2400">
                <a:latin typeface="Cambria" panose="02040503050406030204" pitchFamily="18" charset="0"/>
                <a:ea typeface="Cambria" panose="02040503050406030204" pitchFamily="18" charset="0"/>
              </a:rPr>
              <a:t> khí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416 Fb Dinh Thu Huyen"/>
          <p:cNvSpPr/>
          <p:nvPr/>
        </p:nvSpPr>
        <p:spPr>
          <a:xfrm>
            <a:off x="1676400" y="2819400"/>
            <a:ext cx="3175288" cy="9552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416 Fb Dinh Thu Huyen"/>
          <p:cNvSpPr txBox="1"/>
          <p:nvPr/>
        </p:nvSpPr>
        <p:spPr>
          <a:xfrm>
            <a:off x="2286001" y="3004662"/>
            <a:ext cx="2057399"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a:solidFill>
                  <a:srgbClr val="FF0000"/>
                </a:solidFill>
                <a:latin typeface="Cambria" panose="02040503050406030204" pitchFamily="18" charset="0"/>
                <a:ea typeface="Cambria" panose="02040503050406030204" pitchFamily="18" charset="0"/>
                <a:cs typeface="Times New Roman" pitchFamily="18" charset="0"/>
              </a:rPr>
              <a:t> C</a:t>
            </a:r>
            <a:endParaRPr 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416 Fb Dinh Thu Huyen"/>
          <p:cNvSpPr/>
          <p:nvPr/>
        </p:nvSpPr>
        <p:spPr>
          <a:xfrm>
            <a:off x="2362200" y="428202"/>
            <a:ext cx="4572000" cy="6857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416 Fb Dinh Thu Huyen"/>
          <p:cNvSpPr txBox="1"/>
          <p:nvPr/>
        </p:nvSpPr>
        <p:spPr>
          <a:xfrm>
            <a:off x="2362200" y="543580"/>
            <a:ext cx="4572000"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tinh</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416 Fb Dinh Thu Huyen"/>
          <p:cNvSpPr/>
          <p:nvPr/>
        </p:nvSpPr>
        <p:spPr>
          <a:xfrm>
            <a:off x="1556982" y="2617291"/>
            <a:ext cx="6672618" cy="22595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8" name="Picture 7" descr="n416 Fb Dinh Thu Huye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372600" y="0"/>
            <a:ext cx="1400834" cy="1196672"/>
          </a:xfrm>
          <a:prstGeom prst="rect">
            <a:avLst/>
          </a:prstGeom>
        </p:spPr>
      </p:pic>
      <p:sp>
        <p:nvSpPr>
          <p:cNvPr id="2" name="TextBox 1" descr="n416 Fb Dinh Thu Huyen"/>
          <p:cNvSpPr txBox="1"/>
          <p:nvPr/>
        </p:nvSpPr>
        <p:spPr>
          <a:xfrm>
            <a:off x="1828800" y="2895600"/>
            <a:ext cx="6324600" cy="1569660"/>
          </a:xfrm>
          <a:prstGeom prst="rect">
            <a:avLst/>
          </a:prstGeom>
          <a:noFill/>
        </p:spPr>
        <p:txBody>
          <a:bodyPr wrap="square" rtlCol="0">
            <a:spAutoFit/>
          </a:bodyPr>
          <a:lstStyle/>
          <a:p>
            <a:pPr algn="just"/>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hạt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cấu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sắp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xếp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theo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một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trật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tự</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hình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học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tuần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hoàn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thành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mạng</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tinh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thể</a:t>
            </a:r>
            <a:r>
              <a:rPr lang="en-US" sz="3200" dirty="0">
                <a:solidFill>
                  <a:srgbClr val="7030A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6&quot;/&gt;&lt;/object&gt;&lt;object type=&quot;3&quot; unique_id=&quot;10008&quot;&gt;&lt;property id=&quot;20148&quot; value=&quot;5&quot;/&gt;&lt;property id=&quot;20300&quot; value=&quot;Slide 6&quot;/&gt;&lt;property id=&quot;20307&quot; value=&quot;265&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2&quot;/&gt;&lt;/object&gt;&lt;object type=&quot;3&quot; unique_id=&quot;10012&quot;&gt;&lt;property id=&quot;20148&quot; value=&quot;5&quot;/&gt;&lt;property id=&quot;20300&quot; value=&quot;Slide 10&quot;/&gt;&lt;property id=&quot;20307&quot; value=&quot;261&quot;/&gt;&lt;/object&gt;&lt;object type=&quot;3&quot; unique_id=&quot;10013&quot;&gt;&lt;property id=&quot;20148&quot; value=&quot;5&quot;/&gt;&lt;property id=&quot;20300&quot; value=&quot;Slide 11&quot;/&gt;&lt;property id=&quot;20307&quot; value=&quot;260&quot;/&gt;&lt;/object&gt;&lt;object type=&quot;3&quot; unique_id=&quot;10014&quot;&gt;&lt;property id=&quot;20148&quot; value=&quot;5&quot;/&gt;&lt;property id=&quot;20300&quot; value=&quot;Slide 12&quot;/&gt;&lt;property id=&quot;20307&quot; value=&quot;259&quot;/&gt;&lt;/object&gt;&lt;object type=&quot;3&quot; unique_id=&quot;10057&quot;&gt;&lt;property id=&quot;20148&quot; value=&quot;5&quot;/&gt;&lt;property id=&quot;20300&quot; value=&quot;Slide 13&quot;/&gt;&lt;property id=&quot;20307&quot; value=&quot;268&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1558</TotalTime>
  <Words>4625</Words>
  <Application>Microsoft Office PowerPoint</Application>
  <PresentationFormat>Widescreen</PresentationFormat>
  <Paragraphs>659</Paragraphs>
  <Slides>61</Slides>
  <Notes>0</Notes>
  <HiddenSlides>0</HiddenSlides>
  <MMClips>2</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78" baseType="lpstr">
      <vt:lpstr>Arial</vt:lpstr>
      <vt:lpstr>Arimo</vt:lpstr>
      <vt:lpstr>Arimo Bold</vt:lpstr>
      <vt:lpstr>Bahnschrift SemiBold</vt:lpstr>
      <vt:lpstr>Calibri</vt:lpstr>
      <vt:lpstr>Cambria</vt:lpstr>
      <vt:lpstr>Cambria Math</vt:lpstr>
      <vt:lpstr>Londrina Solid</vt:lpstr>
      <vt:lpstr>Londrina Solid Bold</vt:lpstr>
      <vt:lpstr>Sitka Display Semibold</vt:lpstr>
      <vt:lpstr>Tahoma</vt:lpstr>
      <vt:lpstr>Times New Roman</vt:lpstr>
      <vt:lpstr>Wingdings</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LÊ VĂN PHƯƠNG</cp:lastModifiedBy>
  <cp:revision>194</cp:revision>
  <cp:lastPrinted>2024-04-24T03:17:24Z</cp:lastPrinted>
  <dcterms:created xsi:type="dcterms:W3CDTF">2020-08-06T14:08:06Z</dcterms:created>
  <dcterms:modified xsi:type="dcterms:W3CDTF">2026-04-14T08:55:18Z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2024-05-07T01:46:24Z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ee86a008-4b8a-4d94-8153-cc338ea7b60f</vt:lpwstr>
  </property>
  <property fmtid="{D5CDD505-2E9C-101B-9397-08002B2CF9AE}" pid="8" name="MSIP_Label_defa4170-0d19-0005-0004-bc88714345d2_ContentBits">
    <vt:lpwstr>0</vt:lpwstr>
  </property>
</Properties>
</file>